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presentation.main+xml" PartName="/ppt/presentation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binary" PartName="/ppt/metadata"/>
  <Override ContentType="application/vnd.openxmlformats-officedocument.presentationml.notesMaster+xml" PartName="/ppt/notesMasters/notesMaster1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48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</p:sldIdLst>
  <p:sldSz cy="5143500" cx="9144000"/>
  <p:notesSz cx="6858000" cy="9144000"/>
  <p:embeddedFontLst>
    <p:embeddedFont>
      <p:font typeface="Roboto Black"/>
      <p:bold r:id="rId60"/>
      <p:boldItalic r:id="rId61"/>
    </p:embeddedFont>
    <p:embeddedFont>
      <p:font typeface="Roboto"/>
      <p:regular r:id="rId62"/>
      <p:bold r:id="rId63"/>
      <p:italic r:id="rId64"/>
      <p:boldItalic r:id="rId65"/>
    </p:embeddedFont>
    <p:embeddedFont>
      <p:font typeface="Lato"/>
      <p:regular r:id="rId66"/>
      <p:bold r:id="rId67"/>
      <p:italic r:id="rId68"/>
      <p:boldItalic r:id="rId69"/>
    </p:embeddedFont>
    <p:embeddedFont>
      <p:font typeface="Lato Light"/>
      <p:regular r:id="rId70"/>
      <p:bold r:id="rId71"/>
      <p:italic r:id="rId72"/>
      <p:boldItalic r:id="rId73"/>
    </p:embeddedFont>
    <p:embeddedFont>
      <p:font typeface="Roboto Condensed"/>
      <p:regular r:id="rId74"/>
      <p:bold r:id="rId75"/>
      <p:italic r:id="rId76"/>
      <p:boldItalic r:id="rId77"/>
    </p:embeddedFont>
    <p:embeddedFont>
      <p:font typeface="Lato Black"/>
      <p:bold r:id="rId78"/>
      <p:boldItalic r:id="rId79"/>
    </p:embeddedFont>
    <p:embeddedFont>
      <p:font typeface="Roboto Light"/>
      <p:regular r:id="rId80"/>
      <p:bold r:id="rId81"/>
      <p:italic r:id="rId82"/>
      <p:boldItalic r:id="rId8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06">
          <p15:clr>
            <a:srgbClr val="9AA0A6"/>
          </p15:clr>
        </p15:guide>
      </p15:sldGuideLst>
    </p:ext>
    <p:ext uri="http://customooxmlschemas.google.com/">
      <go:slidesCustomData xmlns:go="http://customooxmlschemas.google.com/" r:id="rId84" roundtripDataSignature="AMtx7mheaYC4mYny6GVl/aeAKZbbuFsyJw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Author clrIdx="0" id="0" initials="" lastIdx="1" name="MANUEL JESUS INOSTROZA LLANCO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6BDC24E9-518D-40A3-A97F-8799995D225F}">
  <a:tblStyle styleId="{6BDC24E9-518D-40A3-A97F-8799995D225F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B940AD70-37DF-4807-BCCB-15DE55E94388}" styleName="Table_1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06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84" Type="http://customschemas.google.com/relationships/presentationmetadata" Target="metadata"/><Relationship Id="rId83" Type="http://schemas.openxmlformats.org/officeDocument/2006/relationships/font" Target="fonts/RobotoLight-boldItalic.fntdata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80" Type="http://schemas.openxmlformats.org/officeDocument/2006/relationships/font" Target="fonts/RobotoLight-regular.fntdata"/><Relationship Id="rId82" Type="http://schemas.openxmlformats.org/officeDocument/2006/relationships/font" Target="fonts/RobotoLight-italic.fntdata"/><Relationship Id="rId81" Type="http://schemas.openxmlformats.org/officeDocument/2006/relationships/font" Target="fonts/RobotoLight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9" Type="http://schemas.openxmlformats.org/officeDocument/2006/relationships/slide" Target="slides/slide42.xml"/><Relationship Id="rId5" Type="http://schemas.openxmlformats.org/officeDocument/2006/relationships/commentAuthors" Target="commentAuthors.xml"/><Relationship Id="rId6" Type="http://schemas.openxmlformats.org/officeDocument/2006/relationships/slideMaster" Target="slideMasters/slideMaster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73" Type="http://schemas.openxmlformats.org/officeDocument/2006/relationships/font" Target="fonts/LatoLight-boldItalic.fntdata"/><Relationship Id="rId72" Type="http://schemas.openxmlformats.org/officeDocument/2006/relationships/font" Target="fonts/LatoLight-italic.fntdata"/><Relationship Id="rId31" Type="http://schemas.openxmlformats.org/officeDocument/2006/relationships/slide" Target="slides/slide24.xml"/><Relationship Id="rId75" Type="http://schemas.openxmlformats.org/officeDocument/2006/relationships/font" Target="fonts/RobotoCondensed-bold.fntdata"/><Relationship Id="rId30" Type="http://schemas.openxmlformats.org/officeDocument/2006/relationships/slide" Target="slides/slide23.xml"/><Relationship Id="rId74" Type="http://schemas.openxmlformats.org/officeDocument/2006/relationships/font" Target="fonts/RobotoCondensed-regular.fntdata"/><Relationship Id="rId33" Type="http://schemas.openxmlformats.org/officeDocument/2006/relationships/slide" Target="slides/slide26.xml"/><Relationship Id="rId77" Type="http://schemas.openxmlformats.org/officeDocument/2006/relationships/font" Target="fonts/RobotoCondensed-boldItalic.fntdata"/><Relationship Id="rId32" Type="http://schemas.openxmlformats.org/officeDocument/2006/relationships/slide" Target="slides/slide25.xml"/><Relationship Id="rId76" Type="http://schemas.openxmlformats.org/officeDocument/2006/relationships/font" Target="fonts/RobotoCondensed-italic.fntdata"/><Relationship Id="rId35" Type="http://schemas.openxmlformats.org/officeDocument/2006/relationships/slide" Target="slides/slide28.xml"/><Relationship Id="rId79" Type="http://schemas.openxmlformats.org/officeDocument/2006/relationships/font" Target="fonts/LatoBlack-boldItalic.fntdata"/><Relationship Id="rId34" Type="http://schemas.openxmlformats.org/officeDocument/2006/relationships/slide" Target="slides/slide27.xml"/><Relationship Id="rId78" Type="http://schemas.openxmlformats.org/officeDocument/2006/relationships/font" Target="fonts/LatoBlack-bold.fntdata"/><Relationship Id="rId71" Type="http://schemas.openxmlformats.org/officeDocument/2006/relationships/font" Target="fonts/LatoLight-bold.fntdata"/><Relationship Id="rId70" Type="http://schemas.openxmlformats.org/officeDocument/2006/relationships/font" Target="fonts/LatoLight-regular.fntdata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62" Type="http://schemas.openxmlformats.org/officeDocument/2006/relationships/font" Target="fonts/Roboto-regular.fntdata"/><Relationship Id="rId61" Type="http://schemas.openxmlformats.org/officeDocument/2006/relationships/font" Target="fonts/RobotoBlack-boldItalic.fntdata"/><Relationship Id="rId20" Type="http://schemas.openxmlformats.org/officeDocument/2006/relationships/slide" Target="slides/slide13.xml"/><Relationship Id="rId64" Type="http://schemas.openxmlformats.org/officeDocument/2006/relationships/font" Target="fonts/Roboto-italic.fntdata"/><Relationship Id="rId63" Type="http://schemas.openxmlformats.org/officeDocument/2006/relationships/font" Target="fonts/Roboto-bold.fntdata"/><Relationship Id="rId22" Type="http://schemas.openxmlformats.org/officeDocument/2006/relationships/slide" Target="slides/slide15.xml"/><Relationship Id="rId66" Type="http://schemas.openxmlformats.org/officeDocument/2006/relationships/font" Target="fonts/Lato-regular.fntdata"/><Relationship Id="rId21" Type="http://schemas.openxmlformats.org/officeDocument/2006/relationships/slide" Target="slides/slide14.xml"/><Relationship Id="rId65" Type="http://schemas.openxmlformats.org/officeDocument/2006/relationships/font" Target="fonts/Roboto-boldItalic.fntdata"/><Relationship Id="rId24" Type="http://schemas.openxmlformats.org/officeDocument/2006/relationships/slide" Target="slides/slide17.xml"/><Relationship Id="rId68" Type="http://schemas.openxmlformats.org/officeDocument/2006/relationships/font" Target="fonts/Lato-italic.fntdata"/><Relationship Id="rId23" Type="http://schemas.openxmlformats.org/officeDocument/2006/relationships/slide" Target="slides/slide16.xml"/><Relationship Id="rId67" Type="http://schemas.openxmlformats.org/officeDocument/2006/relationships/font" Target="fonts/Lato-bold.fntdata"/><Relationship Id="rId60" Type="http://schemas.openxmlformats.org/officeDocument/2006/relationships/font" Target="fonts/RobotoBlack-bold.fntdata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69" Type="http://schemas.openxmlformats.org/officeDocument/2006/relationships/font" Target="fonts/Lato-boldItalic.fntdata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slide" Target="slides/slide44.xml"/><Relationship Id="rId50" Type="http://schemas.openxmlformats.org/officeDocument/2006/relationships/slide" Target="slides/slide43.xml"/><Relationship Id="rId53" Type="http://schemas.openxmlformats.org/officeDocument/2006/relationships/slide" Target="slides/slide46.xml"/><Relationship Id="rId52" Type="http://schemas.openxmlformats.org/officeDocument/2006/relationships/slide" Target="slides/slide45.xml"/><Relationship Id="rId11" Type="http://schemas.openxmlformats.org/officeDocument/2006/relationships/slide" Target="slides/slide4.xml"/><Relationship Id="rId55" Type="http://schemas.openxmlformats.org/officeDocument/2006/relationships/slide" Target="slides/slide48.xml"/><Relationship Id="rId10" Type="http://schemas.openxmlformats.org/officeDocument/2006/relationships/slide" Target="slides/slide3.xml"/><Relationship Id="rId54" Type="http://schemas.openxmlformats.org/officeDocument/2006/relationships/slide" Target="slides/slide47.xml"/><Relationship Id="rId13" Type="http://schemas.openxmlformats.org/officeDocument/2006/relationships/slide" Target="slides/slide6.xml"/><Relationship Id="rId57" Type="http://schemas.openxmlformats.org/officeDocument/2006/relationships/slide" Target="slides/slide50.xml"/><Relationship Id="rId12" Type="http://schemas.openxmlformats.org/officeDocument/2006/relationships/slide" Target="slides/slide5.xml"/><Relationship Id="rId56" Type="http://schemas.openxmlformats.org/officeDocument/2006/relationships/slide" Target="slides/slide49.xml"/><Relationship Id="rId15" Type="http://schemas.openxmlformats.org/officeDocument/2006/relationships/slide" Target="slides/slide8.xml"/><Relationship Id="rId59" Type="http://schemas.openxmlformats.org/officeDocument/2006/relationships/slide" Target="slides/slide52.xml"/><Relationship Id="rId14" Type="http://schemas.openxmlformats.org/officeDocument/2006/relationships/slide" Target="slides/slide7.xml"/><Relationship Id="rId58" Type="http://schemas.openxmlformats.org/officeDocument/2006/relationships/slide" Target="slides/slide51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0" idx="1" dt="2020-04-21T06:28:15.389">
    <p:pos x="6000" y="0"/>
    <p:text>Sería bueno sumar el link del data studio de cómo va la migración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AGaaiWgg"/>
      </p:ext>
    </p:extLs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86377b961a_0_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g86377b961a_0_23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7fd39747aa_0_49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7fd39747aa_0_4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7fd39747aa_0_52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7fd39747aa_0_5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7fd39747aa_0_54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7fd39747aa_0_5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7fd39747aa_0_55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7fd39747aa_0_5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7fd39747aa_0_46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7fd39747aa_0_4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7fd39747aa_0_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7fd39747aa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7fd39747aa_0_60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7fd39747aa_0_6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7fd39747aa_0_63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7fd39747aa_0_6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7fd39747aa_0_40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7fd39747aa_0_4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7fd39747aa_0_29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7fd39747aa_0_2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86377b961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g86377b961a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7fd39747aa_0_29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7fd39747aa_0_2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7fd39747aa_0_3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74" name="Google Shape;574;g7fd39747aa_0_30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7fd39747aa_0_59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2" name="Google Shape;582;g7fd39747aa_0_5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7fd39747aa_0_59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7" name="Google Shape;587;g7fd39747aa_0_5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7fd39747aa_0_60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g7fd39747aa_0_6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749f330117_4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97" name="Google Shape;597;g749f330117_4_2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749f330117_4_25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22" name="Google Shape;622;g749f330117_4_256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749f330117_4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53" name="Google Shape;653;g749f330117_4_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g7457111804_0_3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66" name="Google Shape;666;g7457111804_0_34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g7457111804_0_41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3" name="Google Shape;693;g7457111804_0_4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86377b961a_0_5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" name="Google Shape;76;g86377b961a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7457111804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06" name="Google Shape;706;g7457111804_0_10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11" name="Shape 1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2" name="Google Shape;1912;g749f330117_4_25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913" name="Google Shape;1913;g749f330117_4_259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g749f330117_4_25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932" name="Google Shape;1932;g749f330117_4_254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g7457111804_0_4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943" name="Google Shape;1943;g7457111804_0_44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0" name="Shape 1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1" name="Google Shape;1951;g7457111804_0_4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952" name="Google Shape;1952;g7457111804_0_46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74" name="Shape 1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5" name="Google Shape;1975;g7457111804_0_42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76" name="Google Shape;1976;g7457111804_0_4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87" name="Shape 1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8" name="Google Shape;1988;g7457111804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989" name="Google Shape;1989;g7457111804_0_15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97" name="Shape 1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8" name="Google Shape;1998;g7457111804_0_6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99" name="Google Shape;1999;g7457111804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g749f330117_4_24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039" name="Google Shape;2039;g749f330117_4_247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56" name="Shape 2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7" name="Google Shape;2057;g749f330117_4_24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058" name="Google Shape;2058;g749f330117_4_248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86377b961a_0_2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g86377b961a_0_24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g7457111804_0_38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69" name="Google Shape;2069;g7457111804_0_3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g7457111804_0_120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82" name="Google Shape;2082;g7457111804_0_1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10" name="Shape 2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1" name="Google Shape;2111;g7457111804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112" name="Google Shape;2112;g7457111804_0_16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37" name="Shape 2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8" name="Google Shape;2138;g7457111804_0_50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39" name="Google Shape;2139;g7457111804_0_5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g7457111804_0_21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73" name="Google Shape;2173;g7457111804_0_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227" name="Google Shape;2227;p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52" name="Shape 2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" name="Google Shape;2253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/>
          </a:p>
        </p:txBody>
      </p:sp>
      <p:sp>
        <p:nvSpPr>
          <p:cNvPr id="2254" name="Google Shape;2254;p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79" name="Shape 2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0" name="Google Shape;2280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/>
          </a:p>
        </p:txBody>
      </p:sp>
      <p:sp>
        <p:nvSpPr>
          <p:cNvPr id="2281" name="Google Shape;2281;p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21" name="Shape 2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2" name="Google Shape;2322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/>
          </a:p>
        </p:txBody>
      </p:sp>
      <p:sp>
        <p:nvSpPr>
          <p:cNvPr id="2323" name="Google Shape;2323;p2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80" name="Shape 2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1" name="Google Shape;2381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/>
          </a:p>
        </p:txBody>
      </p:sp>
      <p:sp>
        <p:nvSpPr>
          <p:cNvPr id="2382" name="Google Shape;2382;p2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86377b961a_0_2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86377b961a_0_2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14" name="Shape 2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5" name="Google Shape;2415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/>
          </a:p>
        </p:txBody>
      </p:sp>
      <p:sp>
        <p:nvSpPr>
          <p:cNvPr id="2416" name="Google Shape;2416;p2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67" name="Shape 2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8" name="Google Shape;2468;p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/>
          </a:p>
        </p:txBody>
      </p:sp>
      <p:sp>
        <p:nvSpPr>
          <p:cNvPr id="2469" name="Google Shape;2469;p4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02" name="Shape 2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3" name="Google Shape;2503;g7457111804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504" name="Google Shape;2504;g7457111804_0_13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86377b961a_0_3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g86377b961a_0_32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7fd39747aa_0_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7fd39747aa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fd39747aa_0_31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fd39747aa_0_3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7fd39747aa_0_38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7fd39747aa_0_3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ortada 2">
  <p:cSld name="Portada 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7;p66"/>
          <p:cNvSpPr txBox="1"/>
          <p:nvPr>
            <p:ph type="title"/>
          </p:nvPr>
        </p:nvSpPr>
        <p:spPr>
          <a:xfrm>
            <a:off x="464500" y="1767454"/>
            <a:ext cx="5223068" cy="19445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8" name="Google Shape;8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24871" y="4745758"/>
            <a:ext cx="984167" cy="83803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9;p6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5239" y="483460"/>
            <a:ext cx="1509296" cy="4720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ólo el título" type="titleOnly">
  <p:cSld name="TITLE_ONLY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67"/>
          <p:cNvSpPr/>
          <p:nvPr/>
        </p:nvSpPr>
        <p:spPr>
          <a:xfrm>
            <a:off x="8868798" y="0"/>
            <a:ext cx="279399" cy="167640"/>
          </a:xfrm>
          <a:custGeom>
            <a:rect b="b" l="l" r="r" t="t"/>
            <a:pathLst>
              <a:path extrusionOk="0" h="167640" w="279399">
                <a:moveTo>
                  <a:pt x="76201" y="0"/>
                </a:moveTo>
                <a:lnTo>
                  <a:pt x="139699" y="0"/>
                </a:lnTo>
                <a:lnTo>
                  <a:pt x="275202" y="0"/>
                </a:lnTo>
                <a:lnTo>
                  <a:pt x="279399" y="0"/>
                </a:lnTo>
                <a:lnTo>
                  <a:pt x="275202" y="9233"/>
                </a:lnTo>
                <a:lnTo>
                  <a:pt x="275202" y="167640"/>
                </a:lnTo>
                <a:lnTo>
                  <a:pt x="203198" y="167640"/>
                </a:lnTo>
                <a:lnTo>
                  <a:pt x="139699" y="167640"/>
                </a:lnTo>
                <a:lnTo>
                  <a:pt x="0" y="16764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67"/>
          <p:cNvSpPr txBox="1"/>
          <p:nvPr>
            <p:ph type="title"/>
          </p:nvPr>
        </p:nvSpPr>
        <p:spPr>
          <a:xfrm>
            <a:off x="625410" y="406726"/>
            <a:ext cx="68841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Lato"/>
              <a:buNone/>
              <a:defRPr b="1" i="0" sz="20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None/>
              <a:defRPr b="0" i="0" sz="18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None/>
              <a:defRPr b="0" i="0" sz="18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None/>
              <a:defRPr b="0" i="0" sz="18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None/>
              <a:defRPr b="0" i="0" sz="18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None/>
              <a:defRPr b="0" i="0" sz="18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None/>
              <a:defRPr b="0" i="0" sz="18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None/>
              <a:defRPr b="0" i="0" sz="18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None/>
              <a:defRPr b="0" i="0" sz="18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3" name="Google Shape;13;p67"/>
          <p:cNvSpPr txBox="1"/>
          <p:nvPr/>
        </p:nvSpPr>
        <p:spPr>
          <a:xfrm>
            <a:off x="8915719" y="31388"/>
            <a:ext cx="212696" cy="1077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514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fld id="{00000000-1234-1234-1234-123412341234}" type="slidenum">
              <a:rPr b="0" i="0" lang="en-US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1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67"/>
          <p:cNvSpPr txBox="1"/>
          <p:nvPr/>
        </p:nvSpPr>
        <p:spPr>
          <a:xfrm>
            <a:off x="6663950" y="31400"/>
            <a:ext cx="21729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514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-US" sz="7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Proceso de innovación de </a:t>
            </a:r>
            <a:r>
              <a:rPr b="0" i="1" lang="en-US" sz="7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fintech</a:t>
            </a:r>
            <a:r>
              <a:rPr b="0" i="0" lang="en-US" sz="7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 peruanas</a:t>
            </a:r>
            <a:endParaRPr b="1" i="0" sz="700" u="none" cap="none" strike="noStrike">
              <a:solidFill>
                <a:schemeClr val="accent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514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chemeClr val="accent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" name="Google Shape;15;p67"/>
          <p:cNvGrpSpPr/>
          <p:nvPr/>
        </p:nvGrpSpPr>
        <p:grpSpPr>
          <a:xfrm rot="-4157091">
            <a:off x="375248" y="455513"/>
            <a:ext cx="178462" cy="212915"/>
            <a:chOff x="2607492" y="1627175"/>
            <a:chExt cx="427683" cy="437790"/>
          </a:xfrm>
        </p:grpSpPr>
        <p:sp>
          <p:nvSpPr>
            <p:cNvPr id="16" name="Google Shape;16;p67"/>
            <p:cNvSpPr/>
            <p:nvPr/>
          </p:nvSpPr>
          <p:spPr>
            <a:xfrm>
              <a:off x="2607492" y="1887890"/>
              <a:ext cx="177075" cy="177075"/>
            </a:xfrm>
            <a:custGeom>
              <a:rect b="b" l="l" r="r" t="t"/>
              <a:pathLst>
                <a:path extrusionOk="0" h="7083" w="7083">
                  <a:moveTo>
                    <a:pt x="5544" y="0"/>
                  </a:moveTo>
                  <a:lnTo>
                    <a:pt x="538" y="5984"/>
                  </a:lnTo>
                  <a:lnTo>
                    <a:pt x="0" y="7083"/>
                  </a:lnTo>
                  <a:lnTo>
                    <a:pt x="1099" y="6546"/>
                  </a:lnTo>
                  <a:lnTo>
                    <a:pt x="7083" y="1539"/>
                  </a:lnTo>
                  <a:lnTo>
                    <a:pt x="554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7;p67"/>
            <p:cNvSpPr/>
            <p:nvPr/>
          </p:nvSpPr>
          <p:spPr>
            <a:xfrm>
              <a:off x="2858700" y="1627175"/>
              <a:ext cx="176475" cy="176475"/>
            </a:xfrm>
            <a:custGeom>
              <a:rect b="b" l="l" r="r" t="t"/>
              <a:pathLst>
                <a:path extrusionOk="0" h="7059" w="7059">
                  <a:moveTo>
                    <a:pt x="904" y="1"/>
                  </a:moveTo>
                  <a:lnTo>
                    <a:pt x="782" y="25"/>
                  </a:lnTo>
                  <a:lnTo>
                    <a:pt x="684" y="98"/>
                  </a:lnTo>
                  <a:lnTo>
                    <a:pt x="611" y="147"/>
                  </a:lnTo>
                  <a:lnTo>
                    <a:pt x="489" y="294"/>
                  </a:lnTo>
                  <a:lnTo>
                    <a:pt x="367" y="440"/>
                  </a:lnTo>
                  <a:lnTo>
                    <a:pt x="294" y="587"/>
                  </a:lnTo>
                  <a:lnTo>
                    <a:pt x="196" y="733"/>
                  </a:lnTo>
                  <a:lnTo>
                    <a:pt x="74" y="1051"/>
                  </a:lnTo>
                  <a:lnTo>
                    <a:pt x="0" y="1393"/>
                  </a:lnTo>
                  <a:lnTo>
                    <a:pt x="0" y="1735"/>
                  </a:lnTo>
                  <a:lnTo>
                    <a:pt x="25" y="2052"/>
                  </a:lnTo>
                  <a:lnTo>
                    <a:pt x="123" y="2394"/>
                  </a:lnTo>
                  <a:lnTo>
                    <a:pt x="269" y="2711"/>
                  </a:lnTo>
                  <a:lnTo>
                    <a:pt x="4348" y="6790"/>
                  </a:lnTo>
                  <a:lnTo>
                    <a:pt x="4665" y="6937"/>
                  </a:lnTo>
                  <a:lnTo>
                    <a:pt x="5007" y="7034"/>
                  </a:lnTo>
                  <a:lnTo>
                    <a:pt x="5325" y="7059"/>
                  </a:lnTo>
                  <a:lnTo>
                    <a:pt x="5667" y="7059"/>
                  </a:lnTo>
                  <a:lnTo>
                    <a:pt x="6008" y="6986"/>
                  </a:lnTo>
                  <a:lnTo>
                    <a:pt x="6326" y="6863"/>
                  </a:lnTo>
                  <a:lnTo>
                    <a:pt x="6473" y="6766"/>
                  </a:lnTo>
                  <a:lnTo>
                    <a:pt x="6619" y="6692"/>
                  </a:lnTo>
                  <a:lnTo>
                    <a:pt x="6766" y="6570"/>
                  </a:lnTo>
                  <a:lnTo>
                    <a:pt x="6912" y="6448"/>
                  </a:lnTo>
                  <a:lnTo>
                    <a:pt x="6961" y="6375"/>
                  </a:lnTo>
                  <a:lnTo>
                    <a:pt x="7034" y="6277"/>
                  </a:lnTo>
                  <a:lnTo>
                    <a:pt x="7059" y="6155"/>
                  </a:lnTo>
                  <a:lnTo>
                    <a:pt x="7059" y="6057"/>
                  </a:lnTo>
                  <a:lnTo>
                    <a:pt x="7059" y="5960"/>
                  </a:lnTo>
                  <a:lnTo>
                    <a:pt x="7034" y="5862"/>
                  </a:lnTo>
                  <a:lnTo>
                    <a:pt x="6961" y="5764"/>
                  </a:lnTo>
                  <a:lnTo>
                    <a:pt x="6912" y="5667"/>
                  </a:lnTo>
                  <a:lnTo>
                    <a:pt x="1393" y="147"/>
                  </a:lnTo>
                  <a:lnTo>
                    <a:pt x="1295" y="98"/>
                  </a:lnTo>
                  <a:lnTo>
                    <a:pt x="1197" y="25"/>
                  </a:lnTo>
                  <a:lnTo>
                    <a:pt x="109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8;p67"/>
            <p:cNvSpPr/>
            <p:nvPr/>
          </p:nvSpPr>
          <p:spPr>
            <a:xfrm>
              <a:off x="2663325" y="1702275"/>
              <a:ext cx="296750" cy="296775"/>
            </a:xfrm>
            <a:custGeom>
              <a:rect b="b" l="l" r="r" t="t"/>
              <a:pathLst>
                <a:path extrusionOk="0" h="11871" w="11870">
                  <a:moveTo>
                    <a:pt x="7718" y="1295"/>
                  </a:moveTo>
                  <a:lnTo>
                    <a:pt x="7815" y="1319"/>
                  </a:lnTo>
                  <a:lnTo>
                    <a:pt x="7889" y="1368"/>
                  </a:lnTo>
                  <a:lnTo>
                    <a:pt x="7938" y="1442"/>
                  </a:lnTo>
                  <a:lnTo>
                    <a:pt x="7938" y="1515"/>
                  </a:lnTo>
                  <a:lnTo>
                    <a:pt x="7938" y="1588"/>
                  </a:lnTo>
                  <a:lnTo>
                    <a:pt x="7889" y="1661"/>
                  </a:lnTo>
                  <a:lnTo>
                    <a:pt x="5862" y="3664"/>
                  </a:lnTo>
                  <a:lnTo>
                    <a:pt x="5788" y="3713"/>
                  </a:lnTo>
                  <a:lnTo>
                    <a:pt x="5715" y="3737"/>
                  </a:lnTo>
                  <a:lnTo>
                    <a:pt x="5642" y="3713"/>
                  </a:lnTo>
                  <a:lnTo>
                    <a:pt x="5569" y="3664"/>
                  </a:lnTo>
                  <a:lnTo>
                    <a:pt x="5520" y="3591"/>
                  </a:lnTo>
                  <a:lnTo>
                    <a:pt x="5495" y="3517"/>
                  </a:lnTo>
                  <a:lnTo>
                    <a:pt x="5520" y="3444"/>
                  </a:lnTo>
                  <a:lnTo>
                    <a:pt x="5569" y="3371"/>
                  </a:lnTo>
                  <a:lnTo>
                    <a:pt x="7571" y="1368"/>
                  </a:lnTo>
                  <a:lnTo>
                    <a:pt x="7644" y="1319"/>
                  </a:lnTo>
                  <a:lnTo>
                    <a:pt x="7718" y="1295"/>
                  </a:lnTo>
                  <a:close/>
                  <a:moveTo>
                    <a:pt x="7767" y="1"/>
                  </a:moveTo>
                  <a:lnTo>
                    <a:pt x="4885" y="2907"/>
                  </a:lnTo>
                  <a:lnTo>
                    <a:pt x="4640" y="2809"/>
                  </a:lnTo>
                  <a:lnTo>
                    <a:pt x="4396" y="2712"/>
                  </a:lnTo>
                  <a:lnTo>
                    <a:pt x="4103" y="2614"/>
                  </a:lnTo>
                  <a:lnTo>
                    <a:pt x="3810" y="2565"/>
                  </a:lnTo>
                  <a:lnTo>
                    <a:pt x="3493" y="2492"/>
                  </a:lnTo>
                  <a:lnTo>
                    <a:pt x="3175" y="2443"/>
                  </a:lnTo>
                  <a:lnTo>
                    <a:pt x="2858" y="2418"/>
                  </a:lnTo>
                  <a:lnTo>
                    <a:pt x="2247" y="2418"/>
                  </a:lnTo>
                  <a:lnTo>
                    <a:pt x="1954" y="2443"/>
                  </a:lnTo>
                  <a:lnTo>
                    <a:pt x="1636" y="2492"/>
                  </a:lnTo>
                  <a:lnTo>
                    <a:pt x="1319" y="2565"/>
                  </a:lnTo>
                  <a:lnTo>
                    <a:pt x="1001" y="2687"/>
                  </a:lnTo>
                  <a:lnTo>
                    <a:pt x="708" y="2809"/>
                  </a:lnTo>
                  <a:lnTo>
                    <a:pt x="415" y="3005"/>
                  </a:lnTo>
                  <a:lnTo>
                    <a:pt x="147" y="3224"/>
                  </a:lnTo>
                  <a:lnTo>
                    <a:pt x="73" y="3298"/>
                  </a:lnTo>
                  <a:lnTo>
                    <a:pt x="24" y="3395"/>
                  </a:lnTo>
                  <a:lnTo>
                    <a:pt x="0" y="3493"/>
                  </a:lnTo>
                  <a:lnTo>
                    <a:pt x="0" y="3615"/>
                  </a:lnTo>
                  <a:lnTo>
                    <a:pt x="0" y="3713"/>
                  </a:lnTo>
                  <a:lnTo>
                    <a:pt x="24" y="3811"/>
                  </a:lnTo>
                  <a:lnTo>
                    <a:pt x="73" y="3908"/>
                  </a:lnTo>
                  <a:lnTo>
                    <a:pt x="147" y="4006"/>
                  </a:lnTo>
                  <a:lnTo>
                    <a:pt x="7864" y="11724"/>
                  </a:lnTo>
                  <a:lnTo>
                    <a:pt x="7962" y="11797"/>
                  </a:lnTo>
                  <a:lnTo>
                    <a:pt x="8060" y="11846"/>
                  </a:lnTo>
                  <a:lnTo>
                    <a:pt x="8157" y="11870"/>
                  </a:lnTo>
                  <a:lnTo>
                    <a:pt x="8377" y="11870"/>
                  </a:lnTo>
                  <a:lnTo>
                    <a:pt x="8475" y="11846"/>
                  </a:lnTo>
                  <a:lnTo>
                    <a:pt x="8573" y="11797"/>
                  </a:lnTo>
                  <a:lnTo>
                    <a:pt x="8646" y="11724"/>
                  </a:lnTo>
                  <a:lnTo>
                    <a:pt x="8866" y="11455"/>
                  </a:lnTo>
                  <a:lnTo>
                    <a:pt x="9061" y="11162"/>
                  </a:lnTo>
                  <a:lnTo>
                    <a:pt x="9183" y="10869"/>
                  </a:lnTo>
                  <a:lnTo>
                    <a:pt x="9305" y="10551"/>
                  </a:lnTo>
                  <a:lnTo>
                    <a:pt x="9379" y="10234"/>
                  </a:lnTo>
                  <a:lnTo>
                    <a:pt x="9427" y="9916"/>
                  </a:lnTo>
                  <a:lnTo>
                    <a:pt x="9452" y="9623"/>
                  </a:lnTo>
                  <a:lnTo>
                    <a:pt x="9452" y="9330"/>
                  </a:lnTo>
                  <a:lnTo>
                    <a:pt x="9452" y="9013"/>
                  </a:lnTo>
                  <a:lnTo>
                    <a:pt x="9427" y="8695"/>
                  </a:lnTo>
                  <a:lnTo>
                    <a:pt x="9379" y="8378"/>
                  </a:lnTo>
                  <a:lnTo>
                    <a:pt x="9305" y="8060"/>
                  </a:lnTo>
                  <a:lnTo>
                    <a:pt x="9256" y="7767"/>
                  </a:lnTo>
                  <a:lnTo>
                    <a:pt x="9159" y="7474"/>
                  </a:lnTo>
                  <a:lnTo>
                    <a:pt x="9061" y="7230"/>
                  </a:lnTo>
                  <a:lnTo>
                    <a:pt x="8963" y="6986"/>
                  </a:lnTo>
                  <a:lnTo>
                    <a:pt x="11870" y="4104"/>
                  </a:lnTo>
                  <a:lnTo>
                    <a:pt x="776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9" name="Google Shape;19;p67"/>
          <p:cNvCxnSpPr/>
          <p:nvPr/>
        </p:nvCxnSpPr>
        <p:spPr>
          <a:xfrm>
            <a:off x="646125" y="706325"/>
            <a:ext cx="562200" cy="7500"/>
          </a:xfrm>
          <a:prstGeom prst="straightConnector1">
            <a:avLst/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  <p:extLst>
    <p:ext uri="{DCECCB84-F9BA-43D5-87BE-67443E8EF086}">
      <p15:sldGuideLst>
        <p15:guide id="1" orient="horz" pos="306">
          <p15:clr>
            <a:srgbClr val="FBAE40"/>
          </p15:clr>
        </p15:guide>
        <p15:guide id="2" pos="310">
          <p15:clr>
            <a:srgbClr val="FBAE40"/>
          </p15:clr>
        </p15:guide>
        <p15:guide id="3" pos="5653">
          <p15:clr>
            <a:srgbClr val="FBAE40"/>
          </p15:clr>
        </p15:guide>
        <p15:guide id="4" orient="horz" pos="3134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ndice">
  <p:cSld name="Indice">
    <p:bg>
      <p:bgPr>
        <a:solidFill>
          <a:srgbClr val="043263"/>
        </a:solid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68"/>
          <p:cNvSpPr txBox="1"/>
          <p:nvPr>
            <p:ph type="title"/>
          </p:nvPr>
        </p:nvSpPr>
        <p:spPr>
          <a:xfrm>
            <a:off x="2545863" y="1526058"/>
            <a:ext cx="3920977" cy="15956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22" name="Google Shape;22;p6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824871" y="4745758"/>
            <a:ext cx="984167" cy="838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23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5239" y="483460"/>
            <a:ext cx="1509296" cy="4720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 conclusión">
  <p:cSld name="Con conclusión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9"/>
          <p:cNvSpPr/>
          <p:nvPr/>
        </p:nvSpPr>
        <p:spPr>
          <a:xfrm>
            <a:off x="0" y="4490720"/>
            <a:ext cx="9140281" cy="65278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26;p69"/>
          <p:cNvSpPr txBox="1"/>
          <p:nvPr>
            <p:ph type="title"/>
          </p:nvPr>
        </p:nvSpPr>
        <p:spPr>
          <a:xfrm>
            <a:off x="624000" y="406726"/>
            <a:ext cx="68841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Lato"/>
              <a:buNone/>
              <a:defRPr b="1" i="0" sz="20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" name="Google Shape;27;p69"/>
          <p:cNvSpPr/>
          <p:nvPr/>
        </p:nvSpPr>
        <p:spPr>
          <a:xfrm>
            <a:off x="8868798" y="0"/>
            <a:ext cx="279399" cy="167640"/>
          </a:xfrm>
          <a:custGeom>
            <a:rect b="b" l="l" r="r" t="t"/>
            <a:pathLst>
              <a:path extrusionOk="0" h="167640" w="279399">
                <a:moveTo>
                  <a:pt x="76201" y="0"/>
                </a:moveTo>
                <a:lnTo>
                  <a:pt x="139699" y="0"/>
                </a:lnTo>
                <a:lnTo>
                  <a:pt x="275202" y="0"/>
                </a:lnTo>
                <a:lnTo>
                  <a:pt x="279399" y="0"/>
                </a:lnTo>
                <a:lnTo>
                  <a:pt x="275202" y="9233"/>
                </a:lnTo>
                <a:lnTo>
                  <a:pt x="275202" y="167640"/>
                </a:lnTo>
                <a:lnTo>
                  <a:pt x="203198" y="167640"/>
                </a:lnTo>
                <a:lnTo>
                  <a:pt x="139699" y="167640"/>
                </a:lnTo>
                <a:lnTo>
                  <a:pt x="0" y="16764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28;p69"/>
          <p:cNvSpPr txBox="1"/>
          <p:nvPr/>
        </p:nvSpPr>
        <p:spPr>
          <a:xfrm>
            <a:off x="8915719" y="31388"/>
            <a:ext cx="212696" cy="1077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514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fld id="{00000000-1234-1234-1234-123412341234}" type="slidenum">
              <a:rPr b="0" i="0" lang="en-US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1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29;p69"/>
          <p:cNvSpPr txBox="1"/>
          <p:nvPr/>
        </p:nvSpPr>
        <p:spPr>
          <a:xfrm>
            <a:off x="6929000" y="31400"/>
            <a:ext cx="19077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514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-US" sz="7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Proceso de innovación de </a:t>
            </a:r>
            <a:r>
              <a:rPr b="0" i="1" lang="en-US" sz="7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fintech</a:t>
            </a:r>
            <a:r>
              <a:rPr b="0" i="0" lang="en-US" sz="7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 peruanas</a:t>
            </a:r>
            <a:endParaRPr b="1" i="0" sz="700" u="none" cap="none" strike="noStrike">
              <a:solidFill>
                <a:schemeClr val="accent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0" name="Google Shape;30;p69"/>
          <p:cNvGrpSpPr/>
          <p:nvPr/>
        </p:nvGrpSpPr>
        <p:grpSpPr>
          <a:xfrm rot="-4157091">
            <a:off x="375248" y="455513"/>
            <a:ext cx="178462" cy="212915"/>
            <a:chOff x="2607492" y="1627175"/>
            <a:chExt cx="427683" cy="437790"/>
          </a:xfrm>
        </p:grpSpPr>
        <p:sp>
          <p:nvSpPr>
            <p:cNvPr id="31" name="Google Shape;31;p69"/>
            <p:cNvSpPr/>
            <p:nvPr/>
          </p:nvSpPr>
          <p:spPr>
            <a:xfrm>
              <a:off x="2607492" y="1887890"/>
              <a:ext cx="177075" cy="177075"/>
            </a:xfrm>
            <a:custGeom>
              <a:rect b="b" l="l" r="r" t="t"/>
              <a:pathLst>
                <a:path extrusionOk="0" h="7083" w="7083">
                  <a:moveTo>
                    <a:pt x="5544" y="0"/>
                  </a:moveTo>
                  <a:lnTo>
                    <a:pt x="538" y="5984"/>
                  </a:lnTo>
                  <a:lnTo>
                    <a:pt x="0" y="7083"/>
                  </a:lnTo>
                  <a:lnTo>
                    <a:pt x="1099" y="6546"/>
                  </a:lnTo>
                  <a:lnTo>
                    <a:pt x="7083" y="1539"/>
                  </a:lnTo>
                  <a:lnTo>
                    <a:pt x="554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32;p69"/>
            <p:cNvSpPr/>
            <p:nvPr/>
          </p:nvSpPr>
          <p:spPr>
            <a:xfrm>
              <a:off x="2858700" y="1627175"/>
              <a:ext cx="176475" cy="176475"/>
            </a:xfrm>
            <a:custGeom>
              <a:rect b="b" l="l" r="r" t="t"/>
              <a:pathLst>
                <a:path extrusionOk="0" h="7059" w="7059">
                  <a:moveTo>
                    <a:pt x="904" y="1"/>
                  </a:moveTo>
                  <a:lnTo>
                    <a:pt x="782" y="25"/>
                  </a:lnTo>
                  <a:lnTo>
                    <a:pt x="684" y="98"/>
                  </a:lnTo>
                  <a:lnTo>
                    <a:pt x="611" y="147"/>
                  </a:lnTo>
                  <a:lnTo>
                    <a:pt x="489" y="294"/>
                  </a:lnTo>
                  <a:lnTo>
                    <a:pt x="367" y="440"/>
                  </a:lnTo>
                  <a:lnTo>
                    <a:pt x="294" y="587"/>
                  </a:lnTo>
                  <a:lnTo>
                    <a:pt x="196" y="733"/>
                  </a:lnTo>
                  <a:lnTo>
                    <a:pt x="74" y="1051"/>
                  </a:lnTo>
                  <a:lnTo>
                    <a:pt x="0" y="1393"/>
                  </a:lnTo>
                  <a:lnTo>
                    <a:pt x="0" y="1735"/>
                  </a:lnTo>
                  <a:lnTo>
                    <a:pt x="25" y="2052"/>
                  </a:lnTo>
                  <a:lnTo>
                    <a:pt x="123" y="2394"/>
                  </a:lnTo>
                  <a:lnTo>
                    <a:pt x="269" y="2711"/>
                  </a:lnTo>
                  <a:lnTo>
                    <a:pt x="4348" y="6790"/>
                  </a:lnTo>
                  <a:lnTo>
                    <a:pt x="4665" y="6937"/>
                  </a:lnTo>
                  <a:lnTo>
                    <a:pt x="5007" y="7034"/>
                  </a:lnTo>
                  <a:lnTo>
                    <a:pt x="5325" y="7059"/>
                  </a:lnTo>
                  <a:lnTo>
                    <a:pt x="5667" y="7059"/>
                  </a:lnTo>
                  <a:lnTo>
                    <a:pt x="6008" y="6986"/>
                  </a:lnTo>
                  <a:lnTo>
                    <a:pt x="6326" y="6863"/>
                  </a:lnTo>
                  <a:lnTo>
                    <a:pt x="6473" y="6766"/>
                  </a:lnTo>
                  <a:lnTo>
                    <a:pt x="6619" y="6692"/>
                  </a:lnTo>
                  <a:lnTo>
                    <a:pt x="6766" y="6570"/>
                  </a:lnTo>
                  <a:lnTo>
                    <a:pt x="6912" y="6448"/>
                  </a:lnTo>
                  <a:lnTo>
                    <a:pt x="6961" y="6375"/>
                  </a:lnTo>
                  <a:lnTo>
                    <a:pt x="7034" y="6277"/>
                  </a:lnTo>
                  <a:lnTo>
                    <a:pt x="7059" y="6155"/>
                  </a:lnTo>
                  <a:lnTo>
                    <a:pt x="7059" y="6057"/>
                  </a:lnTo>
                  <a:lnTo>
                    <a:pt x="7059" y="5960"/>
                  </a:lnTo>
                  <a:lnTo>
                    <a:pt x="7034" y="5862"/>
                  </a:lnTo>
                  <a:lnTo>
                    <a:pt x="6961" y="5764"/>
                  </a:lnTo>
                  <a:lnTo>
                    <a:pt x="6912" y="5667"/>
                  </a:lnTo>
                  <a:lnTo>
                    <a:pt x="1393" y="147"/>
                  </a:lnTo>
                  <a:lnTo>
                    <a:pt x="1295" y="98"/>
                  </a:lnTo>
                  <a:lnTo>
                    <a:pt x="1197" y="25"/>
                  </a:lnTo>
                  <a:lnTo>
                    <a:pt x="109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33;p69"/>
            <p:cNvSpPr/>
            <p:nvPr/>
          </p:nvSpPr>
          <p:spPr>
            <a:xfrm>
              <a:off x="2663325" y="1702275"/>
              <a:ext cx="296750" cy="296775"/>
            </a:xfrm>
            <a:custGeom>
              <a:rect b="b" l="l" r="r" t="t"/>
              <a:pathLst>
                <a:path extrusionOk="0" h="11871" w="11870">
                  <a:moveTo>
                    <a:pt x="7718" y="1295"/>
                  </a:moveTo>
                  <a:lnTo>
                    <a:pt x="7815" y="1319"/>
                  </a:lnTo>
                  <a:lnTo>
                    <a:pt x="7889" y="1368"/>
                  </a:lnTo>
                  <a:lnTo>
                    <a:pt x="7938" y="1442"/>
                  </a:lnTo>
                  <a:lnTo>
                    <a:pt x="7938" y="1515"/>
                  </a:lnTo>
                  <a:lnTo>
                    <a:pt x="7938" y="1588"/>
                  </a:lnTo>
                  <a:lnTo>
                    <a:pt x="7889" y="1661"/>
                  </a:lnTo>
                  <a:lnTo>
                    <a:pt x="5862" y="3664"/>
                  </a:lnTo>
                  <a:lnTo>
                    <a:pt x="5788" y="3713"/>
                  </a:lnTo>
                  <a:lnTo>
                    <a:pt x="5715" y="3737"/>
                  </a:lnTo>
                  <a:lnTo>
                    <a:pt x="5642" y="3713"/>
                  </a:lnTo>
                  <a:lnTo>
                    <a:pt x="5569" y="3664"/>
                  </a:lnTo>
                  <a:lnTo>
                    <a:pt x="5520" y="3591"/>
                  </a:lnTo>
                  <a:lnTo>
                    <a:pt x="5495" y="3517"/>
                  </a:lnTo>
                  <a:lnTo>
                    <a:pt x="5520" y="3444"/>
                  </a:lnTo>
                  <a:lnTo>
                    <a:pt x="5569" y="3371"/>
                  </a:lnTo>
                  <a:lnTo>
                    <a:pt x="7571" y="1368"/>
                  </a:lnTo>
                  <a:lnTo>
                    <a:pt x="7644" y="1319"/>
                  </a:lnTo>
                  <a:lnTo>
                    <a:pt x="7718" y="1295"/>
                  </a:lnTo>
                  <a:close/>
                  <a:moveTo>
                    <a:pt x="7767" y="1"/>
                  </a:moveTo>
                  <a:lnTo>
                    <a:pt x="4885" y="2907"/>
                  </a:lnTo>
                  <a:lnTo>
                    <a:pt x="4640" y="2809"/>
                  </a:lnTo>
                  <a:lnTo>
                    <a:pt x="4396" y="2712"/>
                  </a:lnTo>
                  <a:lnTo>
                    <a:pt x="4103" y="2614"/>
                  </a:lnTo>
                  <a:lnTo>
                    <a:pt x="3810" y="2565"/>
                  </a:lnTo>
                  <a:lnTo>
                    <a:pt x="3493" y="2492"/>
                  </a:lnTo>
                  <a:lnTo>
                    <a:pt x="3175" y="2443"/>
                  </a:lnTo>
                  <a:lnTo>
                    <a:pt x="2858" y="2418"/>
                  </a:lnTo>
                  <a:lnTo>
                    <a:pt x="2247" y="2418"/>
                  </a:lnTo>
                  <a:lnTo>
                    <a:pt x="1954" y="2443"/>
                  </a:lnTo>
                  <a:lnTo>
                    <a:pt x="1636" y="2492"/>
                  </a:lnTo>
                  <a:lnTo>
                    <a:pt x="1319" y="2565"/>
                  </a:lnTo>
                  <a:lnTo>
                    <a:pt x="1001" y="2687"/>
                  </a:lnTo>
                  <a:lnTo>
                    <a:pt x="708" y="2809"/>
                  </a:lnTo>
                  <a:lnTo>
                    <a:pt x="415" y="3005"/>
                  </a:lnTo>
                  <a:lnTo>
                    <a:pt x="147" y="3224"/>
                  </a:lnTo>
                  <a:lnTo>
                    <a:pt x="73" y="3298"/>
                  </a:lnTo>
                  <a:lnTo>
                    <a:pt x="24" y="3395"/>
                  </a:lnTo>
                  <a:lnTo>
                    <a:pt x="0" y="3493"/>
                  </a:lnTo>
                  <a:lnTo>
                    <a:pt x="0" y="3615"/>
                  </a:lnTo>
                  <a:lnTo>
                    <a:pt x="0" y="3713"/>
                  </a:lnTo>
                  <a:lnTo>
                    <a:pt x="24" y="3811"/>
                  </a:lnTo>
                  <a:lnTo>
                    <a:pt x="73" y="3908"/>
                  </a:lnTo>
                  <a:lnTo>
                    <a:pt x="147" y="4006"/>
                  </a:lnTo>
                  <a:lnTo>
                    <a:pt x="7864" y="11724"/>
                  </a:lnTo>
                  <a:lnTo>
                    <a:pt x="7962" y="11797"/>
                  </a:lnTo>
                  <a:lnTo>
                    <a:pt x="8060" y="11846"/>
                  </a:lnTo>
                  <a:lnTo>
                    <a:pt x="8157" y="11870"/>
                  </a:lnTo>
                  <a:lnTo>
                    <a:pt x="8377" y="11870"/>
                  </a:lnTo>
                  <a:lnTo>
                    <a:pt x="8475" y="11846"/>
                  </a:lnTo>
                  <a:lnTo>
                    <a:pt x="8573" y="11797"/>
                  </a:lnTo>
                  <a:lnTo>
                    <a:pt x="8646" y="11724"/>
                  </a:lnTo>
                  <a:lnTo>
                    <a:pt x="8866" y="11455"/>
                  </a:lnTo>
                  <a:lnTo>
                    <a:pt x="9061" y="11162"/>
                  </a:lnTo>
                  <a:lnTo>
                    <a:pt x="9183" y="10869"/>
                  </a:lnTo>
                  <a:lnTo>
                    <a:pt x="9305" y="10551"/>
                  </a:lnTo>
                  <a:lnTo>
                    <a:pt x="9379" y="10234"/>
                  </a:lnTo>
                  <a:lnTo>
                    <a:pt x="9427" y="9916"/>
                  </a:lnTo>
                  <a:lnTo>
                    <a:pt x="9452" y="9623"/>
                  </a:lnTo>
                  <a:lnTo>
                    <a:pt x="9452" y="9330"/>
                  </a:lnTo>
                  <a:lnTo>
                    <a:pt x="9452" y="9013"/>
                  </a:lnTo>
                  <a:lnTo>
                    <a:pt x="9427" y="8695"/>
                  </a:lnTo>
                  <a:lnTo>
                    <a:pt x="9379" y="8378"/>
                  </a:lnTo>
                  <a:lnTo>
                    <a:pt x="9305" y="8060"/>
                  </a:lnTo>
                  <a:lnTo>
                    <a:pt x="9256" y="7767"/>
                  </a:lnTo>
                  <a:lnTo>
                    <a:pt x="9159" y="7474"/>
                  </a:lnTo>
                  <a:lnTo>
                    <a:pt x="9061" y="7230"/>
                  </a:lnTo>
                  <a:lnTo>
                    <a:pt x="8963" y="6986"/>
                  </a:lnTo>
                  <a:lnTo>
                    <a:pt x="11870" y="4104"/>
                  </a:lnTo>
                  <a:lnTo>
                    <a:pt x="776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extLst>
    <p:ext uri="{DCECCB84-F9BA-43D5-87BE-67443E8EF086}">
      <p15:sldGuideLst>
        <p15:guide id="1" orient="horz" pos="306">
          <p15:clr>
            <a:srgbClr val="FBAE40"/>
          </p15:clr>
        </p15:guide>
        <p15:guide id="2" pos="311">
          <p15:clr>
            <a:srgbClr val="FBAE40"/>
          </p15:clr>
        </p15:guide>
        <p15:guide id="3" pos="5653">
          <p15:clr>
            <a:srgbClr val="FBAE40"/>
          </p15:clr>
        </p15:guide>
        <p15:guide id="4" orient="horz" pos="2832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ortada 1">
  <p:cSld name="Portada 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70"/>
          <p:cNvSpPr txBox="1"/>
          <p:nvPr>
            <p:ph type="title"/>
          </p:nvPr>
        </p:nvSpPr>
        <p:spPr>
          <a:xfrm>
            <a:off x="464500" y="1493134"/>
            <a:ext cx="4763158" cy="19445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36" name="Google Shape;36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24871" y="4745758"/>
            <a:ext cx="984167" cy="83803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37;p7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5239" y="483460"/>
            <a:ext cx="1509296" cy="4720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ción">
  <p:cSld name="Secció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1"/>
          <p:cNvSpPr txBox="1"/>
          <p:nvPr>
            <p:ph type="title"/>
          </p:nvPr>
        </p:nvSpPr>
        <p:spPr>
          <a:xfrm>
            <a:off x="410293" y="2484798"/>
            <a:ext cx="4897556" cy="15692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40" name="Google Shape;40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24871" y="4745758"/>
            <a:ext cx="984167" cy="83803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41;p7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5239" y="483460"/>
            <a:ext cx="1509296" cy="4720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Foto y texto">
  <p:cSld name="Foto y texto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72"/>
          <p:cNvSpPr/>
          <p:nvPr>
            <p:ph idx="2" type="pic"/>
          </p:nvPr>
        </p:nvSpPr>
        <p:spPr>
          <a:xfrm>
            <a:off x="3777188" y="-2"/>
            <a:ext cx="5370878" cy="514615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" name="Google Shape;44;p72"/>
          <p:cNvSpPr txBox="1"/>
          <p:nvPr>
            <p:ph type="title"/>
          </p:nvPr>
        </p:nvSpPr>
        <p:spPr>
          <a:xfrm>
            <a:off x="474360" y="1658126"/>
            <a:ext cx="3121647" cy="22589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45" name="Google Shape;45;p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5300" y="4162828"/>
            <a:ext cx="984167" cy="83803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7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5239" y="483460"/>
            <a:ext cx="1509296" cy="4720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ortada sin foto_opción 1" showMasterSp="0">
  <p:cSld name="Portada sin foto_opción 1">
    <p:bg>
      <p:bgPr>
        <a:solidFill>
          <a:schemeClr val="accent4"/>
        </a:solidFill>
      </p:bgPr>
    </p:bg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3"/>
          <p:cNvSpPr txBox="1"/>
          <p:nvPr>
            <p:ph type="title"/>
          </p:nvPr>
        </p:nvSpPr>
        <p:spPr>
          <a:xfrm>
            <a:off x="709200" y="1655640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C:\Users\e032075\Desktop\AF BBVA_Tagline_CAST_Princ_BLANCO-AZUL.png" id="49" name="Google Shape;49;p7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4280" y="324326"/>
            <a:ext cx="1763218" cy="2685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obj">
  <p:cSld name="OBJEC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7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Google Shape;52;p7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Google Shape;53;p74"/>
          <p:cNvSpPr txBox="1"/>
          <p:nvPr>
            <p:ph idx="12" type="sldNum"/>
          </p:nvPr>
        </p:nvSpPr>
        <p:spPr>
          <a:xfrm>
            <a:off x="658368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3032">
          <p15:clr>
            <a:srgbClr val="F26B43"/>
          </p15:clr>
        </p15:guide>
        <p15:guide id="2" pos="310">
          <p15:clr>
            <a:srgbClr val="F26B43"/>
          </p15:clr>
        </p15:guide>
        <p15:guide id="3" orient="horz" pos="306">
          <p15:clr>
            <a:srgbClr val="F26B43"/>
          </p15:clr>
        </p15:guide>
        <p15:guide id="4" pos="5549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4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Relationship Id="rId4" Type="http://schemas.openxmlformats.org/officeDocument/2006/relationships/image" Target="../media/image14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19.jpg"/><Relationship Id="rId8" Type="http://schemas.openxmlformats.org/officeDocument/2006/relationships/image" Target="../media/image2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Relationship Id="rId4" Type="http://schemas.openxmlformats.org/officeDocument/2006/relationships/image" Target="../media/image14.png"/><Relationship Id="rId5" Type="http://schemas.openxmlformats.org/officeDocument/2006/relationships/image" Target="../media/image2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Relationship Id="rId4" Type="http://schemas.openxmlformats.org/officeDocument/2006/relationships/image" Target="../media/image14.png"/><Relationship Id="rId5" Type="http://schemas.openxmlformats.org/officeDocument/2006/relationships/image" Target="../media/image25.png"/><Relationship Id="rId6" Type="http://schemas.openxmlformats.org/officeDocument/2006/relationships/image" Target="../media/image2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Relationship Id="rId4" Type="http://schemas.openxmlformats.org/officeDocument/2006/relationships/image" Target="../media/image14.png"/><Relationship Id="rId5" Type="http://schemas.openxmlformats.org/officeDocument/2006/relationships/image" Target="../media/image28.png"/><Relationship Id="rId6" Type="http://schemas.openxmlformats.org/officeDocument/2006/relationships/image" Target="../media/image27.png"/><Relationship Id="rId7" Type="http://schemas.openxmlformats.org/officeDocument/2006/relationships/image" Target="../media/image2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Relationship Id="rId4" Type="http://schemas.openxmlformats.org/officeDocument/2006/relationships/image" Target="../media/image14.png"/><Relationship Id="rId5" Type="http://schemas.openxmlformats.org/officeDocument/2006/relationships/image" Target="../media/image29.png"/><Relationship Id="rId6" Type="http://schemas.openxmlformats.org/officeDocument/2006/relationships/image" Target="../media/image36.png"/></Relationships>
</file>

<file path=ppt/slides/_rels/slide15.xml.rels><?xml version="1.0" encoding="UTF-8" standalone="yes"?><Relationships xmlns="http://schemas.openxmlformats.org/package/2006/relationships"><Relationship Id="rId11" Type="http://schemas.openxmlformats.org/officeDocument/2006/relationships/image" Target="../media/image32.png"/><Relationship Id="rId10" Type="http://schemas.openxmlformats.org/officeDocument/2006/relationships/image" Target="../media/image33.png"/><Relationship Id="rId13" Type="http://schemas.openxmlformats.org/officeDocument/2006/relationships/image" Target="../media/image14.png"/><Relationship Id="rId12" Type="http://schemas.openxmlformats.org/officeDocument/2006/relationships/image" Target="../media/image51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0.png"/><Relationship Id="rId4" Type="http://schemas.openxmlformats.org/officeDocument/2006/relationships/image" Target="../media/image8.png"/><Relationship Id="rId9" Type="http://schemas.openxmlformats.org/officeDocument/2006/relationships/image" Target="../media/image31.jpg"/><Relationship Id="rId5" Type="http://schemas.openxmlformats.org/officeDocument/2006/relationships/image" Target="../media/image35.png"/><Relationship Id="rId6" Type="http://schemas.openxmlformats.org/officeDocument/2006/relationships/image" Target="../media/image38.png"/><Relationship Id="rId7" Type="http://schemas.openxmlformats.org/officeDocument/2006/relationships/image" Target="../media/image34.png"/><Relationship Id="rId8" Type="http://schemas.openxmlformats.org/officeDocument/2006/relationships/image" Target="../media/image3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png"/><Relationship Id="rId4" Type="http://schemas.openxmlformats.org/officeDocument/2006/relationships/image" Target="../media/image41.jpg"/><Relationship Id="rId5" Type="http://schemas.openxmlformats.org/officeDocument/2006/relationships/image" Target="../media/image14.png"/><Relationship Id="rId6" Type="http://schemas.openxmlformats.org/officeDocument/2006/relationships/image" Target="../media/image4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.png"/><Relationship Id="rId4" Type="http://schemas.openxmlformats.org/officeDocument/2006/relationships/image" Target="../media/image14.png"/><Relationship Id="rId5" Type="http://schemas.openxmlformats.org/officeDocument/2006/relationships/image" Target="../media/image36.png"/><Relationship Id="rId6" Type="http://schemas.openxmlformats.org/officeDocument/2006/relationships/image" Target="../media/image2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8.png"/><Relationship Id="rId4" Type="http://schemas.openxmlformats.org/officeDocument/2006/relationships/image" Target="../media/image14.png"/><Relationship Id="rId5" Type="http://schemas.openxmlformats.org/officeDocument/2006/relationships/image" Target="../media/image3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4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2.jpg"/><Relationship Id="rId4" Type="http://schemas.openxmlformats.org/officeDocument/2006/relationships/image" Target="../media/image44.jpg"/><Relationship Id="rId5" Type="http://schemas.openxmlformats.org/officeDocument/2006/relationships/image" Target="../media/image43.jpg"/><Relationship Id="rId6" Type="http://schemas.openxmlformats.org/officeDocument/2006/relationships/image" Target="../media/image45.png"/><Relationship Id="rId7" Type="http://schemas.openxmlformats.org/officeDocument/2006/relationships/image" Target="../media/image46.png"/><Relationship Id="rId8" Type="http://schemas.openxmlformats.org/officeDocument/2006/relationships/image" Target="../media/image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2.jpg"/><Relationship Id="rId4" Type="http://schemas.openxmlformats.org/officeDocument/2006/relationships/image" Target="../media/image44.jpg"/><Relationship Id="rId5" Type="http://schemas.openxmlformats.org/officeDocument/2006/relationships/image" Target="../media/image43.jpg"/><Relationship Id="rId6" Type="http://schemas.openxmlformats.org/officeDocument/2006/relationships/image" Target="../media/image45.png"/><Relationship Id="rId7" Type="http://schemas.openxmlformats.org/officeDocument/2006/relationships/image" Target="../media/image46.png"/><Relationship Id="rId8" Type="http://schemas.openxmlformats.org/officeDocument/2006/relationships/image" Target="../media/image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8.png"/><Relationship Id="rId4" Type="http://schemas.openxmlformats.org/officeDocument/2006/relationships/image" Target="../media/image48.jpg"/><Relationship Id="rId5" Type="http://schemas.openxmlformats.org/officeDocument/2006/relationships/image" Target="../media/image47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2.jpg"/><Relationship Id="rId4" Type="http://schemas.openxmlformats.org/officeDocument/2006/relationships/image" Target="../media/image53.jpg"/><Relationship Id="rId5" Type="http://schemas.openxmlformats.org/officeDocument/2006/relationships/image" Target="../media/image44.jpg"/><Relationship Id="rId6" Type="http://schemas.openxmlformats.org/officeDocument/2006/relationships/image" Target="../media/image43.jpg"/><Relationship Id="rId7" Type="http://schemas.openxmlformats.org/officeDocument/2006/relationships/image" Target="../media/image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Relationship Id="rId4" Type="http://schemas.openxmlformats.org/officeDocument/2006/relationships/image" Target="../media/image11.png"/><Relationship Id="rId5" Type="http://schemas.openxmlformats.org/officeDocument/2006/relationships/image" Target="../media/image10.png"/></Relationships>
</file>

<file path=ppt/slides/_rels/slide30.xml.rels><?xml version="1.0" encoding="UTF-8" standalone="yes"?><Relationships xmlns="http://schemas.openxmlformats.org/package/2006/relationships"><Relationship Id="rId10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comments" Target="../comments/comment1.xml"/><Relationship Id="rId4" Type="http://schemas.openxmlformats.org/officeDocument/2006/relationships/image" Target="../media/image50.jpg"/><Relationship Id="rId9" Type="http://schemas.openxmlformats.org/officeDocument/2006/relationships/image" Target="../media/image14.png"/><Relationship Id="rId5" Type="http://schemas.openxmlformats.org/officeDocument/2006/relationships/image" Target="../media/image49.png"/><Relationship Id="rId6" Type="http://schemas.openxmlformats.org/officeDocument/2006/relationships/image" Target="../media/image56.png"/><Relationship Id="rId7" Type="http://schemas.openxmlformats.org/officeDocument/2006/relationships/image" Target="../media/image8.png"/><Relationship Id="rId8" Type="http://schemas.openxmlformats.org/officeDocument/2006/relationships/image" Target="../media/image5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4.png"/><Relationship Id="rId4" Type="http://schemas.openxmlformats.org/officeDocument/2006/relationships/image" Target="../media/image50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4.png"/><Relationship Id="rId4" Type="http://schemas.openxmlformats.org/officeDocument/2006/relationships/image" Target="../media/image50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4.png"/><Relationship Id="rId4" Type="http://schemas.openxmlformats.org/officeDocument/2006/relationships/image" Target="../media/image50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4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8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4.png"/><Relationship Id="rId4" Type="http://schemas.openxmlformats.org/officeDocument/2006/relationships/image" Target="../media/image57.png"/><Relationship Id="rId9" Type="http://schemas.openxmlformats.org/officeDocument/2006/relationships/image" Target="../media/image62.png"/><Relationship Id="rId5" Type="http://schemas.openxmlformats.org/officeDocument/2006/relationships/image" Target="../media/image60.png"/><Relationship Id="rId6" Type="http://schemas.openxmlformats.org/officeDocument/2006/relationships/image" Target="../media/image59.png"/><Relationship Id="rId7" Type="http://schemas.openxmlformats.org/officeDocument/2006/relationships/image" Target="../media/image61.png"/><Relationship Id="rId8" Type="http://schemas.openxmlformats.org/officeDocument/2006/relationships/image" Target="../media/image58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4.png"/><Relationship Id="rId4" Type="http://schemas.openxmlformats.org/officeDocument/2006/relationships/image" Target="../media/image64.png"/><Relationship Id="rId5" Type="http://schemas.openxmlformats.org/officeDocument/2006/relationships/image" Target="../media/image6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4.jp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65.png"/><Relationship Id="rId4" Type="http://schemas.openxmlformats.org/officeDocument/2006/relationships/image" Target="../media/image66.png"/><Relationship Id="rId5" Type="http://schemas.openxmlformats.org/officeDocument/2006/relationships/image" Target="../media/image69.png"/><Relationship Id="rId6" Type="http://schemas.openxmlformats.org/officeDocument/2006/relationships/image" Target="../media/image67.png"/><Relationship Id="rId7" Type="http://schemas.openxmlformats.org/officeDocument/2006/relationships/image" Target="../media/image68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70.jp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70.jpg"/><Relationship Id="rId4" Type="http://schemas.openxmlformats.org/officeDocument/2006/relationships/image" Target="../media/image72.jpg"/><Relationship Id="rId5" Type="http://schemas.openxmlformats.org/officeDocument/2006/relationships/image" Target="../media/image71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4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4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14.png"/></Relationships>
</file>

<file path=ppt/slides/_rels/slide49.xml.rels><?xml version="1.0" encoding="UTF-8" standalone="yes"?><Relationships xmlns="http://schemas.openxmlformats.org/package/2006/relationships"><Relationship Id="rId11" Type="http://schemas.openxmlformats.org/officeDocument/2006/relationships/image" Target="../media/image76.jpg"/><Relationship Id="rId10" Type="http://schemas.openxmlformats.org/officeDocument/2006/relationships/image" Target="../media/image75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14.png"/><Relationship Id="rId4" Type="http://schemas.openxmlformats.org/officeDocument/2006/relationships/image" Target="../media/image73.png"/><Relationship Id="rId9" Type="http://schemas.openxmlformats.org/officeDocument/2006/relationships/image" Target="../media/image81.jpg"/><Relationship Id="rId5" Type="http://schemas.openxmlformats.org/officeDocument/2006/relationships/image" Target="../media/image79.jpg"/><Relationship Id="rId6" Type="http://schemas.openxmlformats.org/officeDocument/2006/relationships/image" Target="../media/image77.jpg"/><Relationship Id="rId7" Type="http://schemas.openxmlformats.org/officeDocument/2006/relationships/image" Target="../media/image74.png"/><Relationship Id="rId8" Type="http://schemas.openxmlformats.org/officeDocument/2006/relationships/image" Target="../media/image82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14.png"/><Relationship Id="rId4" Type="http://schemas.openxmlformats.org/officeDocument/2006/relationships/image" Target="../media/image78.png"/><Relationship Id="rId5" Type="http://schemas.openxmlformats.org/officeDocument/2006/relationships/image" Target="../media/image80.png"/><Relationship Id="rId6" Type="http://schemas.openxmlformats.org/officeDocument/2006/relationships/image" Target="../media/image50.jp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14.png"/><Relationship Id="rId4" Type="http://schemas.openxmlformats.org/officeDocument/2006/relationships/image" Target="../media/image84.png"/><Relationship Id="rId5" Type="http://schemas.openxmlformats.org/officeDocument/2006/relationships/image" Target="../media/image83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4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4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Relationship Id="rId4" Type="http://schemas.openxmlformats.org/officeDocument/2006/relationships/image" Target="../media/image15.png"/><Relationship Id="rId5" Type="http://schemas.openxmlformats.org/officeDocument/2006/relationships/image" Target="../media/image13.png"/><Relationship Id="rId6" Type="http://schemas.openxmlformats.org/officeDocument/2006/relationships/image" Target="../media/image12.png"/><Relationship Id="rId7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Relationship Id="rId4" Type="http://schemas.openxmlformats.org/officeDocument/2006/relationships/image" Target="../media/image14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Relationship Id="rId4" Type="http://schemas.openxmlformats.org/officeDocument/2006/relationships/image" Target="../media/image14.png"/><Relationship Id="rId5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86377b961a_0_234"/>
          <p:cNvSpPr txBox="1"/>
          <p:nvPr>
            <p:ph type="title"/>
          </p:nvPr>
        </p:nvSpPr>
        <p:spPr>
          <a:xfrm>
            <a:off x="474350" y="1353325"/>
            <a:ext cx="3806400" cy="20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en-US"/>
              <a:t>Informes Judiciales</a:t>
            </a:r>
            <a:r>
              <a:rPr lang="en-US" sz="2300"/>
              <a:t> </a:t>
            </a:r>
            <a:endParaRPr sz="2300"/>
          </a:p>
          <a:p>
            <a:pPr indent="0" lvl="0" marL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en-US" sz="1400">
                <a:solidFill>
                  <a:schemeClr val="accent3"/>
                </a:solidFill>
              </a:rPr>
              <a:t>Process Improvement - Engineering Perú</a:t>
            </a:r>
            <a:endParaRPr sz="1400">
              <a:solidFill>
                <a:schemeClr val="accent3"/>
              </a:solidFill>
            </a:endParaRPr>
          </a:p>
        </p:txBody>
      </p:sp>
      <p:pic>
        <p:nvPicPr>
          <p:cNvPr id="61" name="Google Shape;61;g86377b961a_0_234"/>
          <p:cNvPicPr preferRelativeResize="0"/>
          <p:nvPr/>
        </p:nvPicPr>
        <p:blipFill rotWithShape="1">
          <a:blip r:embed="rId3">
            <a:alphaModFix/>
          </a:blip>
          <a:srcRect b="0" l="10847" r="891" t="0"/>
          <a:stretch/>
        </p:blipFill>
        <p:spPr>
          <a:xfrm>
            <a:off x="3787300" y="0"/>
            <a:ext cx="8070300" cy="5143500"/>
          </a:xfrm>
          <a:prstGeom prst="trapezoid">
            <a:avLst>
              <a:gd fmla="val 52148" name="adj"/>
            </a:avLst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7fd39747aa_0_490"/>
          <p:cNvSpPr txBox="1"/>
          <p:nvPr>
            <p:ph type="title"/>
          </p:nvPr>
        </p:nvSpPr>
        <p:spPr>
          <a:xfrm>
            <a:off x="625410" y="406726"/>
            <a:ext cx="6884100" cy="34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Trabajo realizado</a:t>
            </a:r>
            <a:endParaRPr/>
          </a:p>
        </p:txBody>
      </p:sp>
      <p:grpSp>
        <p:nvGrpSpPr>
          <p:cNvPr id="250" name="Google Shape;250;g7fd39747aa_0_490"/>
          <p:cNvGrpSpPr/>
          <p:nvPr/>
        </p:nvGrpSpPr>
        <p:grpSpPr>
          <a:xfrm>
            <a:off x="6837125" y="0"/>
            <a:ext cx="2307000" cy="375381"/>
            <a:chOff x="6837125" y="0"/>
            <a:chExt cx="2307000" cy="375381"/>
          </a:xfrm>
        </p:grpSpPr>
        <p:sp>
          <p:nvSpPr>
            <p:cNvPr id="251" name="Google Shape;251;g7fd39747aa_0_490"/>
            <p:cNvSpPr/>
            <p:nvPr/>
          </p:nvSpPr>
          <p:spPr>
            <a:xfrm>
              <a:off x="6837125" y="0"/>
              <a:ext cx="2307000" cy="2667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52" name="Google Shape;252;g7fd39747aa_0_49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8706977" y="108682"/>
              <a:ext cx="267173" cy="2666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53" name="Google Shape;253;g7fd39747aa_0_490"/>
          <p:cNvSpPr txBox="1"/>
          <p:nvPr/>
        </p:nvSpPr>
        <p:spPr>
          <a:xfrm>
            <a:off x="482668" y="974725"/>
            <a:ext cx="5484000" cy="31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00">
                <a:solidFill>
                  <a:srgbClr val="004481"/>
                </a:solidFill>
                <a:latin typeface="Lato"/>
                <a:ea typeface="Lato"/>
                <a:cs typeface="Lato"/>
                <a:sym typeface="Lato"/>
              </a:rPr>
              <a:t>Relevamiento de la información en videos de seguridad</a:t>
            </a:r>
            <a:endParaRPr b="1" sz="900">
              <a:solidFill>
                <a:srgbClr val="00448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00448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004481"/>
                </a:solidFill>
                <a:latin typeface="Lato"/>
                <a:ea typeface="Lato"/>
                <a:cs typeface="Lato"/>
                <a:sym typeface="Lato"/>
              </a:rPr>
              <a:t>Reunión con las áreas de Servicios Jurídicos y Seguridad de la información</a:t>
            </a:r>
            <a:endParaRPr sz="900">
              <a:solidFill>
                <a:srgbClr val="00448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54" name="Google Shape;254;g7fd39747aa_0_49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0125" y="1006930"/>
            <a:ext cx="249900" cy="247878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g7fd39747aa_0_490"/>
          <p:cNvSpPr/>
          <p:nvPr/>
        </p:nvSpPr>
        <p:spPr>
          <a:xfrm>
            <a:off x="625400" y="3411025"/>
            <a:ext cx="8348700" cy="564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4A86E8"/>
          </a:solidFill>
          <a:ln cap="flat" cmpd="sng" w="9525">
            <a:solidFill>
              <a:srgbClr val="0A5FB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6" name="Google Shape;256;g7fd39747aa_0_49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35775" y="2728750"/>
            <a:ext cx="1715411" cy="19294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57" name="Google Shape;257;g7fd39747aa_0_49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63726" y="3013325"/>
            <a:ext cx="3116048" cy="14031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58" name="Google Shape;258;g7fd39747aa_0_490"/>
          <p:cNvSpPr txBox="1"/>
          <p:nvPr/>
        </p:nvSpPr>
        <p:spPr>
          <a:xfrm>
            <a:off x="663375" y="2214225"/>
            <a:ext cx="28602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Registro de campos estandarizados para enviar información a Seguridad </a:t>
            </a:r>
            <a:endParaRPr sz="1000"/>
          </a:p>
        </p:txBody>
      </p:sp>
      <p:sp>
        <p:nvSpPr>
          <p:cNvPr id="259" name="Google Shape;259;g7fd39747aa_0_490"/>
          <p:cNvSpPr txBox="1"/>
          <p:nvPr/>
        </p:nvSpPr>
        <p:spPr>
          <a:xfrm>
            <a:off x="530025" y="2214225"/>
            <a:ext cx="578400" cy="4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rgbClr val="004481"/>
                </a:solidFill>
              </a:rPr>
              <a:t>1</a:t>
            </a:r>
            <a:endParaRPr b="1" sz="1000">
              <a:solidFill>
                <a:srgbClr val="004481"/>
              </a:solidFill>
            </a:endParaRPr>
          </a:p>
        </p:txBody>
      </p:sp>
      <p:sp>
        <p:nvSpPr>
          <p:cNvPr id="260" name="Google Shape;260;g7fd39747aa_0_490"/>
          <p:cNvSpPr txBox="1"/>
          <p:nvPr/>
        </p:nvSpPr>
        <p:spPr>
          <a:xfrm>
            <a:off x="3236925" y="4264100"/>
            <a:ext cx="20085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Consulta dirección desde la BD de GdE con el Nro de Oficina y Nro de ATM</a:t>
            </a:r>
            <a:endParaRPr sz="1000"/>
          </a:p>
        </p:txBody>
      </p:sp>
      <p:sp>
        <p:nvSpPr>
          <p:cNvPr id="261" name="Google Shape;261;g7fd39747aa_0_490"/>
          <p:cNvSpPr txBox="1"/>
          <p:nvPr/>
        </p:nvSpPr>
        <p:spPr>
          <a:xfrm>
            <a:off x="2951175" y="4264100"/>
            <a:ext cx="578400" cy="4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rgbClr val="004481"/>
                </a:solidFill>
              </a:rPr>
              <a:t>2</a:t>
            </a:r>
            <a:endParaRPr b="1" sz="1000">
              <a:solidFill>
                <a:srgbClr val="004481"/>
              </a:solidFill>
            </a:endParaRPr>
          </a:p>
        </p:txBody>
      </p:sp>
      <p:sp>
        <p:nvSpPr>
          <p:cNvPr id="262" name="Google Shape;262;g7fd39747aa_0_490"/>
          <p:cNvSpPr txBox="1"/>
          <p:nvPr/>
        </p:nvSpPr>
        <p:spPr>
          <a:xfrm>
            <a:off x="5491650" y="2214225"/>
            <a:ext cx="28602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Visualización por solicitud de cada video </a:t>
            </a:r>
            <a:endParaRPr sz="1000"/>
          </a:p>
        </p:txBody>
      </p:sp>
      <p:sp>
        <p:nvSpPr>
          <p:cNvPr id="263" name="Google Shape;263;g7fd39747aa_0_490"/>
          <p:cNvSpPr txBox="1"/>
          <p:nvPr/>
        </p:nvSpPr>
        <p:spPr>
          <a:xfrm>
            <a:off x="5358300" y="2214225"/>
            <a:ext cx="578400" cy="4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rgbClr val="004481"/>
                </a:solidFill>
              </a:rPr>
              <a:t>3</a:t>
            </a:r>
            <a:endParaRPr b="1" sz="1000">
              <a:solidFill>
                <a:srgbClr val="004481"/>
              </a:solidFill>
            </a:endParaRPr>
          </a:p>
        </p:txBody>
      </p:sp>
      <p:pic>
        <p:nvPicPr>
          <p:cNvPr descr="Resultado de imagen para pc happy icon" id="264" name="Google Shape;264;g7fd39747aa_0_490" title="https://www.iconfinder.com/icons/2202523/computer_desktop_emoji_happy_laughing_monitor_screen_icon"/>
          <p:cNvPicPr preferRelativeResize="0"/>
          <p:nvPr/>
        </p:nvPicPr>
        <p:blipFill rotWithShape="1">
          <a:blip r:embed="rId7">
            <a:alphaModFix/>
          </a:blip>
          <a:srcRect b="15417" l="6568" r="6193" t="13271"/>
          <a:stretch/>
        </p:blipFill>
        <p:spPr>
          <a:xfrm>
            <a:off x="3693700" y="3355625"/>
            <a:ext cx="828400" cy="8029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sultado de imagen para research icon" id="265" name="Google Shape;265;g7fd39747aa_0_490" title="https://www.stockio.com/free-icon/research-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212174" y="2950325"/>
            <a:ext cx="416270" cy="405300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g7fd39747aa_0_490"/>
          <p:cNvSpPr txBox="1"/>
          <p:nvPr/>
        </p:nvSpPr>
        <p:spPr>
          <a:xfrm>
            <a:off x="482668" y="1508125"/>
            <a:ext cx="5484000" cy="31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00">
                <a:solidFill>
                  <a:srgbClr val="004481"/>
                </a:solidFill>
                <a:latin typeface="Lato"/>
                <a:ea typeface="Lato"/>
                <a:cs typeface="Lato"/>
                <a:sym typeface="Lato"/>
              </a:rPr>
              <a:t>Facilitar comunicación entre áreas para atención de Solicitud de Videos</a:t>
            </a:r>
            <a:endParaRPr b="1" sz="900">
              <a:solidFill>
                <a:srgbClr val="00448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00448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004481"/>
                </a:solidFill>
                <a:latin typeface="Lato"/>
                <a:ea typeface="Lato"/>
                <a:cs typeface="Lato"/>
                <a:sym typeface="Lato"/>
              </a:rPr>
              <a:t>Reunión con las áreas de Servicios Jurídicos y Seguridad de la información</a:t>
            </a:r>
            <a:endParaRPr sz="900">
              <a:solidFill>
                <a:srgbClr val="00448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67" name="Google Shape;267;g7fd39747aa_0_49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0125" y="1540330"/>
            <a:ext cx="249900" cy="2478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7fd39747aa_0_522"/>
          <p:cNvSpPr txBox="1"/>
          <p:nvPr>
            <p:ph type="title"/>
          </p:nvPr>
        </p:nvSpPr>
        <p:spPr>
          <a:xfrm>
            <a:off x="625410" y="406726"/>
            <a:ext cx="6884100" cy="34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Trabajo realizado</a:t>
            </a:r>
            <a:endParaRPr/>
          </a:p>
        </p:txBody>
      </p:sp>
      <p:grpSp>
        <p:nvGrpSpPr>
          <p:cNvPr id="273" name="Google Shape;273;g7fd39747aa_0_522"/>
          <p:cNvGrpSpPr/>
          <p:nvPr/>
        </p:nvGrpSpPr>
        <p:grpSpPr>
          <a:xfrm>
            <a:off x="6837125" y="0"/>
            <a:ext cx="2307000" cy="375381"/>
            <a:chOff x="6837125" y="0"/>
            <a:chExt cx="2307000" cy="375381"/>
          </a:xfrm>
        </p:grpSpPr>
        <p:sp>
          <p:nvSpPr>
            <p:cNvPr id="274" name="Google Shape;274;g7fd39747aa_0_522"/>
            <p:cNvSpPr/>
            <p:nvPr/>
          </p:nvSpPr>
          <p:spPr>
            <a:xfrm>
              <a:off x="6837125" y="0"/>
              <a:ext cx="2307000" cy="2667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75" name="Google Shape;275;g7fd39747aa_0_52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8706977" y="108682"/>
              <a:ext cx="267173" cy="2666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76" name="Google Shape;276;g7fd39747aa_0_522"/>
          <p:cNvSpPr txBox="1"/>
          <p:nvPr/>
        </p:nvSpPr>
        <p:spPr>
          <a:xfrm>
            <a:off x="482668" y="974725"/>
            <a:ext cx="5484000" cy="31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00">
                <a:solidFill>
                  <a:srgbClr val="004481"/>
                </a:solidFill>
                <a:latin typeface="Lato"/>
                <a:ea typeface="Lato"/>
                <a:cs typeface="Lato"/>
                <a:sym typeface="Lato"/>
              </a:rPr>
              <a:t>Automatización de generación de Cartas para  respuesta a clientes</a:t>
            </a:r>
            <a:endParaRPr sz="900">
              <a:solidFill>
                <a:srgbClr val="00448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00448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004481"/>
                </a:solidFill>
                <a:latin typeface="Lato"/>
                <a:ea typeface="Lato"/>
                <a:cs typeface="Lato"/>
                <a:sym typeface="Lato"/>
              </a:rPr>
              <a:t>Se debe continuar ajustes en formato y crear manual para uso</a:t>
            </a:r>
            <a:endParaRPr sz="900">
              <a:solidFill>
                <a:srgbClr val="00448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77" name="Google Shape;277;g7fd39747aa_0_5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0125" y="1006930"/>
            <a:ext cx="249900" cy="2478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g7fd39747aa_0_5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42975" y="1669925"/>
            <a:ext cx="6058051" cy="311925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7fd39747aa_0_545"/>
          <p:cNvSpPr txBox="1"/>
          <p:nvPr>
            <p:ph type="title"/>
          </p:nvPr>
        </p:nvSpPr>
        <p:spPr>
          <a:xfrm>
            <a:off x="625410" y="406726"/>
            <a:ext cx="6884100" cy="34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Trabajo realizado</a:t>
            </a:r>
            <a:endParaRPr/>
          </a:p>
        </p:txBody>
      </p:sp>
      <p:grpSp>
        <p:nvGrpSpPr>
          <p:cNvPr id="284" name="Google Shape;284;g7fd39747aa_0_545"/>
          <p:cNvGrpSpPr/>
          <p:nvPr/>
        </p:nvGrpSpPr>
        <p:grpSpPr>
          <a:xfrm>
            <a:off x="6837125" y="0"/>
            <a:ext cx="2307000" cy="375381"/>
            <a:chOff x="6837125" y="0"/>
            <a:chExt cx="2307000" cy="375381"/>
          </a:xfrm>
        </p:grpSpPr>
        <p:sp>
          <p:nvSpPr>
            <p:cNvPr id="285" name="Google Shape;285;g7fd39747aa_0_545"/>
            <p:cNvSpPr/>
            <p:nvPr/>
          </p:nvSpPr>
          <p:spPr>
            <a:xfrm>
              <a:off x="6837125" y="0"/>
              <a:ext cx="2307000" cy="2667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86" name="Google Shape;286;g7fd39747aa_0_54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8706977" y="108682"/>
              <a:ext cx="267173" cy="2666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87" name="Google Shape;287;g7fd39747aa_0_545"/>
          <p:cNvSpPr txBox="1"/>
          <p:nvPr/>
        </p:nvSpPr>
        <p:spPr>
          <a:xfrm>
            <a:off x="482673" y="974725"/>
            <a:ext cx="3742800" cy="31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00">
                <a:solidFill>
                  <a:srgbClr val="004481"/>
                </a:solidFill>
                <a:latin typeface="Lato"/>
                <a:ea typeface="Lato"/>
                <a:cs typeface="Lato"/>
                <a:sym typeface="Lato"/>
              </a:rPr>
              <a:t>Creación de tableros de control</a:t>
            </a:r>
            <a:endParaRPr b="1" sz="900">
              <a:solidFill>
                <a:srgbClr val="00448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00448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004481"/>
                </a:solidFill>
                <a:latin typeface="Lato"/>
                <a:ea typeface="Lato"/>
                <a:cs typeface="Lato"/>
                <a:sym typeface="Lato"/>
              </a:rPr>
              <a:t>Creación de una serie de tableros de control, para la gestión eficiente de la operativa diaria del equipo de Informes Judiciales.</a:t>
            </a:r>
            <a:endParaRPr sz="900">
              <a:solidFill>
                <a:srgbClr val="00448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004481"/>
              </a:solidFill>
              <a:latin typeface="Lato"/>
              <a:ea typeface="Lato"/>
              <a:cs typeface="Lato"/>
              <a:sym typeface="Lato"/>
            </a:endParaRPr>
          </a:p>
          <a:p>
            <a:pPr indent="-2857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481"/>
              </a:buClr>
              <a:buSzPts val="900"/>
              <a:buFont typeface="Lato"/>
              <a:buAutoNum type="arabicPeriod"/>
            </a:pPr>
            <a:r>
              <a:rPr lang="en-US" sz="900">
                <a:solidFill>
                  <a:srgbClr val="004481"/>
                </a:solidFill>
                <a:latin typeface="Lato"/>
                <a:ea typeface="Lato"/>
                <a:cs typeface="Lato"/>
                <a:sym typeface="Lato"/>
              </a:rPr>
              <a:t>Tableros de cantidad de pendientes, control de jefatura Principal</a:t>
            </a:r>
            <a:endParaRPr sz="900">
              <a:solidFill>
                <a:srgbClr val="004481"/>
              </a:solidFill>
              <a:latin typeface="Lato"/>
              <a:ea typeface="Lato"/>
              <a:cs typeface="Lato"/>
              <a:sym typeface="Lato"/>
            </a:endParaRPr>
          </a:p>
          <a:p>
            <a:pPr indent="-2857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481"/>
              </a:buClr>
              <a:buSzPts val="900"/>
              <a:buFont typeface="Lato"/>
              <a:buAutoNum type="arabicPeriod"/>
            </a:pPr>
            <a:r>
              <a:rPr lang="en-US" sz="900">
                <a:solidFill>
                  <a:srgbClr val="004481"/>
                </a:solidFill>
                <a:latin typeface="Lato"/>
                <a:ea typeface="Lato"/>
                <a:cs typeface="Lato"/>
                <a:sym typeface="Lato"/>
              </a:rPr>
              <a:t>Tableros de control interno, cantidad atendida en el día, por fecha de atención</a:t>
            </a:r>
            <a:endParaRPr sz="900">
              <a:solidFill>
                <a:srgbClr val="004481"/>
              </a:solidFill>
              <a:latin typeface="Lato"/>
              <a:ea typeface="Lato"/>
              <a:cs typeface="Lato"/>
              <a:sym typeface="Lato"/>
            </a:endParaRPr>
          </a:p>
          <a:p>
            <a:pPr indent="-2857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481"/>
              </a:buClr>
              <a:buSzPts val="900"/>
              <a:buFont typeface="Lato"/>
              <a:buAutoNum type="arabicPeriod"/>
            </a:pPr>
            <a:r>
              <a:rPr lang="en-US" sz="900">
                <a:solidFill>
                  <a:srgbClr val="004481"/>
                </a:solidFill>
                <a:latin typeface="Lato"/>
                <a:ea typeface="Lato"/>
                <a:cs typeface="Lato"/>
                <a:sym typeface="Lato"/>
              </a:rPr>
              <a:t> Tableros de Calidad de la Información</a:t>
            </a:r>
            <a:endParaRPr sz="900">
              <a:solidFill>
                <a:srgbClr val="00448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00448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004481"/>
                </a:solidFill>
                <a:latin typeface="Lato"/>
                <a:ea typeface="Lato"/>
                <a:cs typeface="Lato"/>
                <a:sym typeface="Lato"/>
              </a:rPr>
              <a:t>Diagrama As Is de los Procesos de Videos</a:t>
            </a:r>
            <a:endParaRPr sz="900">
              <a:solidFill>
                <a:srgbClr val="00448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00448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004481"/>
                </a:solidFill>
                <a:latin typeface="Lato"/>
                <a:ea typeface="Lato"/>
                <a:cs typeface="Lato"/>
                <a:sym typeface="Lato"/>
              </a:rPr>
              <a:t>Mejorar capacidad de herramientas del área de Seguridad</a:t>
            </a:r>
            <a:endParaRPr sz="900">
              <a:solidFill>
                <a:srgbClr val="00448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88" name="Google Shape;288;g7fd39747aa_0_5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0125" y="1006930"/>
            <a:ext cx="249900" cy="2478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g7fd39747aa_0_5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65775" y="826150"/>
            <a:ext cx="3895524" cy="20768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90" name="Google Shape;290;g7fd39747aa_0_545"/>
          <p:cNvPicPr preferRelativeResize="0"/>
          <p:nvPr/>
        </p:nvPicPr>
        <p:blipFill rotWithShape="1">
          <a:blip r:embed="rId6">
            <a:alphaModFix/>
          </a:blip>
          <a:srcRect b="0" l="0" r="0" t="31754"/>
          <a:stretch/>
        </p:blipFill>
        <p:spPr>
          <a:xfrm>
            <a:off x="492125" y="3074875"/>
            <a:ext cx="7969175" cy="18241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7fd39747aa_0_557"/>
          <p:cNvSpPr txBox="1"/>
          <p:nvPr>
            <p:ph type="title"/>
          </p:nvPr>
        </p:nvSpPr>
        <p:spPr>
          <a:xfrm>
            <a:off x="625410" y="406726"/>
            <a:ext cx="6884100" cy="34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Trabajo realizado</a:t>
            </a:r>
            <a:endParaRPr/>
          </a:p>
        </p:txBody>
      </p:sp>
      <p:grpSp>
        <p:nvGrpSpPr>
          <p:cNvPr id="296" name="Google Shape;296;g7fd39747aa_0_557"/>
          <p:cNvGrpSpPr/>
          <p:nvPr/>
        </p:nvGrpSpPr>
        <p:grpSpPr>
          <a:xfrm>
            <a:off x="6837125" y="0"/>
            <a:ext cx="2307000" cy="375381"/>
            <a:chOff x="6837125" y="0"/>
            <a:chExt cx="2307000" cy="375381"/>
          </a:xfrm>
        </p:grpSpPr>
        <p:sp>
          <p:nvSpPr>
            <p:cNvPr id="297" name="Google Shape;297;g7fd39747aa_0_557"/>
            <p:cNvSpPr/>
            <p:nvPr/>
          </p:nvSpPr>
          <p:spPr>
            <a:xfrm>
              <a:off x="6837125" y="0"/>
              <a:ext cx="2307000" cy="2667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98" name="Google Shape;298;g7fd39747aa_0_55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8706977" y="108682"/>
              <a:ext cx="267173" cy="2666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99" name="Google Shape;299;g7fd39747aa_0_557"/>
          <p:cNvSpPr txBox="1"/>
          <p:nvPr/>
        </p:nvSpPr>
        <p:spPr>
          <a:xfrm>
            <a:off x="482668" y="974725"/>
            <a:ext cx="5484000" cy="31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00">
                <a:solidFill>
                  <a:srgbClr val="004481"/>
                </a:solidFill>
                <a:latin typeface="Lato"/>
                <a:ea typeface="Lato"/>
                <a:cs typeface="Lato"/>
                <a:sym typeface="Lato"/>
              </a:rPr>
              <a:t>Automatización de generación de Cartas para  respuesta a clientes</a:t>
            </a:r>
            <a:endParaRPr sz="900">
              <a:solidFill>
                <a:srgbClr val="00448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00448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004481"/>
                </a:solidFill>
                <a:latin typeface="Lato"/>
                <a:ea typeface="Lato"/>
                <a:cs typeface="Lato"/>
                <a:sym typeface="Lato"/>
              </a:rPr>
              <a:t>Formulario de Solicitud de Video de Seguridad</a:t>
            </a:r>
            <a:endParaRPr sz="900">
              <a:solidFill>
                <a:srgbClr val="00448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00448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004481"/>
                </a:solidFill>
                <a:latin typeface="Lato"/>
                <a:ea typeface="Lato"/>
                <a:cs typeface="Lato"/>
                <a:sym typeface="Lato"/>
              </a:rPr>
              <a:t>Desarrollo AHK - Consulta Simple de Cliente</a:t>
            </a:r>
            <a:endParaRPr sz="900">
              <a:solidFill>
                <a:srgbClr val="00448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00" name="Google Shape;300;g7fd39747aa_0_55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0125" y="1006930"/>
            <a:ext cx="249900" cy="24787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g7fd39747aa_0_557"/>
          <p:cNvPicPr preferRelativeResize="0"/>
          <p:nvPr/>
        </p:nvPicPr>
        <p:blipFill rotWithShape="1">
          <a:blip r:embed="rId5">
            <a:alphaModFix/>
          </a:blip>
          <a:srcRect b="0" l="0" r="0" t="1835"/>
          <a:stretch/>
        </p:blipFill>
        <p:spPr>
          <a:xfrm>
            <a:off x="4736925" y="1006925"/>
            <a:ext cx="4102199" cy="270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g7fd39747aa_0_55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94688" y="2910675"/>
            <a:ext cx="680450" cy="680450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g7fd39747aa_0_557"/>
          <p:cNvSpPr txBox="1"/>
          <p:nvPr/>
        </p:nvSpPr>
        <p:spPr>
          <a:xfrm>
            <a:off x="1687067" y="3590009"/>
            <a:ext cx="1295700" cy="58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Roboto Black"/>
                <a:ea typeface="Roboto Black"/>
                <a:cs typeface="Roboto Black"/>
                <a:sym typeface="Roboto Black"/>
              </a:rPr>
              <a:t>Reporte Simple</a:t>
            </a:r>
            <a:endParaRPr sz="1200">
              <a:latin typeface="Roboto Black"/>
              <a:ea typeface="Roboto Black"/>
              <a:cs typeface="Roboto Black"/>
              <a:sym typeface="Roboto Black"/>
            </a:endParaRPr>
          </a:p>
        </p:txBody>
      </p:sp>
      <p:pic>
        <p:nvPicPr>
          <p:cNvPr id="304" name="Google Shape;304;g7fd39747aa_0_55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66350" y="2910676"/>
            <a:ext cx="660125" cy="8166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5" name="Google Shape;305;g7fd39747aa_0_557"/>
          <p:cNvGrpSpPr/>
          <p:nvPr/>
        </p:nvGrpSpPr>
        <p:grpSpPr>
          <a:xfrm>
            <a:off x="3636304" y="1969434"/>
            <a:ext cx="745118" cy="782399"/>
            <a:chOff x="-25465200" y="3565175"/>
            <a:chExt cx="298525" cy="277250"/>
          </a:xfrm>
        </p:grpSpPr>
        <p:sp>
          <p:nvSpPr>
            <p:cNvPr id="306" name="Google Shape;306;g7fd39747aa_0_557"/>
            <p:cNvSpPr/>
            <p:nvPr/>
          </p:nvSpPr>
          <p:spPr>
            <a:xfrm>
              <a:off x="-25413225" y="3565175"/>
              <a:ext cx="172500" cy="103975"/>
            </a:xfrm>
            <a:custGeom>
              <a:rect b="b" l="l" r="r" t="t"/>
              <a:pathLst>
                <a:path extrusionOk="0" h="4159" w="6900">
                  <a:moveTo>
                    <a:pt x="4884" y="1166"/>
                  </a:moveTo>
                  <a:lnTo>
                    <a:pt x="5797" y="2079"/>
                  </a:lnTo>
                  <a:lnTo>
                    <a:pt x="4884" y="2079"/>
                  </a:lnTo>
                  <a:lnTo>
                    <a:pt x="4884" y="1166"/>
                  </a:lnTo>
                  <a:close/>
                  <a:moveTo>
                    <a:pt x="379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3151"/>
                  </a:lnTo>
                  <a:cubicBezTo>
                    <a:pt x="284" y="2899"/>
                    <a:pt x="631" y="2804"/>
                    <a:pt x="1040" y="2804"/>
                  </a:cubicBezTo>
                  <a:lnTo>
                    <a:pt x="4065" y="2804"/>
                  </a:lnTo>
                  <a:cubicBezTo>
                    <a:pt x="4726" y="2804"/>
                    <a:pt x="5325" y="3151"/>
                    <a:pt x="5608" y="3718"/>
                  </a:cubicBezTo>
                  <a:lnTo>
                    <a:pt x="5797" y="4159"/>
                  </a:lnTo>
                  <a:lnTo>
                    <a:pt x="6900" y="4159"/>
                  </a:lnTo>
                  <a:lnTo>
                    <a:pt x="6900" y="2426"/>
                  </a:lnTo>
                  <a:cubicBezTo>
                    <a:pt x="6900" y="2394"/>
                    <a:pt x="6869" y="2237"/>
                    <a:pt x="6774" y="2205"/>
                  </a:cubicBezTo>
                  <a:lnTo>
                    <a:pt x="4695" y="126"/>
                  </a:lnTo>
                  <a:cubicBezTo>
                    <a:pt x="4726" y="32"/>
                    <a:pt x="4632" y="0"/>
                    <a:pt x="453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g7fd39747aa_0_557"/>
            <p:cNvSpPr/>
            <p:nvPr/>
          </p:nvSpPr>
          <p:spPr>
            <a:xfrm>
              <a:off x="-25465200" y="3650225"/>
              <a:ext cx="298525" cy="192200"/>
            </a:xfrm>
            <a:custGeom>
              <a:rect b="b" l="l" r="r" t="t"/>
              <a:pathLst>
                <a:path extrusionOk="0" h="7688" w="11941">
                  <a:moveTo>
                    <a:pt x="10838" y="3529"/>
                  </a:moveTo>
                  <a:cubicBezTo>
                    <a:pt x="10964" y="3529"/>
                    <a:pt x="11027" y="3561"/>
                    <a:pt x="11121" y="3655"/>
                  </a:cubicBezTo>
                  <a:cubicBezTo>
                    <a:pt x="11184" y="3718"/>
                    <a:pt x="11184" y="3813"/>
                    <a:pt x="11184" y="3907"/>
                  </a:cubicBezTo>
                  <a:lnTo>
                    <a:pt x="10901" y="5703"/>
                  </a:lnTo>
                  <a:lnTo>
                    <a:pt x="10365" y="3529"/>
                  </a:lnTo>
                  <a:close/>
                  <a:moveTo>
                    <a:pt x="5227" y="2768"/>
                  </a:moveTo>
                  <a:cubicBezTo>
                    <a:pt x="5400" y="2768"/>
                    <a:pt x="5580" y="2884"/>
                    <a:pt x="5608" y="3025"/>
                  </a:cubicBezTo>
                  <a:lnTo>
                    <a:pt x="5892" y="4159"/>
                  </a:lnTo>
                  <a:lnTo>
                    <a:pt x="7341" y="4159"/>
                  </a:lnTo>
                  <a:cubicBezTo>
                    <a:pt x="7530" y="4159"/>
                    <a:pt x="7687" y="4317"/>
                    <a:pt x="7687" y="4506"/>
                  </a:cubicBezTo>
                  <a:cubicBezTo>
                    <a:pt x="7687" y="4758"/>
                    <a:pt x="7530" y="4915"/>
                    <a:pt x="7341" y="4915"/>
                  </a:cubicBezTo>
                  <a:lnTo>
                    <a:pt x="6018" y="4915"/>
                  </a:lnTo>
                  <a:lnTo>
                    <a:pt x="6270" y="5829"/>
                  </a:lnTo>
                  <a:cubicBezTo>
                    <a:pt x="6301" y="6050"/>
                    <a:pt x="6175" y="6207"/>
                    <a:pt x="6018" y="6270"/>
                  </a:cubicBezTo>
                  <a:lnTo>
                    <a:pt x="5955" y="6270"/>
                  </a:lnTo>
                  <a:cubicBezTo>
                    <a:pt x="5797" y="6270"/>
                    <a:pt x="5640" y="6176"/>
                    <a:pt x="5608" y="6018"/>
                  </a:cubicBezTo>
                  <a:lnTo>
                    <a:pt x="5324" y="4852"/>
                  </a:lnTo>
                  <a:lnTo>
                    <a:pt x="3875" y="4852"/>
                  </a:lnTo>
                  <a:cubicBezTo>
                    <a:pt x="3686" y="4852"/>
                    <a:pt x="3529" y="4695"/>
                    <a:pt x="3529" y="4506"/>
                  </a:cubicBezTo>
                  <a:cubicBezTo>
                    <a:pt x="3529" y="4317"/>
                    <a:pt x="3686" y="4159"/>
                    <a:pt x="3875" y="4159"/>
                  </a:cubicBezTo>
                  <a:lnTo>
                    <a:pt x="5167" y="4159"/>
                  </a:lnTo>
                  <a:lnTo>
                    <a:pt x="4946" y="3214"/>
                  </a:lnTo>
                  <a:cubicBezTo>
                    <a:pt x="4883" y="3025"/>
                    <a:pt x="5009" y="2868"/>
                    <a:pt x="5167" y="2773"/>
                  </a:cubicBezTo>
                  <a:cubicBezTo>
                    <a:pt x="5187" y="2770"/>
                    <a:pt x="5207" y="2768"/>
                    <a:pt x="5227" y="2768"/>
                  </a:cubicBezTo>
                  <a:close/>
                  <a:moveTo>
                    <a:pt x="3151" y="1"/>
                  </a:moveTo>
                  <a:cubicBezTo>
                    <a:pt x="2584" y="1"/>
                    <a:pt x="2142" y="473"/>
                    <a:pt x="2142" y="1040"/>
                  </a:cubicBezTo>
                  <a:lnTo>
                    <a:pt x="2142" y="1387"/>
                  </a:lnTo>
                  <a:lnTo>
                    <a:pt x="1103" y="1387"/>
                  </a:lnTo>
                  <a:cubicBezTo>
                    <a:pt x="788" y="1387"/>
                    <a:pt x="473" y="1544"/>
                    <a:pt x="284" y="1796"/>
                  </a:cubicBezTo>
                  <a:cubicBezTo>
                    <a:pt x="95" y="2017"/>
                    <a:pt x="0" y="2332"/>
                    <a:pt x="95" y="2679"/>
                  </a:cubicBezTo>
                  <a:lnTo>
                    <a:pt x="1166" y="6869"/>
                  </a:lnTo>
                  <a:cubicBezTo>
                    <a:pt x="1260" y="7341"/>
                    <a:pt x="1701" y="7656"/>
                    <a:pt x="2174" y="7656"/>
                  </a:cubicBezTo>
                  <a:lnTo>
                    <a:pt x="10995" y="7688"/>
                  </a:lnTo>
                  <a:cubicBezTo>
                    <a:pt x="11153" y="7688"/>
                    <a:pt x="11310" y="7593"/>
                    <a:pt x="11342" y="7436"/>
                  </a:cubicBezTo>
                  <a:lnTo>
                    <a:pt x="11909" y="4033"/>
                  </a:lnTo>
                  <a:cubicBezTo>
                    <a:pt x="11941" y="3718"/>
                    <a:pt x="11846" y="3435"/>
                    <a:pt x="11657" y="3214"/>
                  </a:cubicBezTo>
                  <a:cubicBezTo>
                    <a:pt x="11468" y="2962"/>
                    <a:pt x="11184" y="2868"/>
                    <a:pt x="10869" y="2868"/>
                  </a:cubicBezTo>
                  <a:lnTo>
                    <a:pt x="10208" y="2868"/>
                  </a:lnTo>
                  <a:lnTo>
                    <a:pt x="10050" y="2269"/>
                  </a:lnTo>
                  <a:cubicBezTo>
                    <a:pt x="9924" y="1796"/>
                    <a:pt x="9546" y="1450"/>
                    <a:pt x="9042" y="1450"/>
                  </a:cubicBezTo>
                  <a:lnTo>
                    <a:pt x="7530" y="1450"/>
                  </a:lnTo>
                  <a:lnTo>
                    <a:pt x="7120" y="599"/>
                  </a:lnTo>
                  <a:cubicBezTo>
                    <a:pt x="6963" y="253"/>
                    <a:pt x="6585" y="1"/>
                    <a:pt x="617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8" name="Google Shape;308;g7fd39747aa_0_557"/>
          <p:cNvGrpSpPr/>
          <p:nvPr/>
        </p:nvGrpSpPr>
        <p:grpSpPr>
          <a:xfrm flipH="1" rot="-3271937">
            <a:off x="3175351" y="2709639"/>
            <a:ext cx="721064" cy="650243"/>
            <a:chOff x="6829400" y="1831375"/>
            <a:chExt cx="501550" cy="923450"/>
          </a:xfrm>
        </p:grpSpPr>
        <p:sp>
          <p:nvSpPr>
            <p:cNvPr id="309" name="Google Shape;309;g7fd39747aa_0_557"/>
            <p:cNvSpPr/>
            <p:nvPr/>
          </p:nvSpPr>
          <p:spPr>
            <a:xfrm>
              <a:off x="7025225" y="2038025"/>
              <a:ext cx="92375" cy="105425"/>
            </a:xfrm>
            <a:custGeom>
              <a:rect b="b" l="l" r="r" t="t"/>
              <a:pathLst>
                <a:path extrusionOk="0" h="4217" w="3695">
                  <a:moveTo>
                    <a:pt x="931" y="1"/>
                  </a:moveTo>
                  <a:cubicBezTo>
                    <a:pt x="758" y="1"/>
                    <a:pt x="584" y="67"/>
                    <a:pt x="447" y="205"/>
                  </a:cubicBezTo>
                  <a:cubicBezTo>
                    <a:pt x="64" y="459"/>
                    <a:pt x="1" y="969"/>
                    <a:pt x="319" y="1287"/>
                  </a:cubicBezTo>
                  <a:cubicBezTo>
                    <a:pt x="956" y="2115"/>
                    <a:pt x="1529" y="2943"/>
                    <a:pt x="2102" y="3835"/>
                  </a:cubicBezTo>
                  <a:cubicBezTo>
                    <a:pt x="2230" y="4026"/>
                    <a:pt x="2484" y="4217"/>
                    <a:pt x="2739" y="4217"/>
                  </a:cubicBezTo>
                  <a:cubicBezTo>
                    <a:pt x="2930" y="4217"/>
                    <a:pt x="3058" y="4153"/>
                    <a:pt x="3185" y="4089"/>
                  </a:cubicBezTo>
                  <a:cubicBezTo>
                    <a:pt x="3567" y="3835"/>
                    <a:pt x="3694" y="3325"/>
                    <a:pt x="3440" y="2943"/>
                  </a:cubicBezTo>
                  <a:cubicBezTo>
                    <a:pt x="2867" y="2051"/>
                    <a:pt x="2230" y="1160"/>
                    <a:pt x="1529" y="332"/>
                  </a:cubicBezTo>
                  <a:cubicBezTo>
                    <a:pt x="1385" y="115"/>
                    <a:pt x="1158" y="1"/>
                    <a:pt x="931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g7fd39747aa_0_557"/>
            <p:cNvSpPr/>
            <p:nvPr/>
          </p:nvSpPr>
          <p:spPr>
            <a:xfrm>
              <a:off x="7111200" y="2171525"/>
              <a:ext cx="78050" cy="113625"/>
            </a:xfrm>
            <a:custGeom>
              <a:rect b="b" l="l" r="r" t="t"/>
              <a:pathLst>
                <a:path extrusionOk="0" h="4545" w="3122">
                  <a:moveTo>
                    <a:pt x="876" y="1"/>
                  </a:moveTo>
                  <a:cubicBezTo>
                    <a:pt x="751" y="1"/>
                    <a:pt x="625" y="29"/>
                    <a:pt x="510" y="87"/>
                  </a:cubicBezTo>
                  <a:cubicBezTo>
                    <a:pt x="128" y="278"/>
                    <a:pt x="1" y="787"/>
                    <a:pt x="192" y="1169"/>
                  </a:cubicBezTo>
                  <a:cubicBezTo>
                    <a:pt x="701" y="2125"/>
                    <a:pt x="1083" y="3080"/>
                    <a:pt x="1465" y="4035"/>
                  </a:cubicBezTo>
                  <a:cubicBezTo>
                    <a:pt x="1593" y="4290"/>
                    <a:pt x="1911" y="4545"/>
                    <a:pt x="2230" y="4545"/>
                  </a:cubicBezTo>
                  <a:cubicBezTo>
                    <a:pt x="2293" y="4545"/>
                    <a:pt x="2421" y="4481"/>
                    <a:pt x="2484" y="4481"/>
                  </a:cubicBezTo>
                  <a:cubicBezTo>
                    <a:pt x="2930" y="4290"/>
                    <a:pt x="3121" y="3844"/>
                    <a:pt x="2930" y="3462"/>
                  </a:cubicBezTo>
                  <a:cubicBezTo>
                    <a:pt x="2548" y="2443"/>
                    <a:pt x="2102" y="1424"/>
                    <a:pt x="1593" y="469"/>
                  </a:cubicBezTo>
                  <a:cubicBezTo>
                    <a:pt x="1459" y="157"/>
                    <a:pt x="1169" y="1"/>
                    <a:pt x="876" y="1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g7fd39747aa_0_557"/>
            <p:cNvSpPr/>
            <p:nvPr/>
          </p:nvSpPr>
          <p:spPr>
            <a:xfrm>
              <a:off x="6829400" y="1831375"/>
              <a:ext cx="222925" cy="222925"/>
            </a:xfrm>
            <a:custGeom>
              <a:rect b="b" l="l" r="r" t="t"/>
              <a:pathLst>
                <a:path extrusionOk="0" h="8917" w="8917">
                  <a:moveTo>
                    <a:pt x="4459" y="1"/>
                  </a:moveTo>
                  <a:lnTo>
                    <a:pt x="1" y="4459"/>
                  </a:lnTo>
                  <a:lnTo>
                    <a:pt x="4459" y="8916"/>
                  </a:lnTo>
                  <a:lnTo>
                    <a:pt x="6114" y="7197"/>
                  </a:lnTo>
                  <a:cubicBezTo>
                    <a:pt x="6242" y="7388"/>
                    <a:pt x="6433" y="7452"/>
                    <a:pt x="6687" y="7452"/>
                  </a:cubicBezTo>
                  <a:cubicBezTo>
                    <a:pt x="7388" y="7452"/>
                    <a:pt x="7706" y="6624"/>
                    <a:pt x="7261" y="6114"/>
                  </a:cubicBezTo>
                  <a:lnTo>
                    <a:pt x="8916" y="4459"/>
                  </a:lnTo>
                  <a:lnTo>
                    <a:pt x="4459" y="1"/>
                  </a:ln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g7fd39747aa_0_557"/>
            <p:cNvSpPr/>
            <p:nvPr/>
          </p:nvSpPr>
          <p:spPr>
            <a:xfrm>
              <a:off x="7108025" y="2320075"/>
              <a:ext cx="222925" cy="434750"/>
            </a:xfrm>
            <a:custGeom>
              <a:rect b="b" l="l" r="r" t="t"/>
              <a:pathLst>
                <a:path extrusionOk="0" h="17390" w="8917">
                  <a:moveTo>
                    <a:pt x="3384" y="0"/>
                  </a:moveTo>
                  <a:cubicBezTo>
                    <a:pt x="2901" y="0"/>
                    <a:pt x="2419" y="407"/>
                    <a:pt x="2611" y="1023"/>
                  </a:cubicBezTo>
                  <a:cubicBezTo>
                    <a:pt x="2866" y="1978"/>
                    <a:pt x="3121" y="2997"/>
                    <a:pt x="3312" y="4016"/>
                  </a:cubicBezTo>
                  <a:cubicBezTo>
                    <a:pt x="3376" y="4398"/>
                    <a:pt x="3694" y="4653"/>
                    <a:pt x="4076" y="4653"/>
                  </a:cubicBezTo>
                  <a:lnTo>
                    <a:pt x="4140" y="4653"/>
                  </a:lnTo>
                  <a:lnTo>
                    <a:pt x="0" y="8856"/>
                  </a:lnTo>
                  <a:lnTo>
                    <a:pt x="3949" y="12804"/>
                  </a:lnTo>
                  <a:cubicBezTo>
                    <a:pt x="3821" y="12932"/>
                    <a:pt x="3694" y="13123"/>
                    <a:pt x="3694" y="13377"/>
                  </a:cubicBezTo>
                  <a:cubicBezTo>
                    <a:pt x="3567" y="14396"/>
                    <a:pt x="3376" y="15415"/>
                    <a:pt x="3185" y="16434"/>
                  </a:cubicBezTo>
                  <a:cubicBezTo>
                    <a:pt x="3121" y="16880"/>
                    <a:pt x="3376" y="17262"/>
                    <a:pt x="3821" y="17389"/>
                  </a:cubicBezTo>
                  <a:lnTo>
                    <a:pt x="3949" y="17389"/>
                  </a:lnTo>
                  <a:cubicBezTo>
                    <a:pt x="4331" y="17389"/>
                    <a:pt x="4713" y="17135"/>
                    <a:pt x="4777" y="16753"/>
                  </a:cubicBezTo>
                  <a:cubicBezTo>
                    <a:pt x="4968" y="15670"/>
                    <a:pt x="5159" y="14587"/>
                    <a:pt x="5286" y="13568"/>
                  </a:cubicBezTo>
                  <a:cubicBezTo>
                    <a:pt x="5286" y="13250"/>
                    <a:pt x="5159" y="12995"/>
                    <a:pt x="4904" y="12804"/>
                  </a:cubicBezTo>
                  <a:lnTo>
                    <a:pt x="8916" y="8856"/>
                  </a:lnTo>
                  <a:lnTo>
                    <a:pt x="4586" y="4525"/>
                  </a:lnTo>
                  <a:cubicBezTo>
                    <a:pt x="4777" y="4334"/>
                    <a:pt x="4904" y="4016"/>
                    <a:pt x="4840" y="3761"/>
                  </a:cubicBezTo>
                  <a:cubicBezTo>
                    <a:pt x="4649" y="2678"/>
                    <a:pt x="4395" y="1596"/>
                    <a:pt x="4140" y="577"/>
                  </a:cubicBezTo>
                  <a:cubicBezTo>
                    <a:pt x="4014" y="174"/>
                    <a:pt x="3699" y="0"/>
                    <a:pt x="3384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3" name="Google Shape;313;g7fd39747aa_0_557"/>
          <p:cNvSpPr txBox="1"/>
          <p:nvPr/>
        </p:nvSpPr>
        <p:spPr>
          <a:xfrm>
            <a:off x="280125" y="3589997"/>
            <a:ext cx="1352700" cy="7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Roboto Light"/>
                <a:ea typeface="Roboto Light"/>
                <a:cs typeface="Roboto Light"/>
                <a:sym typeface="Roboto Light"/>
              </a:rPr>
              <a:t>Clientes.xlsx</a:t>
            </a:r>
            <a:endParaRPr sz="12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14" name="Google Shape;314;g7fd39747aa_0_557"/>
          <p:cNvSpPr txBox="1"/>
          <p:nvPr/>
        </p:nvSpPr>
        <p:spPr>
          <a:xfrm>
            <a:off x="3225827" y="3534443"/>
            <a:ext cx="1600800" cy="8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Roboto Light"/>
                <a:ea typeface="Roboto Light"/>
                <a:cs typeface="Roboto Light"/>
                <a:sym typeface="Roboto Light"/>
              </a:rPr>
              <a:t>Reporte Simple.xlsx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15" name="Google Shape;315;g7fd39747aa_0_557"/>
          <p:cNvSpPr txBox="1"/>
          <p:nvPr/>
        </p:nvSpPr>
        <p:spPr>
          <a:xfrm>
            <a:off x="5054925" y="3775231"/>
            <a:ext cx="3687900" cy="6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Procesa 1500 Registros por hora</a:t>
            </a:r>
            <a:endParaRPr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6" name="Google Shape;316;g7fd39747aa_0_55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95500" y="2812901"/>
            <a:ext cx="660125" cy="816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7fd39747aa_0_468"/>
          <p:cNvSpPr txBox="1"/>
          <p:nvPr>
            <p:ph type="title"/>
          </p:nvPr>
        </p:nvSpPr>
        <p:spPr>
          <a:xfrm>
            <a:off x="625410" y="406726"/>
            <a:ext cx="6884100" cy="34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AHK - Consulta Cliente</a:t>
            </a:r>
            <a:endParaRPr/>
          </a:p>
        </p:txBody>
      </p:sp>
      <p:grpSp>
        <p:nvGrpSpPr>
          <p:cNvPr id="322" name="Google Shape;322;g7fd39747aa_0_468"/>
          <p:cNvGrpSpPr/>
          <p:nvPr/>
        </p:nvGrpSpPr>
        <p:grpSpPr>
          <a:xfrm>
            <a:off x="6837125" y="0"/>
            <a:ext cx="2307000" cy="375381"/>
            <a:chOff x="6837125" y="0"/>
            <a:chExt cx="2307000" cy="375381"/>
          </a:xfrm>
        </p:grpSpPr>
        <p:sp>
          <p:nvSpPr>
            <p:cNvPr id="323" name="Google Shape;323;g7fd39747aa_0_468"/>
            <p:cNvSpPr/>
            <p:nvPr/>
          </p:nvSpPr>
          <p:spPr>
            <a:xfrm>
              <a:off x="6837125" y="0"/>
              <a:ext cx="2307000" cy="2667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24" name="Google Shape;324;g7fd39747aa_0_46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8706977" y="108682"/>
              <a:ext cx="267173" cy="2666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25" name="Google Shape;325;g7fd39747aa_0_468"/>
          <p:cNvSpPr txBox="1"/>
          <p:nvPr/>
        </p:nvSpPr>
        <p:spPr>
          <a:xfrm>
            <a:off x="482680" y="974725"/>
            <a:ext cx="2325300" cy="31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-US" sz="1800">
                <a:latin typeface="Lato"/>
                <a:ea typeface="Lato"/>
                <a:cs typeface="Lato"/>
                <a:sym typeface="Lato"/>
              </a:rPr>
              <a:t>AS IS</a:t>
            </a:r>
            <a:endParaRPr b="1"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00448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26" name="Google Shape;326;g7fd39747aa_0_46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0125" y="1464130"/>
            <a:ext cx="249900" cy="247878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g7fd39747aa_0_468"/>
          <p:cNvSpPr txBox="1"/>
          <p:nvPr/>
        </p:nvSpPr>
        <p:spPr>
          <a:xfrm>
            <a:off x="934475" y="2244525"/>
            <a:ext cx="1134900" cy="31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00">
                <a:solidFill>
                  <a:srgbClr val="004481"/>
                </a:solidFill>
                <a:latin typeface="Lato"/>
                <a:ea typeface="Lato"/>
                <a:cs typeface="Lato"/>
                <a:sym typeface="Lato"/>
              </a:rPr>
              <a:t>ROBOTINA.xlsm</a:t>
            </a:r>
            <a:endParaRPr b="1" sz="800">
              <a:solidFill>
                <a:srgbClr val="00448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rgbClr val="00448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8" name="Google Shape;328;g7fd39747aa_0_468"/>
          <p:cNvSpPr txBox="1"/>
          <p:nvPr/>
        </p:nvSpPr>
        <p:spPr>
          <a:xfrm>
            <a:off x="0" y="4834625"/>
            <a:ext cx="3846600" cy="31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004481"/>
                </a:solidFill>
                <a:latin typeface="Lato"/>
                <a:ea typeface="Lato"/>
                <a:cs typeface="Lato"/>
                <a:sym typeface="Lato"/>
              </a:rPr>
              <a:t>Data Oficios 2020 (Información completa)</a:t>
            </a:r>
            <a:endParaRPr sz="800">
              <a:solidFill>
                <a:srgbClr val="00448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29" name="Google Shape;329;g7fd39747aa_0_4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30275" y="1792948"/>
            <a:ext cx="540374" cy="540403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g7fd39747aa_0_468"/>
          <p:cNvSpPr txBox="1"/>
          <p:nvPr/>
        </p:nvSpPr>
        <p:spPr>
          <a:xfrm>
            <a:off x="5054680" y="1355725"/>
            <a:ext cx="2325300" cy="31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Lato"/>
                <a:ea typeface="Lato"/>
                <a:cs typeface="Lato"/>
                <a:sym typeface="Lato"/>
              </a:rPr>
              <a:t> AHK -  Consulta Cliente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00448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31" name="Google Shape;331;g7fd39747aa_0_46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52125" y="1387930"/>
            <a:ext cx="249900" cy="247878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g7fd39747aa_0_468"/>
          <p:cNvSpPr txBox="1"/>
          <p:nvPr/>
        </p:nvSpPr>
        <p:spPr>
          <a:xfrm>
            <a:off x="5102025" y="2664961"/>
            <a:ext cx="1656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00">
                <a:solidFill>
                  <a:srgbClr val="004481"/>
                </a:solidFill>
                <a:latin typeface="Lato"/>
                <a:ea typeface="Lato"/>
                <a:cs typeface="Lato"/>
                <a:sym typeface="Lato"/>
              </a:rPr>
              <a:t>TIPO_DOCUMENTO</a:t>
            </a:r>
            <a:endParaRPr b="1" sz="800">
              <a:solidFill>
                <a:srgbClr val="00448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NRO_DOCUMENTO</a:t>
            </a:r>
            <a:endParaRPr b="1" sz="800">
              <a:solidFill>
                <a:srgbClr val="00448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33" name="Google Shape;333;g7fd39747aa_0_4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92268" y="2534025"/>
            <a:ext cx="353023" cy="393146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g7fd39747aa_0_468"/>
          <p:cNvSpPr txBox="1"/>
          <p:nvPr/>
        </p:nvSpPr>
        <p:spPr>
          <a:xfrm>
            <a:off x="5134309" y="3461808"/>
            <a:ext cx="2675700" cy="4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91425" spcFirstLastPara="1" rIns="91425" wrap="square" tIns="90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-US">
                <a:solidFill>
                  <a:srgbClr val="1C4587"/>
                </a:solidFill>
                <a:latin typeface="Lato"/>
                <a:ea typeface="Lato"/>
                <a:cs typeface="Lato"/>
                <a:sym typeface="Lato"/>
              </a:rPr>
              <a:t>Procesa: 80 regis/min</a:t>
            </a:r>
            <a:endParaRPr b="1" i="0" u="none" cap="none" strike="noStrike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5" name="Google Shape;335;g7fd39747aa_0_468"/>
          <p:cNvSpPr txBox="1"/>
          <p:nvPr/>
        </p:nvSpPr>
        <p:spPr>
          <a:xfrm>
            <a:off x="7744371" y="2664961"/>
            <a:ext cx="9756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91425" spcFirstLastPara="1" rIns="91425" wrap="square" tIns="90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-US" sz="1000">
                <a:solidFill>
                  <a:srgbClr val="1C4587"/>
                </a:solidFill>
                <a:latin typeface="Lato"/>
                <a:ea typeface="Lato"/>
                <a:cs typeface="Lato"/>
                <a:sym typeface="Lato"/>
              </a:rPr>
              <a:t>Estado Cliente</a:t>
            </a:r>
            <a:endParaRPr b="1" i="0" sz="1000" u="none" cap="none" strike="noStrike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6" name="Google Shape;336;g7fd39747aa_0_468"/>
          <p:cNvSpPr txBox="1"/>
          <p:nvPr/>
        </p:nvSpPr>
        <p:spPr>
          <a:xfrm>
            <a:off x="6700614" y="2787330"/>
            <a:ext cx="578100" cy="4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91425" spcFirstLastPara="1" rIns="91425" wrap="square" tIns="90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000" u="none" cap="none" strike="noStrike">
                <a:solidFill>
                  <a:srgbClr val="1C4587"/>
                </a:solidFill>
                <a:latin typeface="Lato"/>
                <a:ea typeface="Lato"/>
                <a:cs typeface="Lato"/>
                <a:sym typeface="Lato"/>
              </a:rPr>
              <a:t>AHK</a:t>
            </a:r>
            <a:endParaRPr b="1" i="0" sz="1000" u="none" cap="none" strike="noStrike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37" name="Google Shape;337;g7fd39747aa_0_468"/>
          <p:cNvPicPr preferRelativeResize="0"/>
          <p:nvPr/>
        </p:nvPicPr>
        <p:blipFill rotWithShape="1">
          <a:blip r:embed="rId6">
            <a:alphaModFix/>
          </a:blip>
          <a:srcRect b="55926" l="23429" r="73867" t="40014"/>
          <a:stretch/>
        </p:blipFill>
        <p:spPr>
          <a:xfrm>
            <a:off x="6714995" y="1976972"/>
            <a:ext cx="540376" cy="495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g7fd39747aa_0_4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26283" y="2158287"/>
            <a:ext cx="577912" cy="634458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g7fd39747aa_0_468"/>
          <p:cNvSpPr/>
          <p:nvPr/>
        </p:nvSpPr>
        <p:spPr>
          <a:xfrm>
            <a:off x="6084752" y="2361465"/>
            <a:ext cx="352800" cy="2463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A4C2F4"/>
          </a:solidFill>
          <a:ln cap="flat" cmpd="sng" w="19050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Google Shape;340;g7fd39747aa_0_468"/>
          <p:cNvSpPr/>
          <p:nvPr/>
        </p:nvSpPr>
        <p:spPr>
          <a:xfrm>
            <a:off x="7367824" y="2361465"/>
            <a:ext cx="352800" cy="2463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A4C2F4"/>
          </a:solidFill>
          <a:ln cap="flat" cmpd="sng" w="19050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1" name="Google Shape;341;g7fd39747aa_0_4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43242" y="2135056"/>
            <a:ext cx="577912" cy="634458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g7fd39747aa_0_468"/>
          <p:cNvSpPr txBox="1"/>
          <p:nvPr/>
        </p:nvSpPr>
        <p:spPr>
          <a:xfrm>
            <a:off x="336500" y="2521425"/>
            <a:ext cx="3049800" cy="18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91425" spcFirstLastPara="1" rIns="91425" wrap="square" tIns="90000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C4587"/>
              </a:buClr>
              <a:buSzPts val="1400"/>
              <a:buFont typeface="Lato"/>
              <a:buChar char="❏"/>
            </a:pPr>
            <a:r>
              <a:rPr b="1" lang="en-US">
                <a:solidFill>
                  <a:srgbClr val="1C4587"/>
                </a:solidFill>
                <a:latin typeface="Lato"/>
                <a:ea typeface="Lato"/>
                <a:cs typeface="Lato"/>
                <a:sym typeface="Lato"/>
              </a:rPr>
              <a:t>Demora en tiempo de ejecución</a:t>
            </a:r>
            <a:endParaRPr b="1">
              <a:solidFill>
                <a:srgbClr val="1C4587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400"/>
              <a:buFont typeface="Lato"/>
              <a:buChar char="❏"/>
            </a:pPr>
            <a:r>
              <a:rPr b="1" lang="en-US">
                <a:solidFill>
                  <a:srgbClr val="1C4587"/>
                </a:solidFill>
                <a:latin typeface="Lato"/>
                <a:ea typeface="Lato"/>
                <a:cs typeface="Lato"/>
                <a:sym typeface="Lato"/>
              </a:rPr>
              <a:t>Error de compilación</a:t>
            </a:r>
            <a:endParaRPr b="1">
              <a:solidFill>
                <a:srgbClr val="1C4587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400"/>
              <a:buFont typeface="Lato"/>
              <a:buChar char="❏"/>
            </a:pPr>
            <a:r>
              <a:rPr b="1" lang="en-US">
                <a:solidFill>
                  <a:srgbClr val="1C4587"/>
                </a:solidFill>
                <a:latin typeface="Lato"/>
                <a:ea typeface="Lato"/>
                <a:cs typeface="Lato"/>
                <a:sym typeface="Lato"/>
              </a:rPr>
              <a:t>Código</a:t>
            </a:r>
            <a:r>
              <a:rPr b="1" lang="en-US">
                <a:solidFill>
                  <a:srgbClr val="1C4587"/>
                </a:solidFill>
                <a:latin typeface="Lato"/>
                <a:ea typeface="Lato"/>
                <a:cs typeface="Lato"/>
                <a:sym typeface="Lato"/>
              </a:rPr>
              <a:t> innecesario</a:t>
            </a:r>
            <a:endParaRPr b="1">
              <a:solidFill>
                <a:srgbClr val="1C4587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400"/>
              <a:buFont typeface="Lato"/>
              <a:buChar char="❏"/>
            </a:pPr>
            <a:r>
              <a:rPr b="1" lang="en-US">
                <a:solidFill>
                  <a:srgbClr val="1C4587"/>
                </a:solidFill>
                <a:latin typeface="Lato"/>
                <a:ea typeface="Lato"/>
                <a:cs typeface="Lato"/>
                <a:sym typeface="Lato"/>
              </a:rPr>
              <a:t>Información Irrelevante</a:t>
            </a:r>
            <a:endParaRPr b="1">
              <a:solidFill>
                <a:srgbClr val="1C4587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400"/>
              <a:buFont typeface="Lato"/>
              <a:buChar char="❏"/>
            </a:pPr>
            <a:r>
              <a:rPr b="1" lang="en-US">
                <a:solidFill>
                  <a:srgbClr val="1C4587"/>
                </a:solidFill>
                <a:latin typeface="Lato"/>
                <a:ea typeface="Lato"/>
                <a:cs typeface="Lato"/>
                <a:sym typeface="Lato"/>
              </a:rPr>
              <a:t>Reprocesamiento de información</a:t>
            </a:r>
            <a:endParaRPr b="1">
              <a:solidFill>
                <a:srgbClr val="1C4587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43" name="Google Shape;343;g7fd39747aa_0_468"/>
          <p:cNvSpPr txBox="1"/>
          <p:nvPr/>
        </p:nvSpPr>
        <p:spPr>
          <a:xfrm>
            <a:off x="558875" y="1355725"/>
            <a:ext cx="3049800" cy="3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Lato"/>
                <a:ea typeface="Lato"/>
                <a:cs typeface="Lato"/>
                <a:sym typeface="Lato"/>
              </a:rPr>
              <a:t>Robotina - Consulta Cliente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00448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44" name="Google Shape;344;g7fd39747aa_0_468"/>
          <p:cNvSpPr txBox="1"/>
          <p:nvPr/>
        </p:nvSpPr>
        <p:spPr>
          <a:xfrm>
            <a:off x="5130880" y="974725"/>
            <a:ext cx="2325300" cy="31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latin typeface="Lato"/>
                <a:ea typeface="Lato"/>
                <a:cs typeface="Lato"/>
                <a:sym typeface="Lato"/>
              </a:rPr>
              <a:t>TO BE</a:t>
            </a:r>
            <a:endParaRPr b="1"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00448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45" name="Google Shape;345;g7fd39747aa_0_468"/>
          <p:cNvCxnSpPr/>
          <p:nvPr/>
        </p:nvCxnSpPr>
        <p:spPr>
          <a:xfrm flipH="1">
            <a:off x="4398200" y="1073750"/>
            <a:ext cx="21900" cy="3812400"/>
          </a:xfrm>
          <a:prstGeom prst="straightConnector1">
            <a:avLst/>
          </a:prstGeom>
          <a:noFill/>
          <a:ln cap="flat" cmpd="sng" w="19050">
            <a:solidFill>
              <a:srgbClr val="0C58D3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0" name="Google Shape;350;g7fd39747aa_0_12"/>
          <p:cNvPicPr preferRelativeResize="0"/>
          <p:nvPr/>
        </p:nvPicPr>
        <p:blipFill rotWithShape="1">
          <a:blip r:embed="rId3">
            <a:alphaModFix/>
          </a:blip>
          <a:srcRect b="6752" l="13671" r="13649" t="4861"/>
          <a:stretch/>
        </p:blipFill>
        <p:spPr>
          <a:xfrm>
            <a:off x="6062250" y="2077025"/>
            <a:ext cx="371174" cy="312671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g7fd39747aa_0_12"/>
          <p:cNvSpPr txBox="1"/>
          <p:nvPr>
            <p:ph type="title"/>
          </p:nvPr>
        </p:nvSpPr>
        <p:spPr>
          <a:xfrm>
            <a:off x="625401" y="406725"/>
            <a:ext cx="2994600" cy="34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Videos de seguridad</a:t>
            </a:r>
            <a:endParaRPr/>
          </a:p>
        </p:txBody>
      </p:sp>
      <p:grpSp>
        <p:nvGrpSpPr>
          <p:cNvPr id="352" name="Google Shape;352;g7fd39747aa_0_12"/>
          <p:cNvGrpSpPr/>
          <p:nvPr/>
        </p:nvGrpSpPr>
        <p:grpSpPr>
          <a:xfrm>
            <a:off x="6837125" y="0"/>
            <a:ext cx="2307000" cy="375381"/>
            <a:chOff x="6837125" y="0"/>
            <a:chExt cx="2307000" cy="375381"/>
          </a:xfrm>
        </p:grpSpPr>
        <p:sp>
          <p:nvSpPr>
            <p:cNvPr id="353" name="Google Shape;353;g7fd39747aa_0_12"/>
            <p:cNvSpPr/>
            <p:nvPr/>
          </p:nvSpPr>
          <p:spPr>
            <a:xfrm>
              <a:off x="6837125" y="0"/>
              <a:ext cx="2307000" cy="2667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54" name="Google Shape;354;g7fd39747aa_0_1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706977" y="108682"/>
              <a:ext cx="267173" cy="2666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55" name="Google Shape;355;g7fd39747aa_0_12"/>
          <p:cNvSpPr txBox="1"/>
          <p:nvPr/>
        </p:nvSpPr>
        <p:spPr>
          <a:xfrm>
            <a:off x="482680" y="974725"/>
            <a:ext cx="2325300" cy="31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00">
                <a:solidFill>
                  <a:srgbClr val="004481"/>
                </a:solidFill>
                <a:latin typeface="Lato"/>
                <a:ea typeface="Lato"/>
                <a:cs typeface="Lato"/>
                <a:sym typeface="Lato"/>
              </a:rPr>
              <a:t>AS IS - </a:t>
            </a:r>
            <a:r>
              <a:rPr b="1" lang="en-US" sz="900">
                <a:solidFill>
                  <a:srgbClr val="004481"/>
                </a:solidFill>
                <a:latin typeface="Lato"/>
                <a:ea typeface="Lato"/>
                <a:cs typeface="Lato"/>
                <a:sym typeface="Lato"/>
              </a:rPr>
              <a:t>Solicitud de videos de seguridad</a:t>
            </a:r>
            <a:endParaRPr b="1" sz="900">
              <a:solidFill>
                <a:srgbClr val="00448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56" name="Google Shape;356;g7fd39747aa_0_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5300" y="1691375"/>
            <a:ext cx="312300" cy="325499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g7fd39747aa_0_12"/>
          <p:cNvSpPr/>
          <p:nvPr/>
        </p:nvSpPr>
        <p:spPr>
          <a:xfrm>
            <a:off x="1110198" y="2111375"/>
            <a:ext cx="207000" cy="208800"/>
          </a:xfrm>
          <a:prstGeom prst="rightArrow">
            <a:avLst>
              <a:gd fmla="val 31038" name="adj1"/>
              <a:gd fmla="val 50000" name="adj2"/>
            </a:avLst>
          </a:prstGeom>
          <a:solidFill>
            <a:srgbClr val="0A5FB4"/>
          </a:solidFill>
          <a:ln cap="flat" cmpd="sng" w="9525">
            <a:solidFill>
              <a:srgbClr val="0A5FB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g7fd39747aa_0_12"/>
          <p:cNvSpPr txBox="1"/>
          <p:nvPr/>
        </p:nvSpPr>
        <p:spPr>
          <a:xfrm>
            <a:off x="130900" y="1945275"/>
            <a:ext cx="7611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00">
                <a:solidFill>
                  <a:srgbClr val="0A5FB4"/>
                </a:solidFill>
                <a:latin typeface="Lato"/>
                <a:ea typeface="Lato"/>
                <a:cs typeface="Lato"/>
                <a:sym typeface="Lato"/>
              </a:rPr>
              <a:t>Informes judiciales</a:t>
            </a:r>
            <a:endParaRPr b="1" sz="900">
              <a:solidFill>
                <a:srgbClr val="0A5FB4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59" name="Google Shape;359;g7fd39747aa_0_1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78803" y="2053022"/>
            <a:ext cx="428586" cy="3254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sultado de imagen para pc hanging icon" id="360" name="Google Shape;360;g7fd39747aa_0_12" title="https://www.iconfinder.com/icons/1909696/computer_cyber_crime_death_dies_face_freeze_monitor_icon"/>
          <p:cNvPicPr preferRelativeResize="0"/>
          <p:nvPr/>
        </p:nvPicPr>
        <p:blipFill rotWithShape="1">
          <a:blip r:embed="rId7">
            <a:alphaModFix/>
          </a:blip>
          <a:srcRect b="9028" l="0" r="0" t="13271"/>
          <a:stretch/>
        </p:blipFill>
        <p:spPr>
          <a:xfrm>
            <a:off x="3207925" y="2064125"/>
            <a:ext cx="371187" cy="34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g7fd39747aa_0_1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620125" y="1562050"/>
            <a:ext cx="249900" cy="249900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g7fd39747aa_0_12"/>
          <p:cNvSpPr txBox="1"/>
          <p:nvPr/>
        </p:nvSpPr>
        <p:spPr>
          <a:xfrm>
            <a:off x="884500" y="2821050"/>
            <a:ext cx="1725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*Envío no estandarizado de la información</a:t>
            </a:r>
            <a:endParaRPr b="1" sz="90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*No hay control sobre los tiempos de atención de videos</a:t>
            </a:r>
            <a:endParaRPr b="1" sz="90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63" name="Google Shape;363;g7fd39747aa_0_12"/>
          <p:cNvCxnSpPr/>
          <p:nvPr/>
        </p:nvCxnSpPr>
        <p:spPr>
          <a:xfrm flipH="1">
            <a:off x="1443025" y="2536100"/>
            <a:ext cx="7500" cy="3348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64" name="Google Shape;364;g7fd39747aa_0_1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341090" y="2131621"/>
            <a:ext cx="207000" cy="207000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g7fd39747aa_0_12"/>
          <p:cNvSpPr txBox="1"/>
          <p:nvPr/>
        </p:nvSpPr>
        <p:spPr>
          <a:xfrm>
            <a:off x="1044700" y="1615175"/>
            <a:ext cx="1096800" cy="3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00">
                <a:solidFill>
                  <a:srgbClr val="004481"/>
                </a:solidFill>
                <a:latin typeface="Lato"/>
                <a:ea typeface="Lato"/>
                <a:cs typeface="Lato"/>
                <a:sym typeface="Lato"/>
              </a:rPr>
              <a:t>Solicitud mediante correo</a:t>
            </a:r>
            <a:endParaRPr b="1" sz="900">
              <a:solidFill>
                <a:srgbClr val="00448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66" name="Google Shape;366;g7fd39747aa_0_1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611588" y="2218225"/>
            <a:ext cx="312300" cy="3123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67" name="Google Shape;367;g7fd39747aa_0_12"/>
          <p:cNvCxnSpPr/>
          <p:nvPr/>
        </p:nvCxnSpPr>
        <p:spPr>
          <a:xfrm>
            <a:off x="4642450" y="1066525"/>
            <a:ext cx="3300" cy="3450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8" name="Google Shape;368;g7fd39747aa_0_12"/>
          <p:cNvSpPr txBox="1"/>
          <p:nvPr/>
        </p:nvSpPr>
        <p:spPr>
          <a:xfrm>
            <a:off x="4902275" y="974725"/>
            <a:ext cx="3461700" cy="31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00">
                <a:solidFill>
                  <a:srgbClr val="004481"/>
                </a:solidFill>
                <a:latin typeface="Lato"/>
                <a:ea typeface="Lato"/>
                <a:cs typeface="Lato"/>
                <a:sym typeface="Lato"/>
              </a:rPr>
              <a:t>TO BE - </a:t>
            </a:r>
            <a:r>
              <a:rPr b="1" lang="en-US" sz="900">
                <a:solidFill>
                  <a:srgbClr val="004481"/>
                </a:solidFill>
                <a:latin typeface="Lato"/>
                <a:ea typeface="Lato"/>
                <a:cs typeface="Lato"/>
                <a:sym typeface="Lato"/>
              </a:rPr>
              <a:t>Solicitud de videos de seguridad</a:t>
            </a:r>
            <a:endParaRPr b="1" sz="900">
              <a:solidFill>
                <a:srgbClr val="00448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69" name="Google Shape;369;g7fd39747aa_0_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5300" y="2377175"/>
            <a:ext cx="312300" cy="325499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g7fd39747aa_0_12"/>
          <p:cNvSpPr txBox="1"/>
          <p:nvPr/>
        </p:nvSpPr>
        <p:spPr>
          <a:xfrm>
            <a:off x="158500" y="2626475"/>
            <a:ext cx="7059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00">
                <a:solidFill>
                  <a:srgbClr val="0A5FB4"/>
                </a:solidFill>
                <a:latin typeface="Lato"/>
                <a:ea typeface="Lato"/>
                <a:cs typeface="Lato"/>
                <a:sym typeface="Lato"/>
              </a:rPr>
              <a:t>Reclamos</a:t>
            </a:r>
            <a:endParaRPr b="1" sz="900">
              <a:solidFill>
                <a:srgbClr val="0A5FB4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71" name="Google Shape;371;g7fd39747aa_0_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6300" y="2072375"/>
            <a:ext cx="312300" cy="325499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g7fd39747aa_0_12"/>
          <p:cNvSpPr txBox="1"/>
          <p:nvPr/>
        </p:nvSpPr>
        <p:spPr>
          <a:xfrm>
            <a:off x="595600" y="2327375"/>
            <a:ext cx="5937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00">
                <a:solidFill>
                  <a:srgbClr val="0A5FB4"/>
                </a:solidFill>
                <a:latin typeface="Lato"/>
                <a:ea typeface="Lato"/>
                <a:cs typeface="Lato"/>
                <a:sym typeface="Lato"/>
              </a:rPr>
              <a:t>Oficina</a:t>
            </a:r>
            <a:endParaRPr b="1" sz="900">
              <a:solidFill>
                <a:srgbClr val="0A5FB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73" name="Google Shape;373;g7fd39747aa_0_12"/>
          <p:cNvSpPr/>
          <p:nvPr/>
        </p:nvSpPr>
        <p:spPr>
          <a:xfrm>
            <a:off x="1948403" y="2111375"/>
            <a:ext cx="585600" cy="208800"/>
          </a:xfrm>
          <a:prstGeom prst="rightArrow">
            <a:avLst>
              <a:gd fmla="val 31038" name="adj1"/>
              <a:gd fmla="val 50000" name="adj2"/>
            </a:avLst>
          </a:prstGeom>
          <a:solidFill>
            <a:srgbClr val="0A5FB4"/>
          </a:solidFill>
          <a:ln cap="flat" cmpd="sng" w="9525">
            <a:solidFill>
              <a:srgbClr val="0A5FB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74" name="Google Shape;374;g7fd39747aa_0_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65100" y="2072375"/>
            <a:ext cx="312300" cy="325499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g7fd39747aa_0_12"/>
          <p:cNvSpPr txBox="1"/>
          <p:nvPr/>
        </p:nvSpPr>
        <p:spPr>
          <a:xfrm>
            <a:off x="2311450" y="2321675"/>
            <a:ext cx="8196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00">
                <a:solidFill>
                  <a:srgbClr val="0A5FB4"/>
                </a:solidFill>
                <a:latin typeface="Lato"/>
                <a:ea typeface="Lato"/>
                <a:cs typeface="Lato"/>
                <a:sym typeface="Lato"/>
              </a:rPr>
              <a:t>CGADATA</a:t>
            </a:r>
            <a:endParaRPr b="1" sz="900">
              <a:solidFill>
                <a:srgbClr val="0A5FB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76" name="Google Shape;376;g7fd39747aa_0_12"/>
          <p:cNvSpPr/>
          <p:nvPr/>
        </p:nvSpPr>
        <p:spPr>
          <a:xfrm>
            <a:off x="2944098" y="2111375"/>
            <a:ext cx="207000" cy="208800"/>
          </a:xfrm>
          <a:prstGeom prst="rightArrow">
            <a:avLst>
              <a:gd fmla="val 31038" name="adj1"/>
              <a:gd fmla="val 50000" name="adj2"/>
            </a:avLst>
          </a:prstGeom>
          <a:solidFill>
            <a:srgbClr val="0A5FB4"/>
          </a:solidFill>
          <a:ln cap="flat" cmpd="sng" w="9525">
            <a:solidFill>
              <a:srgbClr val="0A5FB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77" name="Google Shape;377;g7fd39747aa_0_1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131044" y="1811951"/>
            <a:ext cx="249900" cy="204924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g7fd39747aa_0_12"/>
          <p:cNvSpPr/>
          <p:nvPr/>
        </p:nvSpPr>
        <p:spPr>
          <a:xfrm rot="-2700000">
            <a:off x="3525720" y="1844220"/>
            <a:ext cx="207041" cy="208738"/>
          </a:xfrm>
          <a:prstGeom prst="rightArrow">
            <a:avLst>
              <a:gd fmla="val 31038" name="adj1"/>
              <a:gd fmla="val 50000" name="adj2"/>
            </a:avLst>
          </a:prstGeom>
          <a:solidFill>
            <a:srgbClr val="0A5FB4"/>
          </a:solidFill>
          <a:ln cap="flat" cmpd="sng" w="9525">
            <a:solidFill>
              <a:srgbClr val="0A5FB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g7fd39747aa_0_12"/>
          <p:cNvSpPr/>
          <p:nvPr/>
        </p:nvSpPr>
        <p:spPr>
          <a:xfrm rot="2700000">
            <a:off x="3818764" y="1844249"/>
            <a:ext cx="207041" cy="208738"/>
          </a:xfrm>
          <a:prstGeom prst="rightArrow">
            <a:avLst>
              <a:gd fmla="val 31038" name="adj1"/>
              <a:gd fmla="val 50000" name="adj2"/>
            </a:avLst>
          </a:prstGeom>
          <a:solidFill>
            <a:srgbClr val="0A5FB4"/>
          </a:solidFill>
          <a:ln cap="flat" cmpd="sng" w="9525">
            <a:solidFill>
              <a:srgbClr val="0A5FB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Resultado de imagen para pc hanging icon" id="380" name="Google Shape;380;g7fd39747aa_0_12" title="https://www.iconfinder.com/icons/1909696/computer_cyber_crime_death_dies_face_freeze_monitor_icon"/>
          <p:cNvPicPr preferRelativeResize="0"/>
          <p:nvPr/>
        </p:nvPicPr>
        <p:blipFill rotWithShape="1">
          <a:blip r:embed="rId7">
            <a:alphaModFix/>
          </a:blip>
          <a:srcRect b="9028" l="0" r="0" t="13271"/>
          <a:stretch/>
        </p:blipFill>
        <p:spPr>
          <a:xfrm>
            <a:off x="3969925" y="2064125"/>
            <a:ext cx="371187" cy="342000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g7fd39747aa_0_12"/>
          <p:cNvSpPr txBox="1"/>
          <p:nvPr/>
        </p:nvSpPr>
        <p:spPr>
          <a:xfrm>
            <a:off x="2997250" y="2321675"/>
            <a:ext cx="8196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00">
                <a:solidFill>
                  <a:srgbClr val="0A5FB4"/>
                </a:solidFill>
                <a:latin typeface="Lato"/>
                <a:ea typeface="Lato"/>
                <a:cs typeface="Lato"/>
                <a:sym typeface="Lato"/>
              </a:rPr>
              <a:t>Equipo 1</a:t>
            </a:r>
            <a:endParaRPr b="1" sz="900">
              <a:solidFill>
                <a:srgbClr val="0A5FB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82" name="Google Shape;382;g7fd39747aa_0_12"/>
          <p:cNvSpPr txBox="1"/>
          <p:nvPr/>
        </p:nvSpPr>
        <p:spPr>
          <a:xfrm>
            <a:off x="3759250" y="2321675"/>
            <a:ext cx="8196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00">
                <a:solidFill>
                  <a:srgbClr val="0A5FB4"/>
                </a:solidFill>
                <a:latin typeface="Lato"/>
                <a:ea typeface="Lato"/>
                <a:cs typeface="Lato"/>
                <a:sym typeface="Lato"/>
              </a:rPr>
              <a:t>Equipo 2</a:t>
            </a:r>
            <a:endParaRPr b="1" sz="900">
              <a:solidFill>
                <a:srgbClr val="0A5FB4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83" name="Google Shape;383;g7fd39747aa_0_12"/>
          <p:cNvCxnSpPr/>
          <p:nvPr/>
        </p:nvCxnSpPr>
        <p:spPr>
          <a:xfrm flipH="1">
            <a:off x="3781875" y="2155100"/>
            <a:ext cx="900" cy="7272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4" name="Google Shape;384;g7fd39747aa_0_12"/>
          <p:cNvSpPr txBox="1"/>
          <p:nvPr/>
        </p:nvSpPr>
        <p:spPr>
          <a:xfrm>
            <a:off x="2865700" y="2821050"/>
            <a:ext cx="1725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*Movimiento innecesario entre equipos de seguridad</a:t>
            </a:r>
            <a:endParaRPr b="1" sz="90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*Equipos con capacidad limitada de procesamiento (4GB RAM)</a:t>
            </a:r>
            <a:endParaRPr b="1" sz="90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85" name="Google Shape;385;g7fd39747aa_0_12"/>
          <p:cNvSpPr txBox="1"/>
          <p:nvPr/>
        </p:nvSpPr>
        <p:spPr>
          <a:xfrm>
            <a:off x="2997250" y="2474075"/>
            <a:ext cx="8196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Descarga del video</a:t>
            </a:r>
            <a:endParaRPr b="1" sz="9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86" name="Google Shape;386;g7fd39747aa_0_12"/>
          <p:cNvSpPr txBox="1"/>
          <p:nvPr/>
        </p:nvSpPr>
        <p:spPr>
          <a:xfrm>
            <a:off x="3759250" y="2474075"/>
            <a:ext cx="8196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Quemado </a:t>
            </a:r>
            <a:r>
              <a:rPr b="1" lang="en-US" sz="9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del video</a:t>
            </a:r>
            <a:endParaRPr b="1" sz="9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87" name="Google Shape;387;g7fd39747aa_0_12"/>
          <p:cNvSpPr txBox="1"/>
          <p:nvPr/>
        </p:nvSpPr>
        <p:spPr>
          <a:xfrm>
            <a:off x="3196675" y="1157050"/>
            <a:ext cx="1096800" cy="3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00">
                <a:solidFill>
                  <a:srgbClr val="004481"/>
                </a:solidFill>
                <a:latin typeface="Lato"/>
                <a:ea typeface="Lato"/>
                <a:cs typeface="Lato"/>
                <a:sym typeface="Lato"/>
              </a:rPr>
              <a:t>Envío de archivo con drive</a:t>
            </a:r>
            <a:endParaRPr b="1" sz="900">
              <a:solidFill>
                <a:srgbClr val="00448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88" name="Google Shape;388;g7fd39747aa_0_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03500" y="1691375"/>
            <a:ext cx="312300" cy="325499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g7fd39747aa_0_12"/>
          <p:cNvSpPr/>
          <p:nvPr/>
        </p:nvSpPr>
        <p:spPr>
          <a:xfrm>
            <a:off x="5758398" y="2111375"/>
            <a:ext cx="207000" cy="208800"/>
          </a:xfrm>
          <a:prstGeom prst="rightArrow">
            <a:avLst>
              <a:gd fmla="val 31038" name="adj1"/>
              <a:gd fmla="val 50000" name="adj2"/>
            </a:avLst>
          </a:prstGeom>
          <a:solidFill>
            <a:srgbClr val="0A5FB4"/>
          </a:solidFill>
          <a:ln cap="flat" cmpd="sng" w="9525">
            <a:solidFill>
              <a:srgbClr val="0A5FB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g7fd39747aa_0_12"/>
          <p:cNvSpPr txBox="1"/>
          <p:nvPr/>
        </p:nvSpPr>
        <p:spPr>
          <a:xfrm>
            <a:off x="4779100" y="1945275"/>
            <a:ext cx="7611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00">
                <a:solidFill>
                  <a:srgbClr val="0A5FB4"/>
                </a:solidFill>
                <a:latin typeface="Lato"/>
                <a:ea typeface="Lato"/>
                <a:cs typeface="Lato"/>
                <a:sym typeface="Lato"/>
              </a:rPr>
              <a:t>Informes judiciales</a:t>
            </a:r>
            <a:endParaRPr b="1" sz="900">
              <a:solidFill>
                <a:srgbClr val="0A5FB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1" name="Google Shape;391;g7fd39747aa_0_12"/>
          <p:cNvSpPr txBox="1"/>
          <p:nvPr/>
        </p:nvSpPr>
        <p:spPr>
          <a:xfrm>
            <a:off x="5456500" y="2821050"/>
            <a:ext cx="1725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00">
                <a:solidFill>
                  <a:srgbClr val="6AA84F"/>
                </a:solidFill>
                <a:latin typeface="Lato"/>
                <a:ea typeface="Lato"/>
                <a:cs typeface="Lato"/>
                <a:sym typeface="Lato"/>
              </a:rPr>
              <a:t>*Envío estandarizado de información con consulta BD</a:t>
            </a:r>
            <a:endParaRPr b="1" sz="900">
              <a:solidFill>
                <a:srgbClr val="6AA84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00">
                <a:solidFill>
                  <a:srgbClr val="6AA84F"/>
                </a:solidFill>
                <a:latin typeface="Lato"/>
                <a:ea typeface="Lato"/>
                <a:cs typeface="Lato"/>
                <a:sym typeface="Lato"/>
              </a:rPr>
              <a:t>*Control de tiempos por atención</a:t>
            </a:r>
            <a:endParaRPr b="1" sz="900">
              <a:solidFill>
                <a:srgbClr val="6AA84F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92" name="Google Shape;392;g7fd39747aa_0_12"/>
          <p:cNvCxnSpPr/>
          <p:nvPr/>
        </p:nvCxnSpPr>
        <p:spPr>
          <a:xfrm flipH="1">
            <a:off x="6091225" y="2536100"/>
            <a:ext cx="7500" cy="334800"/>
          </a:xfrm>
          <a:prstGeom prst="straightConnector1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3" name="Google Shape;393;g7fd39747aa_0_12"/>
          <p:cNvSpPr txBox="1"/>
          <p:nvPr/>
        </p:nvSpPr>
        <p:spPr>
          <a:xfrm>
            <a:off x="5692900" y="1615175"/>
            <a:ext cx="1096800" cy="3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00">
                <a:solidFill>
                  <a:srgbClr val="004481"/>
                </a:solidFill>
                <a:latin typeface="Lato"/>
                <a:ea typeface="Lato"/>
                <a:cs typeface="Lato"/>
                <a:sym typeface="Lato"/>
              </a:rPr>
              <a:t>Solicitud mediante correo</a:t>
            </a:r>
            <a:endParaRPr b="1" sz="900">
              <a:solidFill>
                <a:srgbClr val="00448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94" name="Google Shape;394;g7fd39747aa_0_1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259788" y="2218225"/>
            <a:ext cx="312300" cy="31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g7fd39747aa_0_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03500" y="2377175"/>
            <a:ext cx="312300" cy="325499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g7fd39747aa_0_12"/>
          <p:cNvSpPr txBox="1"/>
          <p:nvPr/>
        </p:nvSpPr>
        <p:spPr>
          <a:xfrm>
            <a:off x="4806700" y="2626475"/>
            <a:ext cx="7059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00">
                <a:solidFill>
                  <a:srgbClr val="0A5FB4"/>
                </a:solidFill>
                <a:latin typeface="Lato"/>
                <a:ea typeface="Lato"/>
                <a:cs typeface="Lato"/>
                <a:sym typeface="Lato"/>
              </a:rPr>
              <a:t>Reclamos</a:t>
            </a:r>
            <a:endParaRPr b="1" sz="900">
              <a:solidFill>
                <a:srgbClr val="0A5FB4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97" name="Google Shape;397;g7fd39747aa_0_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84500" y="2072375"/>
            <a:ext cx="312300" cy="325499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g7fd39747aa_0_12"/>
          <p:cNvSpPr txBox="1"/>
          <p:nvPr/>
        </p:nvSpPr>
        <p:spPr>
          <a:xfrm>
            <a:off x="5243800" y="2327375"/>
            <a:ext cx="5937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00">
                <a:solidFill>
                  <a:srgbClr val="0A5FB4"/>
                </a:solidFill>
                <a:latin typeface="Lato"/>
                <a:ea typeface="Lato"/>
                <a:cs typeface="Lato"/>
                <a:sym typeface="Lato"/>
              </a:rPr>
              <a:t>Oficina</a:t>
            </a:r>
            <a:endParaRPr b="1" sz="900">
              <a:solidFill>
                <a:srgbClr val="0A5FB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9" name="Google Shape;399;g7fd39747aa_0_12"/>
          <p:cNvSpPr/>
          <p:nvPr/>
        </p:nvSpPr>
        <p:spPr>
          <a:xfrm>
            <a:off x="6596603" y="2111375"/>
            <a:ext cx="585600" cy="208800"/>
          </a:xfrm>
          <a:prstGeom prst="rightArrow">
            <a:avLst>
              <a:gd fmla="val 31038" name="adj1"/>
              <a:gd fmla="val 50000" name="adj2"/>
            </a:avLst>
          </a:prstGeom>
          <a:solidFill>
            <a:srgbClr val="0A5FB4"/>
          </a:solidFill>
          <a:ln cap="flat" cmpd="sng" w="9525">
            <a:solidFill>
              <a:srgbClr val="0A5FB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0" name="Google Shape;400;g7fd39747aa_0_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13300" y="2072375"/>
            <a:ext cx="312300" cy="325499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g7fd39747aa_0_12"/>
          <p:cNvSpPr txBox="1"/>
          <p:nvPr/>
        </p:nvSpPr>
        <p:spPr>
          <a:xfrm>
            <a:off x="6959650" y="2321675"/>
            <a:ext cx="8196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00">
                <a:solidFill>
                  <a:srgbClr val="0A5FB4"/>
                </a:solidFill>
                <a:latin typeface="Lato"/>
                <a:ea typeface="Lato"/>
                <a:cs typeface="Lato"/>
                <a:sym typeface="Lato"/>
              </a:rPr>
              <a:t>CGADATA</a:t>
            </a:r>
            <a:endParaRPr b="1" sz="900">
              <a:solidFill>
                <a:srgbClr val="0A5FB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02" name="Google Shape;402;g7fd39747aa_0_12"/>
          <p:cNvSpPr/>
          <p:nvPr/>
        </p:nvSpPr>
        <p:spPr>
          <a:xfrm>
            <a:off x="7592301" y="2111375"/>
            <a:ext cx="371100" cy="208800"/>
          </a:xfrm>
          <a:prstGeom prst="rightArrow">
            <a:avLst>
              <a:gd fmla="val 31038" name="adj1"/>
              <a:gd fmla="val 50000" name="adj2"/>
            </a:avLst>
          </a:prstGeom>
          <a:solidFill>
            <a:srgbClr val="0A5FB4"/>
          </a:solidFill>
          <a:ln cap="flat" cmpd="sng" w="9525">
            <a:solidFill>
              <a:srgbClr val="0A5FB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3" name="Google Shape;403;g7fd39747aa_0_1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8149094" y="1865701"/>
            <a:ext cx="249900" cy="204924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g7fd39747aa_0_12"/>
          <p:cNvSpPr txBox="1"/>
          <p:nvPr/>
        </p:nvSpPr>
        <p:spPr>
          <a:xfrm>
            <a:off x="7630050" y="2321675"/>
            <a:ext cx="13116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00">
                <a:solidFill>
                  <a:srgbClr val="0A5FB4"/>
                </a:solidFill>
                <a:latin typeface="Lato"/>
                <a:ea typeface="Lato"/>
                <a:cs typeface="Lato"/>
                <a:sym typeface="Lato"/>
              </a:rPr>
              <a:t>Único Equipo</a:t>
            </a:r>
            <a:endParaRPr b="1" sz="900">
              <a:solidFill>
                <a:srgbClr val="0A5FB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05" name="Google Shape;405;g7fd39747aa_0_12"/>
          <p:cNvSpPr txBox="1"/>
          <p:nvPr/>
        </p:nvSpPr>
        <p:spPr>
          <a:xfrm>
            <a:off x="7400725" y="2821050"/>
            <a:ext cx="16812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00">
                <a:solidFill>
                  <a:srgbClr val="6AA84F"/>
                </a:solidFill>
                <a:latin typeface="Lato"/>
                <a:ea typeface="Lato"/>
                <a:cs typeface="Lato"/>
                <a:sym typeface="Lato"/>
              </a:rPr>
              <a:t>*Un equipo procesando información</a:t>
            </a:r>
            <a:endParaRPr b="1" sz="900">
              <a:solidFill>
                <a:srgbClr val="6AA84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00">
                <a:solidFill>
                  <a:srgbClr val="6AA84F"/>
                </a:solidFill>
                <a:latin typeface="Lato"/>
                <a:ea typeface="Lato"/>
                <a:cs typeface="Lato"/>
                <a:sym typeface="Lato"/>
              </a:rPr>
              <a:t>*Aumentar capacidad a 8GB RAM</a:t>
            </a:r>
            <a:endParaRPr b="1" sz="900">
              <a:solidFill>
                <a:srgbClr val="6AA84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06" name="Google Shape;406;g7fd39747aa_0_12"/>
          <p:cNvSpPr txBox="1"/>
          <p:nvPr/>
        </p:nvSpPr>
        <p:spPr>
          <a:xfrm>
            <a:off x="7630175" y="2474075"/>
            <a:ext cx="13116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Descarga y quemado del video</a:t>
            </a:r>
            <a:endParaRPr b="1" sz="9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descr="Resultado de imagen para pc happy icon" id="407" name="Google Shape;407;g7fd39747aa_0_12" title="https://www.iconfinder.com/icons/2202523/computer_desktop_emoji_happy_laughing_monitor_screen_icon"/>
          <p:cNvPicPr preferRelativeResize="0"/>
          <p:nvPr/>
        </p:nvPicPr>
        <p:blipFill rotWithShape="1">
          <a:blip r:embed="rId12">
            <a:alphaModFix/>
          </a:blip>
          <a:srcRect b="15417" l="0" r="0" t="13271"/>
          <a:stretch/>
        </p:blipFill>
        <p:spPr>
          <a:xfrm>
            <a:off x="8059750" y="2053029"/>
            <a:ext cx="428600" cy="362441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g7fd39747aa_0_1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532090" y="2131621"/>
            <a:ext cx="207000" cy="20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g7fd39747aa_0_12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280125" y="1006930"/>
            <a:ext cx="249900" cy="247878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g7fd39747aa_0_12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4682175" y="1006930"/>
            <a:ext cx="249900" cy="247878"/>
          </a:xfrm>
          <a:prstGeom prst="rect">
            <a:avLst/>
          </a:prstGeom>
          <a:noFill/>
          <a:ln>
            <a:noFill/>
          </a:ln>
        </p:spPr>
      </p:pic>
      <p:sp>
        <p:nvSpPr>
          <p:cNvPr id="411" name="Google Shape;411;g7fd39747aa_0_12"/>
          <p:cNvSpPr txBox="1"/>
          <p:nvPr/>
        </p:nvSpPr>
        <p:spPr>
          <a:xfrm>
            <a:off x="330275" y="3794125"/>
            <a:ext cx="4039500" cy="31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00">
                <a:solidFill>
                  <a:srgbClr val="004481"/>
                </a:solidFill>
                <a:latin typeface="Lato"/>
                <a:ea typeface="Lato"/>
                <a:cs typeface="Lato"/>
                <a:sym typeface="Lato"/>
              </a:rPr>
              <a:t>Observaciones:</a:t>
            </a:r>
            <a:endParaRPr b="1" sz="900">
              <a:solidFill>
                <a:srgbClr val="00448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00">
                <a:solidFill>
                  <a:srgbClr val="004481"/>
                </a:solidFill>
                <a:latin typeface="Lato"/>
                <a:ea typeface="Lato"/>
                <a:cs typeface="Lato"/>
                <a:sym typeface="Lato"/>
              </a:rPr>
              <a:t>- No contamos con acceso a la BD principal del equipo de seguridad</a:t>
            </a:r>
            <a:endParaRPr b="1" sz="900">
              <a:solidFill>
                <a:srgbClr val="00448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12" name="Google Shape;412;g7fd39747aa_0_12"/>
          <p:cNvSpPr txBox="1"/>
          <p:nvPr/>
        </p:nvSpPr>
        <p:spPr>
          <a:xfrm>
            <a:off x="4826075" y="3794125"/>
            <a:ext cx="4039500" cy="31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00">
                <a:solidFill>
                  <a:srgbClr val="004481"/>
                </a:solidFill>
                <a:latin typeface="Lato"/>
                <a:ea typeface="Lato"/>
                <a:cs typeface="Lato"/>
                <a:sym typeface="Lato"/>
              </a:rPr>
              <a:t>Observaciones:</a:t>
            </a:r>
            <a:endParaRPr b="1" sz="900">
              <a:solidFill>
                <a:srgbClr val="00448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00">
                <a:solidFill>
                  <a:srgbClr val="004481"/>
                </a:solidFill>
                <a:latin typeface="Lato"/>
                <a:ea typeface="Lato"/>
                <a:cs typeface="Lato"/>
                <a:sym typeface="Lato"/>
              </a:rPr>
              <a:t>- Se están realizando las gestiones para exoneración de reglas de dominio.</a:t>
            </a:r>
            <a:endParaRPr b="1" sz="900">
              <a:solidFill>
                <a:srgbClr val="00448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7" name="Google Shape;417;g7fd39747aa_0_606"/>
          <p:cNvGrpSpPr/>
          <p:nvPr/>
        </p:nvGrpSpPr>
        <p:grpSpPr>
          <a:xfrm>
            <a:off x="6837125" y="0"/>
            <a:ext cx="2307000" cy="375381"/>
            <a:chOff x="6837125" y="0"/>
            <a:chExt cx="2307000" cy="375381"/>
          </a:xfrm>
        </p:grpSpPr>
        <p:sp>
          <p:nvSpPr>
            <p:cNvPr id="418" name="Google Shape;418;g7fd39747aa_0_606"/>
            <p:cNvSpPr/>
            <p:nvPr/>
          </p:nvSpPr>
          <p:spPr>
            <a:xfrm>
              <a:off x="6837125" y="0"/>
              <a:ext cx="2307000" cy="2667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19" name="Google Shape;419;g7fd39747aa_0_60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8706977" y="108682"/>
              <a:ext cx="267173" cy="26669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20" name="Google Shape;420;g7fd39747aa_0_6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36425" y="152400"/>
            <a:ext cx="3167837" cy="48387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421" name="Google Shape;421;g7fd39747aa_0_606"/>
          <p:cNvSpPr txBox="1"/>
          <p:nvPr>
            <p:ph type="title"/>
          </p:nvPr>
        </p:nvSpPr>
        <p:spPr>
          <a:xfrm>
            <a:off x="625405" y="406725"/>
            <a:ext cx="3167700" cy="34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</a:t>
            </a:r>
            <a:r>
              <a:rPr lang="en-US"/>
              <a:t>ideos de seguridad</a:t>
            </a:r>
            <a:endParaRPr/>
          </a:p>
        </p:txBody>
      </p:sp>
      <p:sp>
        <p:nvSpPr>
          <p:cNvPr id="422" name="Google Shape;422;g7fd39747aa_0_606"/>
          <p:cNvSpPr txBox="1"/>
          <p:nvPr/>
        </p:nvSpPr>
        <p:spPr>
          <a:xfrm>
            <a:off x="482672" y="974725"/>
            <a:ext cx="3965100" cy="31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00">
                <a:solidFill>
                  <a:srgbClr val="004481"/>
                </a:solidFill>
                <a:latin typeface="Lato"/>
                <a:ea typeface="Lato"/>
                <a:cs typeface="Lato"/>
                <a:sym typeface="Lato"/>
              </a:rPr>
              <a:t>Desarrollo Formulario Pag Web</a:t>
            </a:r>
            <a:endParaRPr b="1" sz="900">
              <a:solidFill>
                <a:srgbClr val="00448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004481"/>
              </a:solidFill>
              <a:latin typeface="Lato"/>
              <a:ea typeface="Lato"/>
              <a:cs typeface="Lato"/>
              <a:sym typeface="Lato"/>
            </a:endParaRPr>
          </a:p>
          <a:p>
            <a:pPr indent="-2857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Font typeface="Lato"/>
              <a:buChar char="-"/>
            </a:pPr>
            <a:r>
              <a:rPr b="1" lang="en-US" sz="9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Permite el ingreso estandarizado de la información</a:t>
            </a:r>
            <a:endParaRPr b="1" sz="9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  <a:p>
            <a:pPr indent="-2857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Font typeface="Lato"/>
              <a:buChar char="-"/>
            </a:pPr>
            <a:r>
              <a:rPr b="1" lang="en-US" sz="9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Algunos campos son completados automáticamente</a:t>
            </a:r>
            <a:endParaRPr b="1" sz="9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23" name="Google Shape;423;g7fd39747aa_0_60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80125" y="1006930"/>
            <a:ext cx="249900" cy="247878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g7fd39747aa_0_606"/>
          <p:cNvSpPr txBox="1"/>
          <p:nvPr/>
        </p:nvSpPr>
        <p:spPr>
          <a:xfrm>
            <a:off x="482672" y="1660525"/>
            <a:ext cx="3965100" cy="31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00">
                <a:solidFill>
                  <a:srgbClr val="004481"/>
                </a:solidFill>
                <a:latin typeface="Lato"/>
                <a:ea typeface="Lato"/>
                <a:cs typeface="Lato"/>
                <a:sym typeface="Lato"/>
              </a:rPr>
              <a:t>Tablero de Seguimiento de Solicitudes </a:t>
            </a:r>
            <a:endParaRPr b="1" sz="900">
              <a:solidFill>
                <a:srgbClr val="00448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004481"/>
              </a:solidFill>
              <a:latin typeface="Lato"/>
              <a:ea typeface="Lato"/>
              <a:cs typeface="Lato"/>
              <a:sym typeface="Lato"/>
            </a:endParaRPr>
          </a:p>
          <a:p>
            <a:pPr indent="-2857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Font typeface="Lato"/>
              <a:buChar char="-"/>
            </a:pPr>
            <a:r>
              <a:rPr b="1" lang="en-US" sz="9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Permite identificar </a:t>
            </a:r>
            <a:r>
              <a:rPr b="1" lang="en-US" sz="9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qué</a:t>
            </a:r>
            <a:r>
              <a:rPr b="1" lang="en-US" sz="9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 videos se encuentran pendientes de entregar y desde </a:t>
            </a:r>
            <a:r>
              <a:rPr b="1" lang="en-US" sz="9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qué</a:t>
            </a:r>
            <a:r>
              <a:rPr b="1" lang="en-US" sz="9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 fecha</a:t>
            </a:r>
            <a:endParaRPr b="1" sz="9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  <a:p>
            <a:pPr indent="-2857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900"/>
              <a:buFont typeface="Lato"/>
              <a:buChar char="-"/>
            </a:pPr>
            <a:r>
              <a:rPr b="1" lang="en-US" sz="900">
                <a:solidFill>
                  <a:srgbClr val="6AA84F"/>
                </a:solidFill>
                <a:latin typeface="Lato"/>
                <a:ea typeface="Lato"/>
                <a:cs typeface="Lato"/>
                <a:sym typeface="Lato"/>
              </a:rPr>
              <a:t>Contamos con acceso a su información</a:t>
            </a:r>
            <a:endParaRPr b="1" sz="900">
              <a:solidFill>
                <a:srgbClr val="6AA84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25" name="Google Shape;425;g7fd39747aa_0_60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80125" y="1692730"/>
            <a:ext cx="249900" cy="247878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g7fd39747aa_0_606"/>
          <p:cNvSpPr txBox="1"/>
          <p:nvPr/>
        </p:nvSpPr>
        <p:spPr>
          <a:xfrm>
            <a:off x="482672" y="2498725"/>
            <a:ext cx="3965100" cy="31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00">
                <a:solidFill>
                  <a:srgbClr val="004481"/>
                </a:solidFill>
                <a:latin typeface="Lato"/>
                <a:ea typeface="Lato"/>
                <a:cs typeface="Lato"/>
                <a:sym typeface="Lato"/>
              </a:rPr>
              <a:t>Gestión exoneración de reglas de dominio</a:t>
            </a:r>
            <a:endParaRPr b="1" sz="900">
              <a:solidFill>
                <a:srgbClr val="00448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004481"/>
              </a:solidFill>
              <a:latin typeface="Lato"/>
              <a:ea typeface="Lato"/>
              <a:cs typeface="Lato"/>
              <a:sym typeface="Lato"/>
            </a:endParaRPr>
          </a:p>
          <a:p>
            <a:pPr indent="-2857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Font typeface="Lato"/>
              <a:buChar char="-"/>
            </a:pPr>
            <a:r>
              <a:rPr b="1" lang="en-US" sz="9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Permite identificar qué videos se encuentran pendientes de entregar y desde que fecha</a:t>
            </a:r>
            <a:endParaRPr b="1" sz="9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27" name="Google Shape;427;g7fd39747aa_0_60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80125" y="2530930"/>
            <a:ext cx="249900" cy="247878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" name="Google Shape;428;g7fd39747aa_0_60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1925" y="3486325"/>
            <a:ext cx="4068051" cy="15047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3" name="Google Shape;433;g7fd39747aa_0_638"/>
          <p:cNvGrpSpPr/>
          <p:nvPr/>
        </p:nvGrpSpPr>
        <p:grpSpPr>
          <a:xfrm>
            <a:off x="6837125" y="0"/>
            <a:ext cx="2307000" cy="375381"/>
            <a:chOff x="6837125" y="0"/>
            <a:chExt cx="2307000" cy="375381"/>
          </a:xfrm>
        </p:grpSpPr>
        <p:sp>
          <p:nvSpPr>
            <p:cNvPr id="434" name="Google Shape;434;g7fd39747aa_0_638"/>
            <p:cNvSpPr/>
            <p:nvPr/>
          </p:nvSpPr>
          <p:spPr>
            <a:xfrm>
              <a:off x="6837125" y="0"/>
              <a:ext cx="2307000" cy="2667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35" name="Google Shape;435;g7fd39747aa_0_63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8706977" y="108682"/>
              <a:ext cx="267173" cy="2666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36" name="Google Shape;436;g7fd39747aa_0_638"/>
          <p:cNvSpPr txBox="1"/>
          <p:nvPr>
            <p:ph type="title"/>
          </p:nvPr>
        </p:nvSpPr>
        <p:spPr>
          <a:xfrm>
            <a:off x="625410" y="406726"/>
            <a:ext cx="6884100" cy="34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Robotina</a:t>
            </a:r>
            <a:endParaRPr/>
          </a:p>
        </p:txBody>
      </p:sp>
      <p:sp>
        <p:nvSpPr>
          <p:cNvPr id="437" name="Google Shape;437;g7fd39747aa_0_638"/>
          <p:cNvSpPr txBox="1"/>
          <p:nvPr/>
        </p:nvSpPr>
        <p:spPr>
          <a:xfrm>
            <a:off x="482672" y="974725"/>
            <a:ext cx="3965100" cy="31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00">
                <a:solidFill>
                  <a:srgbClr val="004481"/>
                </a:solidFill>
                <a:latin typeface="Lato"/>
                <a:ea typeface="Lato"/>
                <a:cs typeface="Lato"/>
                <a:sym typeface="Lato"/>
              </a:rPr>
              <a:t>Desarrollo AHK - Consulta cliente</a:t>
            </a:r>
            <a:endParaRPr b="1" sz="9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38" name="Google Shape;438;g7fd39747aa_0_6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0125" y="1006930"/>
            <a:ext cx="249900" cy="247878"/>
          </a:xfrm>
          <a:prstGeom prst="rect">
            <a:avLst/>
          </a:prstGeom>
          <a:noFill/>
          <a:ln>
            <a:noFill/>
          </a:ln>
        </p:spPr>
      </p:pic>
      <p:sp>
        <p:nvSpPr>
          <p:cNvPr id="439" name="Google Shape;439;g7fd39747aa_0_638"/>
          <p:cNvSpPr txBox="1"/>
          <p:nvPr/>
        </p:nvSpPr>
        <p:spPr>
          <a:xfrm>
            <a:off x="482672" y="1203325"/>
            <a:ext cx="3965100" cy="31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00">
                <a:solidFill>
                  <a:srgbClr val="004481"/>
                </a:solidFill>
                <a:latin typeface="Lato"/>
                <a:ea typeface="Lato"/>
                <a:cs typeface="Lato"/>
                <a:sym typeface="Lato"/>
              </a:rPr>
              <a:t>Desarrollo AHK - Consulta productos vinculados al cliente</a:t>
            </a:r>
            <a:endParaRPr b="1" sz="900">
              <a:solidFill>
                <a:srgbClr val="00448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004481"/>
              </a:solidFill>
              <a:latin typeface="Lato"/>
              <a:ea typeface="Lato"/>
              <a:cs typeface="Lato"/>
              <a:sym typeface="Lato"/>
            </a:endParaRPr>
          </a:p>
          <a:p>
            <a:pPr indent="-2857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Font typeface="Lato"/>
              <a:buChar char="-"/>
            </a:pPr>
            <a:r>
              <a:rPr b="1" lang="en-US" sz="9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Consulta estándar: </a:t>
            </a:r>
            <a:endParaRPr b="1" sz="9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  <a:p>
            <a:pPr indent="-2857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Font typeface="Lato"/>
              <a:buChar char="-"/>
            </a:pPr>
            <a:r>
              <a:rPr b="1" lang="en-US" sz="9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Cuentas activas </a:t>
            </a:r>
            <a:endParaRPr b="1" sz="9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  <a:p>
            <a:pPr indent="-2857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Font typeface="Lato"/>
              <a:buChar char="-"/>
            </a:pPr>
            <a:r>
              <a:rPr b="1" lang="en-US" sz="9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Titulares</a:t>
            </a:r>
            <a:endParaRPr b="1" sz="9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  <a:p>
            <a:pPr indent="-2857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Font typeface="Lato"/>
              <a:buChar char="-"/>
            </a:pPr>
            <a:r>
              <a:rPr b="1" lang="en-US" sz="9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Otros casos:</a:t>
            </a:r>
            <a:endParaRPr b="1" sz="9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  <a:p>
            <a:pPr indent="-2857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Font typeface="Lato"/>
              <a:buChar char="-"/>
            </a:pPr>
            <a:r>
              <a:rPr b="1" lang="en-US" sz="9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Consultar más productos</a:t>
            </a:r>
            <a:endParaRPr b="1" sz="9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  <a:p>
            <a:pPr indent="-2857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Font typeface="Lato"/>
              <a:buChar char="-"/>
            </a:pPr>
            <a:r>
              <a:rPr b="1" lang="en-US" sz="9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Consultar otras personas vinculadas</a:t>
            </a:r>
            <a:endParaRPr b="1" sz="9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40" name="Google Shape;440;g7fd39747aa_0_6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0125" y="1235530"/>
            <a:ext cx="249900" cy="247878"/>
          </a:xfrm>
          <a:prstGeom prst="rect">
            <a:avLst/>
          </a:prstGeom>
          <a:noFill/>
          <a:ln>
            <a:noFill/>
          </a:ln>
        </p:spPr>
      </p:pic>
      <p:sp>
        <p:nvSpPr>
          <p:cNvPr id="441" name="Google Shape;441;g7fd39747aa_0_638"/>
          <p:cNvSpPr txBox="1"/>
          <p:nvPr/>
        </p:nvSpPr>
        <p:spPr>
          <a:xfrm>
            <a:off x="482672" y="2422525"/>
            <a:ext cx="3965100" cy="31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00">
                <a:solidFill>
                  <a:srgbClr val="004481"/>
                </a:solidFill>
                <a:latin typeface="Lato"/>
                <a:ea typeface="Lato"/>
                <a:cs typeface="Lato"/>
                <a:sym typeface="Lato"/>
              </a:rPr>
              <a:t>Desarrollo AHK - Consulta garantías vinculadas al cliente</a:t>
            </a:r>
            <a:endParaRPr b="1" sz="900">
              <a:solidFill>
                <a:srgbClr val="00448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004481"/>
              </a:solidFill>
              <a:latin typeface="Lato"/>
              <a:ea typeface="Lato"/>
              <a:cs typeface="Lato"/>
              <a:sym typeface="Lato"/>
            </a:endParaRPr>
          </a:p>
          <a:p>
            <a:pPr indent="-2857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Font typeface="Lato"/>
              <a:buChar char="-"/>
            </a:pPr>
            <a:r>
              <a:rPr b="1" lang="en-US" sz="9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Consulta estándar:</a:t>
            </a:r>
            <a:endParaRPr b="1" sz="9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  <a:p>
            <a:pPr indent="-2857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Font typeface="Lato"/>
              <a:buChar char="-"/>
            </a:pPr>
            <a:r>
              <a:rPr b="1" lang="en-US" sz="9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Consultar garantías vinculadas</a:t>
            </a:r>
            <a:endParaRPr b="1" sz="9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  <a:p>
            <a:pPr indent="-2857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Font typeface="Lato"/>
              <a:buChar char="-"/>
            </a:pPr>
            <a:r>
              <a:rPr b="1" lang="en-US" sz="9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Otros casos:</a:t>
            </a:r>
            <a:endParaRPr b="1" sz="9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  <a:p>
            <a:pPr indent="-2857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Font typeface="Lato"/>
              <a:buChar char="-"/>
            </a:pPr>
            <a:r>
              <a:rPr b="1" lang="en-US" sz="9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(Relevamiento)</a:t>
            </a:r>
            <a:endParaRPr b="1" sz="9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42" name="Google Shape;442;g7fd39747aa_0_6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0125" y="2454730"/>
            <a:ext cx="249900" cy="247878"/>
          </a:xfrm>
          <a:prstGeom prst="rect">
            <a:avLst/>
          </a:prstGeom>
          <a:noFill/>
          <a:ln>
            <a:noFill/>
          </a:ln>
        </p:spPr>
      </p:pic>
      <p:sp>
        <p:nvSpPr>
          <p:cNvPr id="443" name="Google Shape;443;g7fd39747aa_0_638"/>
          <p:cNvSpPr txBox="1"/>
          <p:nvPr/>
        </p:nvSpPr>
        <p:spPr>
          <a:xfrm>
            <a:off x="4084000" y="2092656"/>
            <a:ext cx="2099100" cy="91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00">
                <a:solidFill>
                  <a:srgbClr val="004481"/>
                </a:solidFill>
                <a:latin typeface="Lato"/>
                <a:ea typeface="Lato"/>
                <a:cs typeface="Lato"/>
                <a:sym typeface="Lato"/>
              </a:rPr>
              <a:t>TIPO_DOC_CLIENTE</a:t>
            </a:r>
            <a:endParaRPr b="1" sz="800">
              <a:solidFill>
                <a:srgbClr val="00448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NRO_DOC_CLIENTE</a:t>
            </a:r>
            <a:endParaRPr b="1" sz="800">
              <a:solidFill>
                <a:srgbClr val="00448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44" name="Google Shape;444;g7fd39747aa_0_6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16217" y="1903304"/>
            <a:ext cx="447473" cy="568545"/>
          </a:xfrm>
          <a:prstGeom prst="rect">
            <a:avLst/>
          </a:prstGeom>
          <a:noFill/>
          <a:ln>
            <a:noFill/>
          </a:ln>
        </p:spPr>
      </p:pic>
      <p:sp>
        <p:nvSpPr>
          <p:cNvPr id="445" name="Google Shape;445;g7fd39747aa_0_638"/>
          <p:cNvSpPr txBox="1"/>
          <p:nvPr/>
        </p:nvSpPr>
        <p:spPr>
          <a:xfrm>
            <a:off x="7576885" y="2081051"/>
            <a:ext cx="1465800" cy="91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91425" spcFirstLastPara="1" rIns="91425" wrap="square" tIns="90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-US" sz="1000">
                <a:solidFill>
                  <a:srgbClr val="1C4587"/>
                </a:solidFill>
                <a:latin typeface="Lato"/>
                <a:ea typeface="Lato"/>
                <a:cs typeface="Lato"/>
                <a:sym typeface="Lato"/>
              </a:rPr>
              <a:t>Inf_relevante</a:t>
            </a:r>
            <a:endParaRPr b="1" i="0" sz="1000" u="none" cap="none" strike="noStrike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46" name="Google Shape;446;g7fd39747aa_0_638"/>
          <p:cNvSpPr txBox="1"/>
          <p:nvPr/>
        </p:nvSpPr>
        <p:spPr>
          <a:xfrm>
            <a:off x="6400041" y="2422020"/>
            <a:ext cx="732600" cy="5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91425" spcFirstLastPara="1" rIns="91425" wrap="square" tIns="90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000" u="none" cap="none" strike="noStrike">
                <a:solidFill>
                  <a:srgbClr val="1C4587"/>
                </a:solidFill>
                <a:latin typeface="Lato"/>
                <a:ea typeface="Lato"/>
                <a:cs typeface="Lato"/>
                <a:sym typeface="Lato"/>
              </a:rPr>
              <a:t>AHK</a:t>
            </a:r>
            <a:endParaRPr b="1" i="0" sz="1000" u="none" cap="none" strike="noStrike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47" name="Google Shape;447;g7fd39747aa_0_638"/>
          <p:cNvPicPr preferRelativeResize="0"/>
          <p:nvPr/>
        </p:nvPicPr>
        <p:blipFill rotWithShape="1">
          <a:blip r:embed="rId5">
            <a:alphaModFix/>
          </a:blip>
          <a:srcRect b="55926" l="23429" r="73867" t="40014"/>
          <a:stretch/>
        </p:blipFill>
        <p:spPr>
          <a:xfrm>
            <a:off x="6418269" y="1097724"/>
            <a:ext cx="684950" cy="716782"/>
          </a:xfrm>
          <a:prstGeom prst="rect">
            <a:avLst/>
          </a:prstGeom>
          <a:noFill/>
          <a:ln>
            <a:noFill/>
          </a:ln>
        </p:spPr>
      </p:pic>
      <p:pic>
        <p:nvPicPr>
          <p:cNvPr id="448" name="Google Shape;448;g7fd39747aa_0_6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58017" y="1359932"/>
            <a:ext cx="732530" cy="917518"/>
          </a:xfrm>
          <a:prstGeom prst="rect">
            <a:avLst/>
          </a:prstGeom>
          <a:noFill/>
          <a:ln>
            <a:noFill/>
          </a:ln>
        </p:spPr>
      </p:pic>
      <p:sp>
        <p:nvSpPr>
          <p:cNvPr id="449" name="Google Shape;449;g7fd39747aa_0_638"/>
          <p:cNvSpPr/>
          <p:nvPr/>
        </p:nvSpPr>
        <p:spPr>
          <a:xfrm>
            <a:off x="5619409" y="1653757"/>
            <a:ext cx="447300" cy="356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A4C2F4"/>
          </a:solidFill>
          <a:ln cap="flat" cmpd="sng" w="19050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0" name="Google Shape;450;g7fd39747aa_0_638"/>
          <p:cNvSpPr/>
          <p:nvPr/>
        </p:nvSpPr>
        <p:spPr>
          <a:xfrm>
            <a:off x="7245758" y="1653757"/>
            <a:ext cx="447300" cy="356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A4C2F4"/>
          </a:solidFill>
          <a:ln cap="flat" cmpd="sng" w="19050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51" name="Google Shape;451;g7fd39747aa_0_6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945131" y="1306524"/>
            <a:ext cx="732530" cy="917518"/>
          </a:xfrm>
          <a:prstGeom prst="rect">
            <a:avLst/>
          </a:prstGeom>
          <a:noFill/>
          <a:ln>
            <a:noFill/>
          </a:ln>
        </p:spPr>
      </p:pic>
      <p:sp>
        <p:nvSpPr>
          <p:cNvPr id="452" name="Google Shape;452;g7fd39747aa_0_638"/>
          <p:cNvSpPr txBox="1"/>
          <p:nvPr/>
        </p:nvSpPr>
        <p:spPr>
          <a:xfrm>
            <a:off x="5032000" y="3155192"/>
            <a:ext cx="3457500" cy="6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91425" spcFirstLastPara="1" rIns="91425" wrap="square" tIns="90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-US">
                <a:solidFill>
                  <a:srgbClr val="1C4587"/>
                </a:solidFill>
                <a:latin typeface="Lato"/>
                <a:ea typeface="Lato"/>
                <a:cs typeface="Lato"/>
                <a:sym typeface="Lato"/>
              </a:rPr>
              <a:t>Cruces de Información con B401,  PE29, PE20, PE27</a:t>
            </a:r>
            <a:endParaRPr b="1" i="0" u="none" cap="none" strike="noStrike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7fd39747aa_0_402"/>
          <p:cNvSpPr txBox="1"/>
          <p:nvPr>
            <p:ph type="title"/>
          </p:nvPr>
        </p:nvSpPr>
        <p:spPr>
          <a:xfrm>
            <a:off x="625410" y="406726"/>
            <a:ext cx="6884100" cy="34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Análisis de capacidad del equipo</a:t>
            </a:r>
            <a:endParaRPr/>
          </a:p>
        </p:txBody>
      </p:sp>
      <p:grpSp>
        <p:nvGrpSpPr>
          <p:cNvPr id="458" name="Google Shape;458;g7fd39747aa_0_402"/>
          <p:cNvGrpSpPr/>
          <p:nvPr/>
        </p:nvGrpSpPr>
        <p:grpSpPr>
          <a:xfrm>
            <a:off x="6837125" y="0"/>
            <a:ext cx="2307000" cy="375381"/>
            <a:chOff x="6837125" y="0"/>
            <a:chExt cx="2307000" cy="375381"/>
          </a:xfrm>
        </p:grpSpPr>
        <p:sp>
          <p:nvSpPr>
            <p:cNvPr id="459" name="Google Shape;459;g7fd39747aa_0_402"/>
            <p:cNvSpPr/>
            <p:nvPr/>
          </p:nvSpPr>
          <p:spPr>
            <a:xfrm>
              <a:off x="6837125" y="0"/>
              <a:ext cx="2307000" cy="2667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60" name="Google Shape;460;g7fd39747aa_0_40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8706977" y="108682"/>
              <a:ext cx="267173" cy="2666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61" name="Google Shape;461;g7fd39747aa_0_402"/>
          <p:cNvSpPr txBox="1"/>
          <p:nvPr/>
        </p:nvSpPr>
        <p:spPr>
          <a:xfrm>
            <a:off x="4216472" y="974725"/>
            <a:ext cx="3965100" cy="31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00">
                <a:solidFill>
                  <a:srgbClr val="004481"/>
                </a:solidFill>
                <a:latin typeface="Lato"/>
                <a:ea typeface="Lato"/>
                <a:cs typeface="Lato"/>
                <a:sym typeface="Lato"/>
              </a:rPr>
              <a:t>La atención del stock</a:t>
            </a:r>
            <a:endParaRPr b="1" sz="900">
              <a:solidFill>
                <a:srgbClr val="00448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004481"/>
              </a:solidFill>
              <a:latin typeface="Lato"/>
              <a:ea typeface="Lato"/>
              <a:cs typeface="Lato"/>
              <a:sym typeface="Lato"/>
            </a:endParaRPr>
          </a:p>
          <a:p>
            <a:pPr indent="-2857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Font typeface="Lato"/>
              <a:buChar char="-"/>
            </a:pPr>
            <a:r>
              <a:rPr b="1" lang="en-US" sz="9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Consulta estándar: </a:t>
            </a:r>
            <a:endParaRPr b="1" sz="9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  <a:p>
            <a:pPr indent="-2857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Font typeface="Lato"/>
              <a:buChar char="-"/>
            </a:pPr>
            <a:r>
              <a:rPr b="1" lang="en-US" sz="9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Cuentas activas </a:t>
            </a:r>
            <a:endParaRPr b="1" sz="9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  <a:p>
            <a:pPr indent="-2857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Font typeface="Lato"/>
              <a:buChar char="-"/>
            </a:pPr>
            <a:r>
              <a:rPr b="1" lang="en-US" sz="9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Titulares</a:t>
            </a:r>
            <a:endParaRPr b="1" sz="9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  <a:p>
            <a:pPr indent="-2857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Font typeface="Lato"/>
              <a:buChar char="-"/>
            </a:pPr>
            <a:r>
              <a:rPr b="1" lang="en-US" sz="9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Otros casos:</a:t>
            </a:r>
            <a:endParaRPr b="1" sz="9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  <a:p>
            <a:pPr indent="-2857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Font typeface="Lato"/>
              <a:buChar char="-"/>
            </a:pPr>
            <a:r>
              <a:rPr b="1" lang="en-US" sz="9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Consultar más productos</a:t>
            </a:r>
            <a:endParaRPr b="1" sz="9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  <a:p>
            <a:pPr indent="-2857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Font typeface="Lato"/>
              <a:buChar char="-"/>
            </a:pPr>
            <a:r>
              <a:rPr b="1" lang="en-US" sz="9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Consultar otras personas vinculadas</a:t>
            </a:r>
            <a:endParaRPr b="1" sz="9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62" name="Google Shape;462;g7fd39747aa_0_40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13925" y="1006930"/>
            <a:ext cx="249900" cy="247878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g7fd39747aa_0_40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3823" y="1031425"/>
            <a:ext cx="3400551" cy="1816200"/>
          </a:xfrm>
          <a:prstGeom prst="rect">
            <a:avLst/>
          </a:prstGeom>
          <a:noFill/>
          <a:ln>
            <a:noFill/>
          </a:ln>
        </p:spPr>
      </p:pic>
      <p:sp>
        <p:nvSpPr>
          <p:cNvPr id="464" name="Google Shape;464;g7fd39747aa_0_402"/>
          <p:cNvSpPr txBox="1"/>
          <p:nvPr/>
        </p:nvSpPr>
        <p:spPr>
          <a:xfrm>
            <a:off x="482672" y="3565525"/>
            <a:ext cx="3965100" cy="31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00">
                <a:solidFill>
                  <a:srgbClr val="004481"/>
                </a:solidFill>
                <a:latin typeface="Lato"/>
                <a:ea typeface="Lato"/>
                <a:cs typeface="Lato"/>
                <a:sym typeface="Lato"/>
              </a:rPr>
              <a:t>La atención del stock</a:t>
            </a:r>
            <a:endParaRPr b="1" sz="900">
              <a:solidFill>
                <a:srgbClr val="00448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004481"/>
              </a:solidFill>
              <a:latin typeface="Lato"/>
              <a:ea typeface="Lato"/>
              <a:cs typeface="Lato"/>
              <a:sym typeface="Lato"/>
            </a:endParaRPr>
          </a:p>
          <a:p>
            <a:pPr indent="-2857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Font typeface="Lato"/>
              <a:buChar char="-"/>
            </a:pPr>
            <a:r>
              <a:rPr b="1" lang="en-US" sz="9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Consulta estándar: </a:t>
            </a:r>
            <a:endParaRPr b="1" sz="9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  <a:p>
            <a:pPr indent="-2857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Font typeface="Lato"/>
              <a:buChar char="-"/>
            </a:pPr>
            <a:r>
              <a:rPr b="1" lang="en-US" sz="9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Cuentas activas </a:t>
            </a:r>
            <a:endParaRPr b="1" sz="9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  <a:p>
            <a:pPr indent="-2857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Font typeface="Lato"/>
              <a:buChar char="-"/>
            </a:pPr>
            <a:r>
              <a:rPr b="1" lang="en-US" sz="9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Titulares</a:t>
            </a:r>
            <a:endParaRPr b="1" sz="9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  <a:p>
            <a:pPr indent="-2857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Font typeface="Lato"/>
              <a:buChar char="-"/>
            </a:pPr>
            <a:r>
              <a:rPr b="1" lang="en-US" sz="9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Otros casos:</a:t>
            </a:r>
            <a:endParaRPr b="1" sz="9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  <a:p>
            <a:pPr indent="-2857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Font typeface="Lato"/>
              <a:buChar char="-"/>
            </a:pPr>
            <a:r>
              <a:rPr b="1" lang="en-US" sz="9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Consultar más productos</a:t>
            </a:r>
            <a:endParaRPr b="1" sz="9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  <a:p>
            <a:pPr indent="-2857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900"/>
              <a:buFont typeface="Lato"/>
              <a:buChar char="-"/>
            </a:pPr>
            <a:r>
              <a:rPr b="1" lang="en-US" sz="9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Consultar otras personas vinculadas</a:t>
            </a:r>
            <a:endParaRPr b="1" sz="9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65" name="Google Shape;465;g7fd39747aa_0_40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0125" y="3597730"/>
            <a:ext cx="249900" cy="2478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7fd39747aa_0_290"/>
          <p:cNvSpPr txBox="1"/>
          <p:nvPr>
            <p:ph type="title"/>
          </p:nvPr>
        </p:nvSpPr>
        <p:spPr>
          <a:xfrm>
            <a:off x="612485" y="393801"/>
            <a:ext cx="6884100" cy="34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SITUACIÓN ACTUAL</a:t>
            </a:r>
            <a:endParaRPr/>
          </a:p>
        </p:txBody>
      </p:sp>
      <p:graphicFrame>
        <p:nvGraphicFramePr>
          <p:cNvPr id="471" name="Google Shape;471;g7fd39747aa_0_290"/>
          <p:cNvGraphicFramePr/>
          <p:nvPr/>
        </p:nvGraphicFramePr>
        <p:xfrm>
          <a:off x="4646238" y="93988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{6BDC24E9-518D-40A3-A97F-8799995D225F}</a:tableStyleId>
              </a:tblPr>
              <a:tblGrid>
                <a:gridCol w="1309250"/>
                <a:gridCol w="1525300"/>
                <a:gridCol w="1405775"/>
              </a:tblGrid>
              <a:tr h="297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100">
                          <a:solidFill>
                            <a:srgbClr val="FFFFFF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Oficios</a:t>
                      </a:r>
                      <a:endParaRPr b="1" sz="1100" u="none" cap="none" strike="noStrike">
                        <a:solidFill>
                          <a:srgbClr val="FFFFFF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0" marB="0" marR="0" marL="36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4326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200">
                          <a:solidFill>
                            <a:srgbClr val="FFFFFF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Antes Pandemia</a:t>
                      </a:r>
                      <a:endParaRPr b="1"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0" marB="0" marR="0" marL="72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4326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200">
                          <a:solidFill>
                            <a:srgbClr val="FFFFFF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Pandemia(feb/mar)</a:t>
                      </a:r>
                      <a:endParaRPr b="1"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0" marB="0" marR="0" marL="72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43263"/>
                    </a:solidFill>
                  </a:tcPr>
                </a:tc>
              </a:tr>
              <a:tr h="309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E5FAF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>
                          <a:solidFill>
                            <a:srgbClr val="2E5FAF"/>
                          </a:solidFill>
                          <a:latin typeface="Lato Light"/>
                          <a:ea typeface="Lato Light"/>
                          <a:cs typeface="Lato Light"/>
                          <a:sym typeface="Lato Light"/>
                        </a:rPr>
                        <a:t>Recepción</a:t>
                      </a:r>
                      <a:endParaRPr sz="1200">
                        <a:solidFill>
                          <a:srgbClr val="00448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0" marB="0" marR="0" marL="36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21212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>
                          <a:solidFill>
                            <a:srgbClr val="121212"/>
                          </a:solidFill>
                          <a:latin typeface="Lato Light"/>
                          <a:ea typeface="Lato Light"/>
                          <a:cs typeface="Lato Light"/>
                          <a:sym typeface="Lato Light"/>
                        </a:rPr>
                        <a:t>1200ofi/mes</a:t>
                      </a:r>
                      <a:endParaRPr sz="1200">
                        <a:latin typeface="Lato Light"/>
                        <a:ea typeface="Lato Light"/>
                        <a:cs typeface="Lato Light"/>
                        <a:sym typeface="Lato Light"/>
                      </a:endParaRPr>
                    </a:p>
                  </a:txBody>
                  <a:tcPr marT="0" marB="0" marR="0" marL="72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21212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>
                          <a:solidFill>
                            <a:srgbClr val="121212"/>
                          </a:solidFill>
                          <a:latin typeface="Lato Light"/>
                          <a:ea typeface="Lato Light"/>
                          <a:cs typeface="Lato Light"/>
                          <a:sym typeface="Lato Light"/>
                        </a:rPr>
                        <a:t>700 ofi/mes</a:t>
                      </a:r>
                      <a:endParaRPr sz="1200" u="none" cap="none" strike="noStrike">
                        <a:solidFill>
                          <a:srgbClr val="121212"/>
                        </a:solidFill>
                        <a:latin typeface="Lato Light"/>
                        <a:ea typeface="Lato Light"/>
                        <a:cs typeface="Lato Light"/>
                        <a:sym typeface="Lato Light"/>
                      </a:endParaRPr>
                    </a:p>
                  </a:txBody>
                  <a:tcPr marT="0" marB="0" marR="0" marL="72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9E9E9"/>
                    </a:solidFill>
                  </a:tcPr>
                </a:tc>
              </a:tr>
              <a:tr h="5654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E5FAF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>
                          <a:solidFill>
                            <a:srgbClr val="2E5FAF"/>
                          </a:solidFill>
                          <a:latin typeface="Lato Light"/>
                          <a:ea typeface="Lato Light"/>
                          <a:cs typeface="Lato Light"/>
                          <a:sym typeface="Lato Light"/>
                        </a:rPr>
                        <a:t>Atendidos</a:t>
                      </a:r>
                      <a:endParaRPr sz="1200">
                        <a:latin typeface="Lato Light"/>
                        <a:ea typeface="Lato Light"/>
                        <a:cs typeface="Lato Light"/>
                        <a:sym typeface="Lato Light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rgbClr val="00448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0" marB="0" marR="0" marL="36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21212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>
                          <a:solidFill>
                            <a:srgbClr val="121212"/>
                          </a:solidFill>
                          <a:latin typeface="Lato Light"/>
                          <a:ea typeface="Lato Light"/>
                          <a:cs typeface="Lato Light"/>
                          <a:sym typeface="Lato Light"/>
                        </a:rPr>
                        <a:t>800 ofi/mes</a:t>
                      </a:r>
                      <a:endParaRPr sz="1200">
                        <a:latin typeface="Lato Light"/>
                        <a:ea typeface="Lato Light"/>
                        <a:cs typeface="Lato Light"/>
                        <a:sym typeface="Lato Light"/>
                      </a:endParaRPr>
                    </a:p>
                  </a:txBody>
                  <a:tcPr marT="0" marB="0" marR="0" marL="72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21212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>
                          <a:latin typeface="Lato Light"/>
                          <a:ea typeface="Lato Light"/>
                          <a:cs typeface="Lato Light"/>
                          <a:sym typeface="Lato Light"/>
                        </a:rPr>
                        <a:t>245 ofi/mes</a:t>
                      </a:r>
                      <a:endParaRPr sz="1200" cap="none" strike="noStrike">
                        <a:latin typeface="Lato Light"/>
                        <a:ea typeface="Lato Light"/>
                        <a:cs typeface="Lato Light"/>
                        <a:sym typeface="Lato Light"/>
                      </a:endParaRPr>
                    </a:p>
                  </a:txBody>
                  <a:tcPr marT="0" marB="0" marR="0" marL="72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654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2E5FAF"/>
                          </a:solidFill>
                          <a:latin typeface="Lato Light"/>
                          <a:ea typeface="Lato Light"/>
                          <a:cs typeface="Lato Light"/>
                          <a:sym typeface="Lato Light"/>
                        </a:rPr>
                        <a:t>Pendientes</a:t>
                      </a:r>
                      <a:endParaRPr sz="1200">
                        <a:solidFill>
                          <a:srgbClr val="2E5FAF"/>
                        </a:solidFill>
                        <a:latin typeface="Lato Light"/>
                        <a:ea typeface="Lato Light"/>
                        <a:cs typeface="Lato Light"/>
                        <a:sym typeface="Lato Light"/>
                      </a:endParaRPr>
                    </a:p>
                  </a:txBody>
                  <a:tcPr marT="0" marB="0" marR="0" marL="36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>
                          <a:solidFill>
                            <a:schemeClr val="lt2"/>
                          </a:solidFill>
                          <a:latin typeface="Lato Light"/>
                          <a:ea typeface="Lato Light"/>
                          <a:cs typeface="Lato Light"/>
                          <a:sym typeface="Lato Light"/>
                        </a:rPr>
                        <a:t>28</a:t>
                      </a:r>
                      <a:r>
                        <a:rPr lang="en-US" sz="1200">
                          <a:solidFill>
                            <a:schemeClr val="lt2"/>
                          </a:solidFill>
                          <a:latin typeface="Lato Light"/>
                          <a:ea typeface="Lato Light"/>
                          <a:cs typeface="Lato Light"/>
                          <a:sym typeface="Lato Light"/>
                        </a:rPr>
                        <a:t>0 ofi/mes</a:t>
                      </a:r>
                      <a:endParaRPr sz="1200">
                        <a:latin typeface="Lato Light"/>
                        <a:ea typeface="Lato Light"/>
                        <a:cs typeface="Lato Light"/>
                        <a:sym typeface="Lato Light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rgbClr val="121212"/>
                        </a:solidFill>
                        <a:latin typeface="Lato Light"/>
                        <a:ea typeface="Lato Light"/>
                        <a:cs typeface="Lato Light"/>
                        <a:sym typeface="Lato Light"/>
                      </a:endParaRPr>
                    </a:p>
                  </a:txBody>
                  <a:tcPr marT="0" marB="0" marR="0" marL="72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121212"/>
                          </a:solidFill>
                          <a:latin typeface="Lato Light"/>
                          <a:ea typeface="Lato Light"/>
                          <a:cs typeface="Lato Light"/>
                          <a:sym typeface="Lato Light"/>
                        </a:rPr>
                        <a:t>345 ofi/mes</a:t>
                      </a:r>
                      <a:endParaRPr sz="1200">
                        <a:solidFill>
                          <a:srgbClr val="121212"/>
                        </a:solidFill>
                        <a:latin typeface="Lato Light"/>
                        <a:ea typeface="Lato Light"/>
                        <a:cs typeface="Lato Light"/>
                        <a:sym typeface="Lato Light"/>
                      </a:endParaRPr>
                    </a:p>
                  </a:txBody>
                  <a:tcPr marT="0" marB="0" marR="0" marL="72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654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2E5FAF"/>
                          </a:solidFill>
                          <a:latin typeface="Lato Light"/>
                          <a:ea typeface="Lato Light"/>
                          <a:cs typeface="Lato Light"/>
                          <a:sym typeface="Lato Light"/>
                        </a:rPr>
                        <a:t>En curso</a:t>
                      </a:r>
                      <a:endParaRPr sz="1200">
                        <a:solidFill>
                          <a:srgbClr val="2E5FAF"/>
                        </a:solidFill>
                        <a:latin typeface="Lato Light"/>
                        <a:ea typeface="Lato Light"/>
                        <a:cs typeface="Lato Light"/>
                        <a:sym typeface="Lato Light"/>
                      </a:endParaRPr>
                    </a:p>
                  </a:txBody>
                  <a:tcPr marT="0" marB="0" marR="0" marL="36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chemeClr val="lt2"/>
                          </a:solidFill>
                          <a:latin typeface="Lato Light"/>
                          <a:ea typeface="Lato Light"/>
                          <a:cs typeface="Lato Light"/>
                          <a:sym typeface="Lato Light"/>
                        </a:rPr>
                        <a:t>120 ofi/mes</a:t>
                      </a:r>
                      <a:endParaRPr sz="1200">
                        <a:solidFill>
                          <a:schemeClr val="lt2"/>
                        </a:solidFill>
                        <a:latin typeface="Lato Light"/>
                        <a:ea typeface="Lato Light"/>
                        <a:cs typeface="Lato Light"/>
                        <a:sym typeface="Lato Light"/>
                      </a:endParaRPr>
                    </a:p>
                  </a:txBody>
                  <a:tcPr marT="0" marB="0" marR="0" marL="72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121212"/>
                          </a:solidFill>
                          <a:latin typeface="Lato Light"/>
                          <a:ea typeface="Lato Light"/>
                          <a:cs typeface="Lato Light"/>
                          <a:sym typeface="Lato Light"/>
                        </a:rPr>
                        <a:t>110 ofi/mes</a:t>
                      </a:r>
                      <a:endParaRPr sz="1200">
                        <a:solidFill>
                          <a:srgbClr val="121212"/>
                        </a:solidFill>
                        <a:latin typeface="Lato Light"/>
                        <a:ea typeface="Lato Light"/>
                        <a:cs typeface="Lato Light"/>
                        <a:sym typeface="Lato Light"/>
                      </a:endParaRPr>
                    </a:p>
                  </a:txBody>
                  <a:tcPr marT="0" marB="0" marR="0" marL="72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472" name="Google Shape;472;g7fd39747aa_0_290"/>
          <p:cNvGraphicFramePr/>
          <p:nvPr/>
        </p:nvGraphicFramePr>
        <p:xfrm>
          <a:off x="492113" y="939867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{6BDC24E9-518D-40A3-A97F-8799995D225F}</a:tableStyleId>
              </a:tblPr>
              <a:tblGrid>
                <a:gridCol w="1924975"/>
                <a:gridCol w="1924975"/>
              </a:tblGrid>
              <a:tr h="3231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100">
                          <a:solidFill>
                            <a:srgbClr val="FFFFFF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Analista</a:t>
                      </a:r>
                      <a:endParaRPr b="1" sz="1100" u="none" cap="none" strike="noStrike">
                        <a:solidFill>
                          <a:srgbClr val="FFFFFF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0" marB="0" marR="0" marL="36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4326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200">
                          <a:solidFill>
                            <a:srgbClr val="FFFFFF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Estado</a:t>
                      </a:r>
                      <a:endParaRPr b="1"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0" marB="0" marR="0" marL="72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43263"/>
                    </a:solidFill>
                  </a:tcPr>
                </a:tc>
              </a:tr>
              <a:tr h="3787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E5FAF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>
                          <a:solidFill>
                            <a:srgbClr val="2E5FAF"/>
                          </a:solidFill>
                          <a:latin typeface="Lato Light"/>
                          <a:ea typeface="Lato Light"/>
                          <a:cs typeface="Lato Light"/>
                          <a:sym typeface="Lato Light"/>
                        </a:rPr>
                        <a:t>Hilda Mesias</a:t>
                      </a:r>
                      <a:endParaRPr sz="1200">
                        <a:solidFill>
                          <a:srgbClr val="00448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0" marB="0" marR="0" marL="36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21212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>
                          <a:solidFill>
                            <a:srgbClr val="121212"/>
                          </a:solidFill>
                          <a:latin typeface="Lato Light"/>
                          <a:ea typeface="Lato Light"/>
                          <a:cs typeface="Lato Light"/>
                          <a:sym typeface="Lato Light"/>
                        </a:rPr>
                        <a:t>Home Office</a:t>
                      </a:r>
                      <a:endParaRPr sz="1200">
                        <a:latin typeface="Lato Light"/>
                        <a:ea typeface="Lato Light"/>
                        <a:cs typeface="Lato Light"/>
                        <a:sym typeface="Lato Light"/>
                      </a:endParaRPr>
                    </a:p>
                  </a:txBody>
                  <a:tcPr marT="0" marB="0" marR="0" marL="72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9E9E9"/>
                    </a:solidFill>
                  </a:tcPr>
                </a:tc>
              </a:tr>
              <a:tr h="352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E5FAF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>
                          <a:solidFill>
                            <a:srgbClr val="2E5FAF"/>
                          </a:solidFill>
                          <a:latin typeface="Lato Light"/>
                          <a:ea typeface="Lato Light"/>
                          <a:cs typeface="Lato Light"/>
                          <a:sym typeface="Lato Light"/>
                        </a:rPr>
                        <a:t>Tatiana Guerrero</a:t>
                      </a:r>
                      <a:endParaRPr sz="1200">
                        <a:latin typeface="Lato Light"/>
                        <a:ea typeface="Lato Light"/>
                        <a:cs typeface="Lato Light"/>
                        <a:sym typeface="Lato Light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rgbClr val="00448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0" marB="0" marR="0" marL="36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>
                          <a:solidFill>
                            <a:schemeClr val="lt2"/>
                          </a:solidFill>
                          <a:latin typeface="Lato Light"/>
                          <a:ea typeface="Lato Light"/>
                          <a:cs typeface="Lato Light"/>
                          <a:sym typeface="Lato Light"/>
                        </a:rPr>
                        <a:t>Home Office</a:t>
                      </a:r>
                      <a:endParaRPr sz="1200">
                        <a:latin typeface="Lato Light"/>
                        <a:ea typeface="Lato Light"/>
                        <a:cs typeface="Lato Light"/>
                        <a:sym typeface="Lato Light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21212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200">
                        <a:solidFill>
                          <a:srgbClr val="121212"/>
                        </a:solidFill>
                        <a:latin typeface="Lato Light"/>
                        <a:ea typeface="Lato Light"/>
                        <a:cs typeface="Lato Light"/>
                        <a:sym typeface="Lato Light"/>
                      </a:endParaRPr>
                    </a:p>
                  </a:txBody>
                  <a:tcPr marT="0" marB="0" marR="0" marL="72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283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E5FAF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>
                          <a:solidFill>
                            <a:srgbClr val="2E5FAF"/>
                          </a:solidFill>
                          <a:latin typeface="Lato Light"/>
                          <a:ea typeface="Lato Light"/>
                          <a:cs typeface="Lato Light"/>
                          <a:sym typeface="Lato Light"/>
                        </a:rPr>
                        <a:t>Alexis Loayza</a:t>
                      </a:r>
                      <a:endParaRPr sz="1200">
                        <a:solidFill>
                          <a:srgbClr val="2E5FAF"/>
                        </a:solidFill>
                        <a:latin typeface="Lato Light"/>
                        <a:ea typeface="Lato Light"/>
                        <a:cs typeface="Lato Light"/>
                        <a:sym typeface="Lato Light"/>
                      </a:endParaRPr>
                    </a:p>
                  </a:txBody>
                  <a:tcPr marT="0" marB="0" marR="0" marL="36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200">
                        <a:solidFill>
                          <a:srgbClr val="2E5FAF"/>
                        </a:solidFill>
                        <a:latin typeface="Lato Light"/>
                        <a:ea typeface="Lato Light"/>
                        <a:cs typeface="Lato Light"/>
                        <a:sym typeface="Lato Light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chemeClr val="lt2"/>
                          </a:solidFill>
                          <a:latin typeface="Lato Light"/>
                          <a:ea typeface="Lato Light"/>
                          <a:cs typeface="Lato Light"/>
                          <a:sym typeface="Lato Light"/>
                        </a:rPr>
                        <a:t>Home</a:t>
                      </a:r>
                      <a:r>
                        <a:rPr lang="en-US" sz="1200">
                          <a:solidFill>
                            <a:srgbClr val="2E5FAF"/>
                          </a:solidFill>
                          <a:latin typeface="Lato Light"/>
                          <a:ea typeface="Lato Light"/>
                          <a:cs typeface="Lato Light"/>
                          <a:sym typeface="Lato Light"/>
                        </a:rPr>
                        <a:t> </a:t>
                      </a:r>
                      <a:r>
                        <a:rPr lang="en-US" sz="1200">
                          <a:solidFill>
                            <a:schemeClr val="lt2"/>
                          </a:solidFill>
                          <a:latin typeface="Lato Light"/>
                          <a:ea typeface="Lato Light"/>
                          <a:cs typeface="Lato Light"/>
                          <a:sym typeface="Lato Light"/>
                        </a:rPr>
                        <a:t>Office</a:t>
                      </a:r>
                      <a:endParaRPr sz="1200">
                        <a:solidFill>
                          <a:srgbClr val="121212"/>
                        </a:solidFill>
                        <a:latin typeface="Lato Light"/>
                        <a:ea typeface="Lato Light"/>
                        <a:cs typeface="Lato Light"/>
                        <a:sym typeface="Lato Light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E5FAF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200">
                        <a:solidFill>
                          <a:srgbClr val="2E5FAF"/>
                        </a:solidFill>
                        <a:latin typeface="Lato Light"/>
                        <a:ea typeface="Lato Light"/>
                        <a:cs typeface="Lato Light"/>
                        <a:sym typeface="Lato Light"/>
                      </a:endParaRPr>
                    </a:p>
                  </a:txBody>
                  <a:tcPr marT="0" marB="0" marR="0" marL="72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9E9E9"/>
                    </a:solidFill>
                  </a:tcPr>
                </a:tc>
              </a:tr>
              <a:tr h="467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2E5FAF"/>
                          </a:solidFill>
                          <a:latin typeface="Lato Light"/>
                          <a:ea typeface="Lato Light"/>
                          <a:cs typeface="Lato Light"/>
                          <a:sym typeface="Lato Light"/>
                        </a:rPr>
                        <a:t>Paola Lozada</a:t>
                      </a:r>
                      <a:endParaRPr sz="1200">
                        <a:solidFill>
                          <a:srgbClr val="2E5FAF"/>
                        </a:solidFill>
                        <a:latin typeface="Lato Light"/>
                        <a:ea typeface="Lato Light"/>
                        <a:cs typeface="Lato Light"/>
                        <a:sym typeface="Lato Light"/>
                      </a:endParaRPr>
                    </a:p>
                  </a:txBody>
                  <a:tcPr marT="0" marB="0" marR="0" marL="36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>
                          <a:solidFill>
                            <a:schemeClr val="lt2"/>
                          </a:solidFill>
                          <a:latin typeface="Lato Light"/>
                          <a:ea typeface="Lato Light"/>
                          <a:cs typeface="Lato Light"/>
                          <a:sym typeface="Lato Light"/>
                        </a:rPr>
                        <a:t>Home Office</a:t>
                      </a:r>
                      <a:endParaRPr sz="1200">
                        <a:latin typeface="Lato Light"/>
                        <a:ea typeface="Lato Light"/>
                        <a:cs typeface="Lato Light"/>
                        <a:sym typeface="Lato Light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chemeClr val="lt2"/>
                        </a:solidFill>
                        <a:latin typeface="Lato Light"/>
                        <a:ea typeface="Lato Light"/>
                        <a:cs typeface="Lato Light"/>
                        <a:sym typeface="Lato Light"/>
                      </a:endParaRPr>
                    </a:p>
                  </a:txBody>
                  <a:tcPr marT="0" marB="0" marR="0" marL="72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79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2E5FAF"/>
                          </a:solidFill>
                          <a:latin typeface="Lato Light"/>
                          <a:ea typeface="Lato Light"/>
                          <a:cs typeface="Lato Light"/>
                          <a:sym typeface="Lato Light"/>
                        </a:rPr>
                        <a:t>Vanira Rios</a:t>
                      </a:r>
                      <a:endParaRPr sz="1200">
                        <a:solidFill>
                          <a:srgbClr val="2E5FAF"/>
                        </a:solidFill>
                        <a:latin typeface="Lato Light"/>
                        <a:ea typeface="Lato Light"/>
                        <a:cs typeface="Lato Light"/>
                        <a:sym typeface="Lato Light"/>
                      </a:endParaRPr>
                    </a:p>
                  </a:txBody>
                  <a:tcPr marT="0" marB="0" marR="0" marL="36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chemeClr val="lt2"/>
                          </a:solidFill>
                          <a:latin typeface="Lato Light"/>
                          <a:ea typeface="Lato Light"/>
                          <a:cs typeface="Lato Light"/>
                          <a:sym typeface="Lato Light"/>
                        </a:rPr>
                        <a:t>Site Alterno</a:t>
                      </a:r>
                      <a:endParaRPr sz="1200">
                        <a:solidFill>
                          <a:schemeClr val="lt2"/>
                        </a:solidFill>
                        <a:latin typeface="Lato Light"/>
                        <a:ea typeface="Lato Light"/>
                        <a:cs typeface="Lato Light"/>
                        <a:sym typeface="Lato Light"/>
                      </a:endParaRPr>
                    </a:p>
                  </a:txBody>
                  <a:tcPr marT="0" marB="0" marR="0" marL="72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9E9E9"/>
                    </a:solidFill>
                  </a:tcPr>
                </a:tc>
              </a:tr>
              <a:tr h="467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2E5FAF"/>
                          </a:solidFill>
                          <a:latin typeface="Lato Light"/>
                          <a:ea typeface="Lato Light"/>
                          <a:cs typeface="Lato Light"/>
                          <a:sym typeface="Lato Light"/>
                        </a:rPr>
                        <a:t>Oscar Gómez</a:t>
                      </a:r>
                      <a:endParaRPr sz="1200">
                        <a:solidFill>
                          <a:srgbClr val="2E5FAF"/>
                        </a:solidFill>
                        <a:latin typeface="Lato Light"/>
                        <a:ea typeface="Lato Light"/>
                        <a:cs typeface="Lato Light"/>
                        <a:sym typeface="Lato Light"/>
                      </a:endParaRPr>
                    </a:p>
                  </a:txBody>
                  <a:tcPr marT="0" marB="0" marR="0" marL="36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chemeClr val="lt2"/>
                          </a:solidFill>
                          <a:latin typeface="Lato Light"/>
                          <a:ea typeface="Lato Light"/>
                          <a:cs typeface="Lato Light"/>
                          <a:sym typeface="Lato Light"/>
                        </a:rPr>
                        <a:t>Site Alterno</a:t>
                      </a:r>
                      <a:endParaRPr sz="1200">
                        <a:solidFill>
                          <a:schemeClr val="lt2"/>
                        </a:solidFill>
                        <a:latin typeface="Lato Light"/>
                        <a:ea typeface="Lato Light"/>
                        <a:cs typeface="Lato Light"/>
                        <a:sym typeface="Lato Light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chemeClr val="lt2"/>
                        </a:solidFill>
                        <a:latin typeface="Lato Light"/>
                        <a:ea typeface="Lato Light"/>
                        <a:cs typeface="Lato Light"/>
                        <a:sym typeface="Lato Light"/>
                      </a:endParaRPr>
                    </a:p>
                  </a:txBody>
                  <a:tcPr marT="0" marB="0" marR="0" marL="72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79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2E5FAF"/>
                          </a:solidFill>
                          <a:latin typeface="Lato Light"/>
                          <a:ea typeface="Lato Light"/>
                          <a:cs typeface="Lato Light"/>
                          <a:sym typeface="Lato Light"/>
                        </a:rPr>
                        <a:t>Manuel Anaya</a:t>
                      </a:r>
                      <a:endParaRPr sz="1200">
                        <a:solidFill>
                          <a:srgbClr val="2E5FAF"/>
                        </a:solidFill>
                        <a:latin typeface="Lato Light"/>
                        <a:ea typeface="Lato Light"/>
                        <a:cs typeface="Lato Light"/>
                        <a:sym typeface="Lato Light"/>
                      </a:endParaRPr>
                    </a:p>
                  </a:txBody>
                  <a:tcPr marT="0" marB="0" marR="0" marL="36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chemeClr val="lt2"/>
                          </a:solidFill>
                          <a:latin typeface="Lato Light"/>
                          <a:ea typeface="Lato Light"/>
                          <a:cs typeface="Lato Light"/>
                          <a:sym typeface="Lato Light"/>
                        </a:rPr>
                        <a:t>Código</a:t>
                      </a:r>
                      <a:r>
                        <a:rPr lang="en-US" sz="1200">
                          <a:solidFill>
                            <a:schemeClr val="lt2"/>
                          </a:solidFill>
                          <a:latin typeface="Lato Light"/>
                          <a:ea typeface="Lato Light"/>
                          <a:cs typeface="Lato Light"/>
                          <a:sym typeface="Lato Light"/>
                        </a:rPr>
                        <a:t> </a:t>
                      </a:r>
                      <a:r>
                        <a:rPr lang="en-US" sz="1200">
                          <a:solidFill>
                            <a:schemeClr val="lt2"/>
                          </a:solidFill>
                          <a:latin typeface="Lato Light"/>
                          <a:ea typeface="Lato Light"/>
                          <a:cs typeface="Lato Light"/>
                          <a:sym typeface="Lato Light"/>
                        </a:rPr>
                        <a:t>Médico</a:t>
                      </a:r>
                      <a:r>
                        <a:rPr lang="en-US" sz="1200">
                          <a:solidFill>
                            <a:schemeClr val="lt2"/>
                          </a:solidFill>
                          <a:latin typeface="Lato Light"/>
                          <a:ea typeface="Lato Light"/>
                          <a:cs typeface="Lato Light"/>
                          <a:sym typeface="Lato Light"/>
                        </a:rPr>
                        <a:t> - Sin acceso a equipo</a:t>
                      </a:r>
                      <a:endParaRPr sz="1200">
                        <a:solidFill>
                          <a:schemeClr val="lt2"/>
                        </a:solidFill>
                        <a:latin typeface="Lato Light"/>
                        <a:ea typeface="Lato Light"/>
                        <a:cs typeface="Lato Light"/>
                        <a:sym typeface="Lato Light"/>
                      </a:endParaRPr>
                    </a:p>
                  </a:txBody>
                  <a:tcPr marT="0" marB="0" marR="0" marL="72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9E9E9"/>
                    </a:solidFill>
                  </a:tcPr>
                </a:tc>
              </a:tr>
              <a:tr h="5283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2E5FAF"/>
                          </a:solidFill>
                          <a:latin typeface="Lato Light"/>
                          <a:ea typeface="Lato Light"/>
                          <a:cs typeface="Lato Light"/>
                          <a:sym typeface="Lato Light"/>
                        </a:rPr>
                        <a:t>Humberto Piña</a:t>
                      </a:r>
                      <a:endParaRPr sz="1200">
                        <a:solidFill>
                          <a:srgbClr val="2E5FAF"/>
                        </a:solidFill>
                        <a:latin typeface="Lato Light"/>
                        <a:ea typeface="Lato Light"/>
                        <a:cs typeface="Lato Light"/>
                        <a:sym typeface="Lato Light"/>
                      </a:endParaRPr>
                    </a:p>
                  </a:txBody>
                  <a:tcPr marT="0" marB="0" marR="0" marL="36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chemeClr val="lt2"/>
                          </a:solidFill>
                          <a:latin typeface="Lato Light"/>
                          <a:ea typeface="Lato Light"/>
                          <a:cs typeface="Lato Light"/>
                          <a:sym typeface="Lato Light"/>
                        </a:rPr>
                        <a:t>Código Médico - Sin acceso a equipo</a:t>
                      </a:r>
                      <a:endParaRPr sz="1200">
                        <a:solidFill>
                          <a:schemeClr val="lt2"/>
                        </a:solidFill>
                        <a:latin typeface="Lato Light"/>
                        <a:ea typeface="Lato Light"/>
                        <a:cs typeface="Lato Light"/>
                        <a:sym typeface="Lato Light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chemeClr val="lt2"/>
                        </a:solidFill>
                        <a:latin typeface="Lato Light"/>
                        <a:ea typeface="Lato Light"/>
                        <a:cs typeface="Lato Light"/>
                        <a:sym typeface="Lato Light"/>
                      </a:endParaRPr>
                    </a:p>
                  </a:txBody>
                  <a:tcPr marT="0" marB="0" marR="0" marL="72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473" name="Google Shape;473;g7fd39747aa_0_290"/>
          <p:cNvSpPr txBox="1"/>
          <p:nvPr/>
        </p:nvSpPr>
        <p:spPr>
          <a:xfrm>
            <a:off x="4740200" y="393800"/>
            <a:ext cx="3763800" cy="54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Estado de Atención de Oficios</a:t>
            </a:r>
            <a:endParaRPr b="1" sz="2000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74" name="Google Shape;474;g7fd39747aa_0_290"/>
          <p:cNvSpPr txBox="1"/>
          <p:nvPr>
            <p:ph type="title"/>
          </p:nvPr>
        </p:nvSpPr>
        <p:spPr>
          <a:xfrm>
            <a:off x="4892610" y="3530926"/>
            <a:ext cx="6884100" cy="34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CAPACIDAD DEL EQUIPO</a:t>
            </a:r>
            <a:endParaRPr/>
          </a:p>
        </p:txBody>
      </p:sp>
      <p:graphicFrame>
        <p:nvGraphicFramePr>
          <p:cNvPr id="475" name="Google Shape;475;g7fd39747aa_0_290"/>
          <p:cNvGraphicFramePr/>
          <p:nvPr/>
        </p:nvGraphicFramePr>
        <p:xfrm>
          <a:off x="4829063" y="419834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{6BDC24E9-518D-40A3-A97F-8799995D225F}</a:tableStyleId>
              </a:tblPr>
              <a:tblGrid>
                <a:gridCol w="1309250"/>
                <a:gridCol w="1525300"/>
                <a:gridCol w="1405775"/>
              </a:tblGrid>
              <a:tr h="297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100">
                          <a:solidFill>
                            <a:srgbClr val="FFFFFF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Oficios</a:t>
                      </a:r>
                      <a:endParaRPr b="1" sz="1100" u="none" cap="none" strike="noStrike">
                        <a:solidFill>
                          <a:srgbClr val="FFFFFF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0" marB="0" marR="0" marL="36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4326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200">
                          <a:solidFill>
                            <a:srgbClr val="FFFFFF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Antes Pandemia</a:t>
                      </a:r>
                      <a:endParaRPr b="1"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0" marB="0" marR="0" marL="72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4326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200">
                          <a:solidFill>
                            <a:srgbClr val="FFFFFF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Pandemia(feb/mar)</a:t>
                      </a:r>
                      <a:endParaRPr b="1"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0" marB="0" marR="0" marL="72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43263"/>
                    </a:solidFill>
                  </a:tcPr>
                </a:tc>
              </a:tr>
              <a:tr h="309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E5FAF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>
                          <a:solidFill>
                            <a:srgbClr val="2E5FAF"/>
                          </a:solidFill>
                          <a:latin typeface="Lato Light"/>
                          <a:ea typeface="Lato Light"/>
                          <a:cs typeface="Lato Light"/>
                          <a:sym typeface="Lato Light"/>
                        </a:rPr>
                        <a:t>Equipo</a:t>
                      </a:r>
                      <a:endParaRPr sz="1200">
                        <a:solidFill>
                          <a:srgbClr val="00448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0" marB="0" marR="0" marL="36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21212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>
                          <a:solidFill>
                            <a:srgbClr val="121212"/>
                          </a:solidFill>
                          <a:latin typeface="Lato Light"/>
                          <a:ea typeface="Lato Light"/>
                          <a:cs typeface="Lato Light"/>
                          <a:sym typeface="Lato Light"/>
                        </a:rPr>
                        <a:t>45 ofi/dia</a:t>
                      </a:r>
                      <a:endParaRPr sz="1200">
                        <a:latin typeface="Lato Light"/>
                        <a:ea typeface="Lato Light"/>
                        <a:cs typeface="Lato Light"/>
                        <a:sym typeface="Lato Light"/>
                      </a:endParaRPr>
                    </a:p>
                  </a:txBody>
                  <a:tcPr marT="0" marB="0" marR="0" marL="72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21212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>
                          <a:solidFill>
                            <a:srgbClr val="121212"/>
                          </a:solidFill>
                          <a:latin typeface="Lato Light"/>
                          <a:ea typeface="Lato Light"/>
                          <a:cs typeface="Lato Light"/>
                          <a:sym typeface="Lato Light"/>
                        </a:rPr>
                        <a:t>25 ofi/dia</a:t>
                      </a:r>
                      <a:endParaRPr sz="1200" u="none" cap="none" strike="noStrike">
                        <a:solidFill>
                          <a:srgbClr val="121212"/>
                        </a:solidFill>
                        <a:latin typeface="Lato Light"/>
                        <a:ea typeface="Lato Light"/>
                        <a:cs typeface="Lato Light"/>
                        <a:sym typeface="Lato Light"/>
                      </a:endParaRPr>
                    </a:p>
                  </a:txBody>
                  <a:tcPr marT="0" marB="0" marR="0" marL="72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9E9E9"/>
                    </a:solidFill>
                  </a:tcPr>
                </a:tc>
              </a:tr>
              <a:tr h="309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2E5FAF"/>
                          </a:solidFill>
                          <a:latin typeface="Lato Light"/>
                          <a:ea typeface="Lato Light"/>
                          <a:cs typeface="Lato Light"/>
                          <a:sym typeface="Lato Light"/>
                        </a:rPr>
                        <a:t>Persona</a:t>
                      </a:r>
                      <a:endParaRPr sz="1200">
                        <a:solidFill>
                          <a:srgbClr val="2E5FAF"/>
                        </a:solidFill>
                        <a:latin typeface="Lato Light"/>
                        <a:ea typeface="Lato Light"/>
                        <a:cs typeface="Lato Light"/>
                        <a:sym typeface="Lato Light"/>
                      </a:endParaRPr>
                    </a:p>
                  </a:txBody>
                  <a:tcPr marT="0" marB="0" marR="0" marL="36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121212"/>
                          </a:solidFill>
                          <a:latin typeface="Lato Light"/>
                          <a:ea typeface="Lato Light"/>
                          <a:cs typeface="Lato Light"/>
                          <a:sym typeface="Lato Light"/>
                        </a:rPr>
                        <a:t>9 ofi/ dia</a:t>
                      </a:r>
                      <a:endParaRPr sz="1200">
                        <a:solidFill>
                          <a:srgbClr val="121212"/>
                        </a:solidFill>
                        <a:latin typeface="Lato Light"/>
                        <a:ea typeface="Lato Light"/>
                        <a:cs typeface="Lato Light"/>
                        <a:sym typeface="Lato Light"/>
                      </a:endParaRPr>
                    </a:p>
                  </a:txBody>
                  <a:tcPr marT="0" marB="0" marR="0" marL="72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121212"/>
                          </a:solidFill>
                          <a:latin typeface="Lato Light"/>
                          <a:ea typeface="Lato Light"/>
                          <a:cs typeface="Lato Light"/>
                          <a:sym typeface="Lato Light"/>
                        </a:rPr>
                        <a:t>5 ofi/ dia</a:t>
                      </a:r>
                      <a:endParaRPr sz="1200">
                        <a:solidFill>
                          <a:srgbClr val="121212"/>
                        </a:solidFill>
                        <a:latin typeface="Lato Light"/>
                        <a:ea typeface="Lato Light"/>
                        <a:cs typeface="Lato Light"/>
                        <a:sym typeface="Lato Light"/>
                      </a:endParaRPr>
                    </a:p>
                  </a:txBody>
                  <a:tcPr marT="0" marB="0" marR="0" marL="72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9E9E9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86377b961a_0_0"/>
          <p:cNvSpPr txBox="1"/>
          <p:nvPr>
            <p:ph type="title"/>
          </p:nvPr>
        </p:nvSpPr>
        <p:spPr>
          <a:xfrm>
            <a:off x="449263" y="1533678"/>
            <a:ext cx="1350600" cy="4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200"/>
              <a:buFont typeface="Arial"/>
              <a:buNone/>
            </a:pPr>
            <a:r>
              <a:rPr lang="en-US" sz="2400"/>
              <a:t>Índice</a:t>
            </a:r>
            <a:endParaRPr sz="2400"/>
          </a:p>
        </p:txBody>
      </p:sp>
      <p:sp>
        <p:nvSpPr>
          <p:cNvPr id="67" name="Google Shape;67;g86377b961a_0_0"/>
          <p:cNvSpPr txBox="1"/>
          <p:nvPr/>
        </p:nvSpPr>
        <p:spPr>
          <a:xfrm>
            <a:off x="586423" y="2113667"/>
            <a:ext cx="338700" cy="2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00" u="none" cap="small" strike="noStrike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01</a:t>
            </a:r>
            <a:endParaRPr b="1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8" name="Google Shape;68;g86377b961a_0_0"/>
          <p:cNvSpPr txBox="1"/>
          <p:nvPr/>
        </p:nvSpPr>
        <p:spPr>
          <a:xfrm>
            <a:off x="586423" y="2571740"/>
            <a:ext cx="365400" cy="2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2000" u="none" cap="small" strike="noStrike">
                <a:solidFill>
                  <a:schemeClr val="accent3"/>
                </a:solidFill>
                <a:latin typeface="Lato Light"/>
                <a:ea typeface="Lato Light"/>
                <a:cs typeface="Lato Light"/>
                <a:sym typeface="Lato Light"/>
              </a:rPr>
              <a:t>02</a:t>
            </a:r>
            <a:endParaRPr>
              <a:solidFill>
                <a:schemeClr val="accent3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69" name="Google Shape;69;g86377b961a_0_0"/>
          <p:cNvSpPr txBox="1"/>
          <p:nvPr/>
        </p:nvSpPr>
        <p:spPr>
          <a:xfrm>
            <a:off x="586423" y="3045731"/>
            <a:ext cx="367200" cy="27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2000" u="none" cap="small" strike="noStrike">
                <a:solidFill>
                  <a:schemeClr val="accent3"/>
                </a:solidFill>
                <a:latin typeface="Lato Light"/>
                <a:ea typeface="Lato Light"/>
                <a:cs typeface="Lato Light"/>
                <a:sym typeface="Lato Light"/>
              </a:rPr>
              <a:t>03</a:t>
            </a:r>
            <a:endParaRPr>
              <a:solidFill>
                <a:schemeClr val="accent3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70" name="Google Shape;70;g86377b961a_0_0"/>
          <p:cNvSpPr txBox="1"/>
          <p:nvPr/>
        </p:nvSpPr>
        <p:spPr>
          <a:xfrm>
            <a:off x="1102072" y="2138425"/>
            <a:ext cx="2485500" cy="2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Planning</a:t>
            </a:r>
            <a:endParaRPr b="1" i="0" sz="18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1" name="Google Shape;71;g86377b961a_0_0"/>
          <p:cNvSpPr txBox="1"/>
          <p:nvPr/>
        </p:nvSpPr>
        <p:spPr>
          <a:xfrm>
            <a:off x="1102075" y="2594250"/>
            <a:ext cx="2485500" cy="2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Trabajo pendiente</a:t>
            </a:r>
            <a:endParaRPr i="0" sz="18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2" name="Google Shape;72;g86377b961a_0_0"/>
          <p:cNvSpPr txBox="1"/>
          <p:nvPr/>
        </p:nvSpPr>
        <p:spPr>
          <a:xfrm>
            <a:off x="1102069" y="3062067"/>
            <a:ext cx="2485500" cy="2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Trabajo realizado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73" name="Google Shape;73;g86377b961a_0_0"/>
          <p:cNvPicPr preferRelativeResize="0"/>
          <p:nvPr/>
        </p:nvPicPr>
        <p:blipFill rotWithShape="1">
          <a:blip r:embed="rId3">
            <a:alphaModFix/>
          </a:blip>
          <a:srcRect b="0" l="10847" r="891" t="0"/>
          <a:stretch/>
        </p:blipFill>
        <p:spPr>
          <a:xfrm>
            <a:off x="3787300" y="0"/>
            <a:ext cx="8070300" cy="5143500"/>
          </a:xfrm>
          <a:prstGeom prst="trapezoid">
            <a:avLst>
              <a:gd fmla="val 52148" name="adj"/>
            </a:avLst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7fd39747aa_0_294"/>
          <p:cNvSpPr txBox="1"/>
          <p:nvPr>
            <p:ph type="title"/>
          </p:nvPr>
        </p:nvSpPr>
        <p:spPr>
          <a:xfrm>
            <a:off x="625410" y="406726"/>
            <a:ext cx="6884100" cy="34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PLAN GENERAL DE ACCIÓN:</a:t>
            </a:r>
            <a:endParaRPr/>
          </a:p>
        </p:txBody>
      </p:sp>
      <p:sp>
        <p:nvSpPr>
          <p:cNvPr id="481" name="Google Shape;481;g7fd39747aa_0_294"/>
          <p:cNvSpPr txBox="1"/>
          <p:nvPr/>
        </p:nvSpPr>
        <p:spPr>
          <a:xfrm>
            <a:off x="525950" y="1356975"/>
            <a:ext cx="7083000" cy="31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➔"/>
            </a:pPr>
            <a:r>
              <a:rPr b="1" lang="en-US" sz="1800">
                <a:latin typeface="Lato"/>
                <a:ea typeface="Lato"/>
                <a:cs typeface="Lato"/>
                <a:sym typeface="Lato"/>
              </a:rPr>
              <a:t>Monitorear y Controlar las operaciones diarias con los Tableros de Control</a:t>
            </a:r>
            <a:endParaRPr b="1"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➔"/>
            </a:pPr>
            <a:r>
              <a:rPr b="1" lang="en-US" sz="1800">
                <a:latin typeface="Lato"/>
                <a:ea typeface="Lato"/>
                <a:cs typeface="Lato"/>
                <a:sym typeface="Lato"/>
              </a:rPr>
              <a:t>Ejecutar el flujo nuevo de Procesos de Videos</a:t>
            </a:r>
            <a:endParaRPr b="1"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➔"/>
            </a:pPr>
            <a:r>
              <a:rPr b="1" lang="en-US" sz="1800">
                <a:latin typeface="Lato"/>
                <a:ea typeface="Lato"/>
                <a:cs typeface="Lato"/>
                <a:sym typeface="Lato"/>
              </a:rPr>
              <a:t>Capacitación del nuevo flujo al </a:t>
            </a:r>
            <a:r>
              <a:rPr b="1" lang="en-US" sz="1800">
                <a:latin typeface="Lato"/>
                <a:ea typeface="Lato"/>
                <a:cs typeface="Lato"/>
                <a:sym typeface="Lato"/>
              </a:rPr>
              <a:t>área</a:t>
            </a:r>
            <a:r>
              <a:rPr b="1" lang="en-US" sz="1800">
                <a:latin typeface="Lato"/>
                <a:ea typeface="Lato"/>
                <a:cs typeface="Lato"/>
                <a:sym typeface="Lato"/>
              </a:rPr>
              <a:t> de Seguridad</a:t>
            </a:r>
            <a:endParaRPr b="1"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➔"/>
            </a:pPr>
            <a:r>
              <a:rPr b="1" lang="en-US" sz="1800">
                <a:latin typeface="Lato"/>
                <a:ea typeface="Lato"/>
                <a:cs typeface="Lato"/>
                <a:sym typeface="Lato"/>
              </a:rPr>
              <a:t>Implementar los AHK’s progresivamente para su uso</a:t>
            </a:r>
            <a:endParaRPr b="1"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➔"/>
            </a:pPr>
            <a:r>
              <a:rPr b="1" lang="en-US" sz="1800">
                <a:latin typeface="Lato"/>
                <a:ea typeface="Lato"/>
                <a:cs typeface="Lato"/>
                <a:sym typeface="Lato"/>
              </a:rPr>
              <a:t>Viabilidad de aumentar 1 personal al equipo IIJJ</a:t>
            </a:r>
            <a:endParaRPr b="1" sz="1800"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82" name="Google Shape;482;g7fd39747aa_0_294"/>
          <p:cNvSpPr/>
          <p:nvPr/>
        </p:nvSpPr>
        <p:spPr>
          <a:xfrm flipH="1" rot="-366433">
            <a:off x="6716784" y="3892256"/>
            <a:ext cx="1841350" cy="558532"/>
          </a:xfrm>
          <a:prstGeom prst="ellipse">
            <a:avLst/>
          </a:prstGeom>
          <a:solidFill>
            <a:srgbClr val="80808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3" name="Google Shape;483;g7fd39747aa_0_294"/>
          <p:cNvSpPr/>
          <p:nvPr/>
        </p:nvSpPr>
        <p:spPr>
          <a:xfrm flipH="1">
            <a:off x="8460081" y="3887083"/>
            <a:ext cx="8632" cy="2118"/>
          </a:xfrm>
          <a:custGeom>
            <a:rect b="b" l="l" r="r" t="t"/>
            <a:pathLst>
              <a:path extrusionOk="0" h="79" w="320">
                <a:moveTo>
                  <a:pt x="1" y="1"/>
                </a:moveTo>
                <a:lnTo>
                  <a:pt x="1" y="1"/>
                </a:lnTo>
                <a:cubicBezTo>
                  <a:pt x="86" y="51"/>
                  <a:pt x="205" y="78"/>
                  <a:pt x="320" y="78"/>
                </a:cubicBezTo>
                <a:cubicBezTo>
                  <a:pt x="205" y="78"/>
                  <a:pt x="89" y="51"/>
                  <a:pt x="1" y="1"/>
                </a:cubicBez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4" name="Google Shape;484;g7fd39747aa_0_294"/>
          <p:cNvSpPr/>
          <p:nvPr/>
        </p:nvSpPr>
        <p:spPr>
          <a:xfrm flipH="1">
            <a:off x="8512354" y="3342184"/>
            <a:ext cx="9846" cy="1582"/>
          </a:xfrm>
          <a:custGeom>
            <a:rect b="b" l="l" r="r" t="t"/>
            <a:pathLst>
              <a:path extrusionOk="0" h="59" w="365">
                <a:moveTo>
                  <a:pt x="1" y="1"/>
                </a:moveTo>
                <a:cubicBezTo>
                  <a:pt x="126" y="1"/>
                  <a:pt x="256" y="21"/>
                  <a:pt x="365" y="59"/>
                </a:cubicBezTo>
                <a:cubicBezTo>
                  <a:pt x="256" y="21"/>
                  <a:pt x="130" y="1"/>
                  <a:pt x="1" y="1"/>
                </a:cubicBezTo>
                <a:close/>
              </a:path>
            </a:pathLst>
          </a:custGeom>
          <a:solidFill>
            <a:srgbClr val="FAFA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g7fd39747aa_0_294"/>
          <p:cNvSpPr/>
          <p:nvPr/>
        </p:nvSpPr>
        <p:spPr>
          <a:xfrm flipH="1">
            <a:off x="7760089" y="3948417"/>
            <a:ext cx="285449" cy="172109"/>
          </a:xfrm>
          <a:custGeom>
            <a:rect b="b" l="l" r="r" t="t"/>
            <a:pathLst>
              <a:path extrusionOk="0" h="6419" w="10582">
                <a:moveTo>
                  <a:pt x="10581" y="0"/>
                </a:moveTo>
                <a:lnTo>
                  <a:pt x="1" y="6120"/>
                </a:lnTo>
                <a:lnTo>
                  <a:pt x="504" y="6418"/>
                </a:lnTo>
                <a:lnTo>
                  <a:pt x="10581" y="595"/>
                </a:lnTo>
                <a:lnTo>
                  <a:pt x="10581" y="0"/>
                </a:lnTo>
                <a:close/>
              </a:path>
            </a:pathLst>
          </a:custGeom>
          <a:solidFill>
            <a:srgbClr val="3747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g7fd39747aa_0_294"/>
          <p:cNvSpPr/>
          <p:nvPr/>
        </p:nvSpPr>
        <p:spPr>
          <a:xfrm flipH="1">
            <a:off x="8113810" y="2871864"/>
            <a:ext cx="271288" cy="1089446"/>
          </a:xfrm>
          <a:custGeom>
            <a:rect b="b" l="l" r="r" t="t"/>
            <a:pathLst>
              <a:path extrusionOk="0" h="40632" w="10057">
                <a:moveTo>
                  <a:pt x="9155" y="1"/>
                </a:moveTo>
                <a:cubicBezTo>
                  <a:pt x="9092" y="1"/>
                  <a:pt x="9031" y="44"/>
                  <a:pt x="9013" y="112"/>
                </a:cubicBezTo>
                <a:lnTo>
                  <a:pt x="14" y="40062"/>
                </a:lnTo>
                <a:cubicBezTo>
                  <a:pt x="0" y="40123"/>
                  <a:pt x="28" y="40185"/>
                  <a:pt x="82" y="40216"/>
                </a:cubicBezTo>
                <a:lnTo>
                  <a:pt x="670" y="40556"/>
                </a:lnTo>
                <a:cubicBezTo>
                  <a:pt x="673" y="40559"/>
                  <a:pt x="673" y="40559"/>
                  <a:pt x="677" y="40562"/>
                </a:cubicBezTo>
                <a:cubicBezTo>
                  <a:pt x="764" y="40607"/>
                  <a:pt x="872" y="40631"/>
                  <a:pt x="983" y="40631"/>
                </a:cubicBezTo>
                <a:cubicBezTo>
                  <a:pt x="998" y="40631"/>
                  <a:pt x="1013" y="40631"/>
                  <a:pt x="1028" y="40630"/>
                </a:cubicBezTo>
                <a:lnTo>
                  <a:pt x="1279" y="39525"/>
                </a:lnTo>
                <a:lnTo>
                  <a:pt x="10044" y="608"/>
                </a:lnTo>
                <a:cubicBezTo>
                  <a:pt x="10057" y="550"/>
                  <a:pt x="10030" y="485"/>
                  <a:pt x="9975" y="455"/>
                </a:cubicBezTo>
                <a:lnTo>
                  <a:pt x="9224" y="19"/>
                </a:lnTo>
                <a:cubicBezTo>
                  <a:pt x="9202" y="7"/>
                  <a:pt x="9178" y="1"/>
                  <a:pt x="9155" y="1"/>
                </a:cubicBezTo>
                <a:close/>
              </a:path>
            </a:pathLst>
          </a:custGeom>
          <a:solidFill>
            <a:srgbClr val="3747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7" name="Google Shape;487;g7fd39747aa_0_294"/>
          <p:cNvSpPr/>
          <p:nvPr/>
        </p:nvSpPr>
        <p:spPr>
          <a:xfrm flipH="1">
            <a:off x="8086298" y="2869827"/>
            <a:ext cx="271099" cy="1091456"/>
          </a:xfrm>
          <a:custGeom>
            <a:rect b="b" l="l" r="r" t="t"/>
            <a:pathLst>
              <a:path extrusionOk="0" h="40707" w="10050">
                <a:moveTo>
                  <a:pt x="10050" y="1"/>
                </a:moveTo>
                <a:lnTo>
                  <a:pt x="9041" y="585"/>
                </a:lnTo>
                <a:lnTo>
                  <a:pt x="252" y="39601"/>
                </a:lnTo>
                <a:lnTo>
                  <a:pt x="1" y="40706"/>
                </a:lnTo>
                <a:cubicBezTo>
                  <a:pt x="112" y="40706"/>
                  <a:pt x="221" y="40682"/>
                  <a:pt x="307" y="40632"/>
                </a:cubicBezTo>
                <a:lnTo>
                  <a:pt x="894" y="40292"/>
                </a:lnTo>
                <a:cubicBezTo>
                  <a:pt x="949" y="40257"/>
                  <a:pt x="990" y="40204"/>
                  <a:pt x="1007" y="40138"/>
                </a:cubicBezTo>
                <a:lnTo>
                  <a:pt x="10050" y="1"/>
                </a:lnTo>
                <a:close/>
              </a:path>
            </a:pathLst>
          </a:custGeom>
          <a:solidFill>
            <a:srgbClr val="455A6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8" name="Google Shape;488;g7fd39747aa_0_294"/>
          <p:cNvSpPr/>
          <p:nvPr/>
        </p:nvSpPr>
        <p:spPr>
          <a:xfrm flipH="1">
            <a:off x="8059049" y="3401172"/>
            <a:ext cx="27380" cy="950155"/>
          </a:xfrm>
          <a:custGeom>
            <a:rect b="b" l="l" r="r" t="t"/>
            <a:pathLst>
              <a:path extrusionOk="0" h="35437" w="1015">
                <a:moveTo>
                  <a:pt x="1" y="1"/>
                </a:moveTo>
                <a:lnTo>
                  <a:pt x="4" y="34856"/>
                </a:lnTo>
                <a:cubicBezTo>
                  <a:pt x="4" y="34924"/>
                  <a:pt x="45" y="34992"/>
                  <a:pt x="134" y="35043"/>
                </a:cubicBezTo>
                <a:lnTo>
                  <a:pt x="680" y="35359"/>
                </a:lnTo>
                <a:cubicBezTo>
                  <a:pt x="684" y="35363"/>
                  <a:pt x="684" y="35363"/>
                  <a:pt x="688" y="35363"/>
                </a:cubicBezTo>
                <a:cubicBezTo>
                  <a:pt x="776" y="35413"/>
                  <a:pt x="895" y="35437"/>
                  <a:pt x="1014" y="35437"/>
                </a:cubicBezTo>
                <a:lnTo>
                  <a:pt x="1014" y="34278"/>
                </a:lnTo>
                <a:lnTo>
                  <a:pt x="1011" y="586"/>
                </a:lnTo>
                <a:lnTo>
                  <a:pt x="1" y="1"/>
                </a:lnTo>
                <a:close/>
              </a:path>
            </a:pathLst>
          </a:custGeom>
          <a:solidFill>
            <a:srgbClr val="3747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9" name="Google Shape;489;g7fd39747aa_0_294"/>
          <p:cNvSpPr/>
          <p:nvPr/>
        </p:nvSpPr>
        <p:spPr>
          <a:xfrm flipH="1">
            <a:off x="8031834" y="3401279"/>
            <a:ext cx="27353" cy="950047"/>
          </a:xfrm>
          <a:custGeom>
            <a:rect b="b" l="l" r="r" t="t"/>
            <a:pathLst>
              <a:path extrusionOk="0" h="35433" w="1014">
                <a:moveTo>
                  <a:pt x="1013" y="0"/>
                </a:moveTo>
                <a:lnTo>
                  <a:pt x="1" y="582"/>
                </a:lnTo>
                <a:lnTo>
                  <a:pt x="4" y="34274"/>
                </a:lnTo>
                <a:lnTo>
                  <a:pt x="4" y="35433"/>
                </a:lnTo>
                <a:cubicBezTo>
                  <a:pt x="123" y="35433"/>
                  <a:pt x="246" y="35409"/>
                  <a:pt x="334" y="35355"/>
                </a:cubicBezTo>
                <a:lnTo>
                  <a:pt x="878" y="35039"/>
                </a:lnTo>
                <a:cubicBezTo>
                  <a:pt x="959" y="34991"/>
                  <a:pt x="1007" y="34927"/>
                  <a:pt x="1010" y="34866"/>
                </a:cubicBezTo>
                <a:lnTo>
                  <a:pt x="1010" y="34838"/>
                </a:lnTo>
                <a:lnTo>
                  <a:pt x="1013" y="0"/>
                </a:lnTo>
                <a:close/>
              </a:path>
            </a:pathLst>
          </a:custGeom>
          <a:solidFill>
            <a:srgbClr val="455A6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0" name="Google Shape;490;g7fd39747aa_0_294"/>
          <p:cNvSpPr/>
          <p:nvPr/>
        </p:nvSpPr>
        <p:spPr>
          <a:xfrm flipH="1">
            <a:off x="7706286" y="3291777"/>
            <a:ext cx="189472" cy="857088"/>
          </a:xfrm>
          <a:custGeom>
            <a:rect b="b" l="l" r="r" t="t"/>
            <a:pathLst>
              <a:path extrusionOk="0" h="31966" w="7024">
                <a:moveTo>
                  <a:pt x="0" y="1"/>
                </a:moveTo>
                <a:lnTo>
                  <a:pt x="6010" y="31357"/>
                </a:lnTo>
                <a:cubicBezTo>
                  <a:pt x="6028" y="31439"/>
                  <a:pt x="6075" y="31511"/>
                  <a:pt x="6150" y="31551"/>
                </a:cubicBezTo>
                <a:lnTo>
                  <a:pt x="6711" y="31875"/>
                </a:lnTo>
                <a:cubicBezTo>
                  <a:pt x="6830" y="31946"/>
                  <a:pt x="6956" y="31966"/>
                  <a:pt x="7024" y="31966"/>
                </a:cubicBezTo>
                <a:lnTo>
                  <a:pt x="6809" y="30837"/>
                </a:lnTo>
                <a:lnTo>
                  <a:pt x="1010" y="583"/>
                </a:lnTo>
                <a:lnTo>
                  <a:pt x="0" y="1"/>
                </a:lnTo>
                <a:close/>
              </a:path>
            </a:pathLst>
          </a:custGeom>
          <a:solidFill>
            <a:srgbClr val="3747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1" name="Google Shape;491;g7fd39747aa_0_294"/>
          <p:cNvSpPr/>
          <p:nvPr/>
        </p:nvSpPr>
        <p:spPr>
          <a:xfrm flipH="1">
            <a:off x="7679152" y="3291884"/>
            <a:ext cx="189391" cy="856981"/>
          </a:xfrm>
          <a:custGeom>
            <a:rect b="b" l="l" r="r" t="t"/>
            <a:pathLst>
              <a:path extrusionOk="0" h="31962" w="7021">
                <a:moveTo>
                  <a:pt x="1014" y="0"/>
                </a:moveTo>
                <a:lnTo>
                  <a:pt x="1" y="579"/>
                </a:lnTo>
                <a:lnTo>
                  <a:pt x="5800" y="30833"/>
                </a:lnTo>
                <a:lnTo>
                  <a:pt x="6015" y="31962"/>
                </a:lnTo>
                <a:cubicBezTo>
                  <a:pt x="6134" y="31962"/>
                  <a:pt x="6253" y="31935"/>
                  <a:pt x="6345" y="31884"/>
                </a:cubicBezTo>
                <a:lnTo>
                  <a:pt x="6371" y="31871"/>
                </a:lnTo>
                <a:lnTo>
                  <a:pt x="6886" y="31571"/>
                </a:lnTo>
                <a:cubicBezTo>
                  <a:pt x="6977" y="31516"/>
                  <a:pt x="7021" y="31449"/>
                  <a:pt x="7021" y="31381"/>
                </a:cubicBezTo>
                <a:lnTo>
                  <a:pt x="7021" y="31374"/>
                </a:lnTo>
                <a:lnTo>
                  <a:pt x="7014" y="31337"/>
                </a:lnTo>
                <a:lnTo>
                  <a:pt x="7014" y="31330"/>
                </a:lnTo>
                <a:lnTo>
                  <a:pt x="1014" y="0"/>
                </a:lnTo>
                <a:close/>
              </a:path>
            </a:pathLst>
          </a:custGeom>
          <a:solidFill>
            <a:srgbClr val="455A6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2" name="Google Shape;492;g7fd39747aa_0_294"/>
          <p:cNvSpPr/>
          <p:nvPr/>
        </p:nvSpPr>
        <p:spPr>
          <a:xfrm flipH="1">
            <a:off x="7732952" y="3948766"/>
            <a:ext cx="308351" cy="208145"/>
          </a:xfrm>
          <a:custGeom>
            <a:rect b="b" l="l" r="r" t="t"/>
            <a:pathLst>
              <a:path extrusionOk="0" h="7763" w="11431">
                <a:moveTo>
                  <a:pt x="11430" y="0"/>
                </a:moveTo>
                <a:lnTo>
                  <a:pt x="0" y="6600"/>
                </a:lnTo>
                <a:lnTo>
                  <a:pt x="0" y="7762"/>
                </a:lnTo>
                <a:lnTo>
                  <a:pt x="11430" y="1163"/>
                </a:lnTo>
                <a:lnTo>
                  <a:pt x="11430" y="0"/>
                </a:lnTo>
                <a:close/>
              </a:path>
            </a:pathLst>
          </a:custGeom>
          <a:solidFill>
            <a:srgbClr val="455A6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g7fd39747aa_0_294"/>
          <p:cNvSpPr/>
          <p:nvPr/>
        </p:nvSpPr>
        <p:spPr>
          <a:xfrm flipH="1">
            <a:off x="7569772" y="3234156"/>
            <a:ext cx="897027" cy="540111"/>
          </a:xfrm>
          <a:custGeom>
            <a:rect b="b" l="l" r="r" t="t"/>
            <a:pathLst>
              <a:path extrusionOk="0" h="20144" w="33254">
                <a:moveTo>
                  <a:pt x="29221" y="0"/>
                </a:moveTo>
                <a:cubicBezTo>
                  <a:pt x="29105" y="0"/>
                  <a:pt x="28988" y="26"/>
                  <a:pt x="28898" y="77"/>
                </a:cubicBezTo>
                <a:lnTo>
                  <a:pt x="324" y="16575"/>
                </a:lnTo>
                <a:cubicBezTo>
                  <a:pt x="143" y="16681"/>
                  <a:pt x="1" y="16929"/>
                  <a:pt x="1" y="17133"/>
                </a:cubicBezTo>
                <a:lnTo>
                  <a:pt x="1" y="17554"/>
                </a:lnTo>
                <a:cubicBezTo>
                  <a:pt x="1" y="17758"/>
                  <a:pt x="143" y="18010"/>
                  <a:pt x="324" y="18112"/>
                </a:cubicBezTo>
                <a:lnTo>
                  <a:pt x="3710" y="20068"/>
                </a:lnTo>
                <a:cubicBezTo>
                  <a:pt x="3798" y="20118"/>
                  <a:pt x="3914" y="20144"/>
                  <a:pt x="4031" y="20144"/>
                </a:cubicBezTo>
                <a:cubicBezTo>
                  <a:pt x="4147" y="20144"/>
                  <a:pt x="4263" y="20118"/>
                  <a:pt x="4352" y="20068"/>
                </a:cubicBezTo>
                <a:lnTo>
                  <a:pt x="32931" y="3568"/>
                </a:lnTo>
                <a:cubicBezTo>
                  <a:pt x="33108" y="3466"/>
                  <a:pt x="33254" y="3214"/>
                  <a:pt x="33254" y="3010"/>
                </a:cubicBezTo>
                <a:lnTo>
                  <a:pt x="33254" y="2592"/>
                </a:lnTo>
                <a:cubicBezTo>
                  <a:pt x="33254" y="2385"/>
                  <a:pt x="33108" y="2137"/>
                  <a:pt x="32931" y="2031"/>
                </a:cubicBezTo>
                <a:lnTo>
                  <a:pt x="29544" y="77"/>
                </a:lnTo>
                <a:cubicBezTo>
                  <a:pt x="29454" y="26"/>
                  <a:pt x="29338" y="0"/>
                  <a:pt x="29221" y="0"/>
                </a:cubicBez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g7fd39747aa_0_294"/>
          <p:cNvSpPr/>
          <p:nvPr/>
        </p:nvSpPr>
        <p:spPr>
          <a:xfrm flipH="1">
            <a:off x="7573710" y="3275474"/>
            <a:ext cx="888341" cy="467583"/>
          </a:xfrm>
          <a:custGeom>
            <a:rect b="b" l="l" r="r" t="t"/>
            <a:pathLst>
              <a:path extrusionOk="0" h="17439" w="32932">
                <a:moveTo>
                  <a:pt x="766" y="14678"/>
                </a:moveTo>
                <a:lnTo>
                  <a:pt x="148" y="15034"/>
                </a:lnTo>
                <a:cubicBezTo>
                  <a:pt x="76" y="15075"/>
                  <a:pt x="32" y="15130"/>
                  <a:pt x="18" y="15181"/>
                </a:cubicBezTo>
                <a:cubicBezTo>
                  <a:pt x="1" y="15246"/>
                  <a:pt x="25" y="15310"/>
                  <a:pt x="82" y="15365"/>
                </a:cubicBezTo>
                <a:cubicBezTo>
                  <a:pt x="99" y="15378"/>
                  <a:pt x="123" y="15395"/>
                  <a:pt x="148" y="15409"/>
                </a:cubicBezTo>
                <a:lnTo>
                  <a:pt x="1347" y="16102"/>
                </a:lnTo>
                <a:cubicBezTo>
                  <a:pt x="1058" y="15925"/>
                  <a:pt x="813" y="15517"/>
                  <a:pt x="793" y="15184"/>
                </a:cubicBezTo>
                <a:lnTo>
                  <a:pt x="766" y="14678"/>
                </a:lnTo>
                <a:close/>
                <a:moveTo>
                  <a:pt x="31904" y="0"/>
                </a:moveTo>
                <a:cubicBezTo>
                  <a:pt x="31813" y="171"/>
                  <a:pt x="31680" y="320"/>
                  <a:pt x="31531" y="405"/>
                </a:cubicBezTo>
                <a:lnTo>
                  <a:pt x="3384" y="16656"/>
                </a:lnTo>
                <a:cubicBezTo>
                  <a:pt x="3380" y="16656"/>
                  <a:pt x="3380" y="16660"/>
                  <a:pt x="3380" y="16660"/>
                </a:cubicBezTo>
                <a:lnTo>
                  <a:pt x="3377" y="16660"/>
                </a:lnTo>
                <a:cubicBezTo>
                  <a:pt x="3231" y="16744"/>
                  <a:pt x="3037" y="16785"/>
                  <a:pt x="2847" y="16785"/>
                </a:cubicBezTo>
                <a:cubicBezTo>
                  <a:pt x="2660" y="16785"/>
                  <a:pt x="2473" y="16744"/>
                  <a:pt x="2326" y="16666"/>
                </a:cubicBezTo>
                <a:lnTo>
                  <a:pt x="2326" y="16666"/>
                </a:lnTo>
                <a:lnTo>
                  <a:pt x="3534" y="17364"/>
                </a:lnTo>
                <a:cubicBezTo>
                  <a:pt x="3557" y="17377"/>
                  <a:pt x="3588" y="17391"/>
                  <a:pt x="3619" y="17400"/>
                </a:cubicBezTo>
                <a:cubicBezTo>
                  <a:pt x="3625" y="17405"/>
                  <a:pt x="3632" y="17408"/>
                  <a:pt x="3639" y="17408"/>
                </a:cubicBezTo>
                <a:cubicBezTo>
                  <a:pt x="3707" y="17428"/>
                  <a:pt x="3782" y="17438"/>
                  <a:pt x="3853" y="17438"/>
                </a:cubicBezTo>
                <a:cubicBezTo>
                  <a:pt x="3972" y="17438"/>
                  <a:pt x="4088" y="17414"/>
                  <a:pt x="4176" y="17364"/>
                </a:cubicBezTo>
                <a:lnTo>
                  <a:pt x="32755" y="864"/>
                </a:lnTo>
                <a:cubicBezTo>
                  <a:pt x="32932" y="762"/>
                  <a:pt x="32932" y="596"/>
                  <a:pt x="32755" y="490"/>
                </a:cubicBezTo>
                <a:lnTo>
                  <a:pt x="31904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g7fd39747aa_0_294"/>
          <p:cNvSpPr/>
          <p:nvPr/>
        </p:nvSpPr>
        <p:spPr>
          <a:xfrm flipH="1">
            <a:off x="8358125" y="3772205"/>
            <a:ext cx="8632" cy="2118"/>
          </a:xfrm>
          <a:custGeom>
            <a:rect b="b" l="l" r="r" t="t"/>
            <a:pathLst>
              <a:path extrusionOk="0" h="79" w="320">
                <a:moveTo>
                  <a:pt x="1" y="1"/>
                </a:moveTo>
                <a:lnTo>
                  <a:pt x="1" y="1"/>
                </a:lnTo>
                <a:cubicBezTo>
                  <a:pt x="86" y="51"/>
                  <a:pt x="205" y="78"/>
                  <a:pt x="320" y="78"/>
                </a:cubicBezTo>
                <a:cubicBezTo>
                  <a:pt x="205" y="78"/>
                  <a:pt x="89" y="51"/>
                  <a:pt x="1" y="1"/>
                </a:cubicBez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g7fd39747aa_0_294"/>
          <p:cNvSpPr/>
          <p:nvPr/>
        </p:nvSpPr>
        <p:spPr>
          <a:xfrm flipH="1">
            <a:off x="8358116" y="3679862"/>
            <a:ext cx="108682" cy="94460"/>
          </a:xfrm>
          <a:custGeom>
            <a:rect b="b" l="l" r="r" t="t"/>
            <a:pathLst>
              <a:path extrusionOk="0" h="3523" w="4029">
                <a:moveTo>
                  <a:pt x="258" y="0"/>
                </a:moveTo>
                <a:cubicBezTo>
                  <a:pt x="109" y="119"/>
                  <a:pt x="1" y="333"/>
                  <a:pt x="1" y="514"/>
                </a:cubicBezTo>
                <a:lnTo>
                  <a:pt x="1" y="931"/>
                </a:lnTo>
                <a:cubicBezTo>
                  <a:pt x="1" y="1122"/>
                  <a:pt x="126" y="1350"/>
                  <a:pt x="286" y="1466"/>
                </a:cubicBezTo>
                <a:cubicBezTo>
                  <a:pt x="296" y="1476"/>
                  <a:pt x="310" y="1482"/>
                  <a:pt x="324" y="1489"/>
                </a:cubicBezTo>
                <a:lnTo>
                  <a:pt x="3710" y="3445"/>
                </a:lnTo>
                <a:cubicBezTo>
                  <a:pt x="3798" y="3495"/>
                  <a:pt x="3914" y="3522"/>
                  <a:pt x="4029" y="3522"/>
                </a:cubicBezTo>
                <a:lnTo>
                  <a:pt x="4029" y="2359"/>
                </a:lnTo>
                <a:cubicBezTo>
                  <a:pt x="3958" y="2359"/>
                  <a:pt x="3883" y="2346"/>
                  <a:pt x="3815" y="2326"/>
                </a:cubicBezTo>
                <a:cubicBezTo>
                  <a:pt x="3808" y="2326"/>
                  <a:pt x="3801" y="2323"/>
                  <a:pt x="3795" y="2318"/>
                </a:cubicBezTo>
                <a:cubicBezTo>
                  <a:pt x="3764" y="2309"/>
                  <a:pt x="3737" y="2295"/>
                  <a:pt x="3710" y="2282"/>
                </a:cubicBezTo>
                <a:lnTo>
                  <a:pt x="2489" y="1578"/>
                </a:lnTo>
                <a:cubicBezTo>
                  <a:pt x="2489" y="1578"/>
                  <a:pt x="2486" y="1578"/>
                  <a:pt x="2486" y="1574"/>
                </a:cubicBezTo>
                <a:lnTo>
                  <a:pt x="1543" y="1030"/>
                </a:lnTo>
                <a:lnTo>
                  <a:pt x="1540" y="1030"/>
                </a:lnTo>
                <a:lnTo>
                  <a:pt x="324" y="327"/>
                </a:lnTo>
                <a:cubicBezTo>
                  <a:pt x="299" y="313"/>
                  <a:pt x="279" y="296"/>
                  <a:pt x="258" y="283"/>
                </a:cubicBezTo>
                <a:cubicBezTo>
                  <a:pt x="201" y="228"/>
                  <a:pt x="177" y="164"/>
                  <a:pt x="194" y="99"/>
                </a:cubicBezTo>
                <a:cubicBezTo>
                  <a:pt x="205" y="65"/>
                  <a:pt x="225" y="31"/>
                  <a:pt x="258" y="0"/>
                </a:cubicBez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" name="Google Shape;497;g7fd39747aa_0_294"/>
          <p:cNvSpPr/>
          <p:nvPr/>
        </p:nvSpPr>
        <p:spPr>
          <a:xfrm flipH="1">
            <a:off x="8363862" y="3682517"/>
            <a:ext cx="98189" cy="59711"/>
          </a:xfrm>
          <a:custGeom>
            <a:rect b="b" l="l" r="r" t="t"/>
            <a:pathLst>
              <a:path extrusionOk="0" h="2227" w="3640">
                <a:moveTo>
                  <a:pt x="3619" y="2219"/>
                </a:moveTo>
                <a:cubicBezTo>
                  <a:pt x="3625" y="2224"/>
                  <a:pt x="3632" y="2227"/>
                  <a:pt x="3639" y="2227"/>
                </a:cubicBezTo>
                <a:cubicBezTo>
                  <a:pt x="3632" y="2227"/>
                  <a:pt x="3625" y="2224"/>
                  <a:pt x="3619" y="2219"/>
                </a:cubicBezTo>
                <a:close/>
                <a:moveTo>
                  <a:pt x="18" y="0"/>
                </a:moveTo>
                <a:cubicBezTo>
                  <a:pt x="1" y="65"/>
                  <a:pt x="25" y="129"/>
                  <a:pt x="82" y="184"/>
                </a:cubicBezTo>
                <a:cubicBezTo>
                  <a:pt x="25" y="129"/>
                  <a:pt x="1" y="65"/>
                  <a:pt x="18" y="0"/>
                </a:cubicBezTo>
                <a:close/>
              </a:path>
            </a:pathLst>
          </a:custGeom>
          <a:solidFill>
            <a:srgbClr val="70D3C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g7fd39747aa_0_294"/>
          <p:cNvSpPr/>
          <p:nvPr/>
        </p:nvSpPr>
        <p:spPr>
          <a:xfrm flipH="1">
            <a:off x="7597446" y="2315744"/>
            <a:ext cx="896136" cy="1409828"/>
          </a:xfrm>
          <a:custGeom>
            <a:rect b="b" l="l" r="r" t="t"/>
            <a:pathLst>
              <a:path extrusionOk="0" h="52581" w="33221">
                <a:moveTo>
                  <a:pt x="29207" y="1"/>
                </a:moveTo>
                <a:cubicBezTo>
                  <a:pt x="29013" y="1"/>
                  <a:pt x="28819" y="44"/>
                  <a:pt x="28671" y="131"/>
                </a:cubicBezTo>
                <a:lnTo>
                  <a:pt x="521" y="16382"/>
                </a:lnTo>
                <a:cubicBezTo>
                  <a:pt x="225" y="16552"/>
                  <a:pt x="1" y="16970"/>
                  <a:pt x="21" y="17310"/>
                </a:cubicBezTo>
                <a:lnTo>
                  <a:pt x="1962" y="50978"/>
                </a:lnTo>
                <a:cubicBezTo>
                  <a:pt x="1982" y="51322"/>
                  <a:pt x="2241" y="51736"/>
                  <a:pt x="2536" y="51906"/>
                </a:cubicBezTo>
                <a:lnTo>
                  <a:pt x="3479" y="52450"/>
                </a:lnTo>
                <a:cubicBezTo>
                  <a:pt x="3627" y="52537"/>
                  <a:pt x="3820" y="52580"/>
                  <a:pt x="4015" y="52580"/>
                </a:cubicBezTo>
                <a:cubicBezTo>
                  <a:pt x="4209" y="52580"/>
                  <a:pt x="4403" y="52537"/>
                  <a:pt x="4553" y="52450"/>
                </a:cubicBezTo>
                <a:lnTo>
                  <a:pt x="32700" y="36199"/>
                </a:lnTo>
                <a:cubicBezTo>
                  <a:pt x="32996" y="36029"/>
                  <a:pt x="33220" y="35611"/>
                  <a:pt x="33203" y="35271"/>
                </a:cubicBezTo>
                <a:lnTo>
                  <a:pt x="31258" y="1603"/>
                </a:lnTo>
                <a:cubicBezTo>
                  <a:pt x="31238" y="1259"/>
                  <a:pt x="30983" y="845"/>
                  <a:pt x="30687" y="675"/>
                </a:cubicBezTo>
                <a:lnTo>
                  <a:pt x="29742" y="131"/>
                </a:lnTo>
                <a:cubicBezTo>
                  <a:pt x="29594" y="44"/>
                  <a:pt x="29400" y="1"/>
                  <a:pt x="29207" y="1"/>
                </a:cubicBez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9" name="Google Shape;499;g7fd39747aa_0_294"/>
          <p:cNvSpPr/>
          <p:nvPr/>
        </p:nvSpPr>
        <p:spPr>
          <a:xfrm flipH="1">
            <a:off x="7650749" y="2315798"/>
            <a:ext cx="838815" cy="481231"/>
          </a:xfrm>
          <a:custGeom>
            <a:rect b="b" l="l" r="r" t="t"/>
            <a:pathLst>
              <a:path extrusionOk="0" h="17948" w="31096">
                <a:moveTo>
                  <a:pt x="29060" y="1"/>
                </a:moveTo>
                <a:cubicBezTo>
                  <a:pt x="28866" y="1"/>
                  <a:pt x="28671" y="43"/>
                  <a:pt x="28522" y="129"/>
                </a:cubicBezTo>
                <a:lnTo>
                  <a:pt x="372" y="16380"/>
                </a:lnTo>
                <a:cubicBezTo>
                  <a:pt x="225" y="16468"/>
                  <a:pt x="93" y="16614"/>
                  <a:pt x="1" y="16785"/>
                </a:cubicBezTo>
                <a:lnTo>
                  <a:pt x="2017" y="17947"/>
                </a:lnTo>
                <a:cubicBezTo>
                  <a:pt x="2106" y="17780"/>
                  <a:pt x="2238" y="17631"/>
                  <a:pt x="2387" y="17543"/>
                </a:cubicBezTo>
                <a:lnTo>
                  <a:pt x="30535" y="1291"/>
                </a:lnTo>
                <a:cubicBezTo>
                  <a:pt x="30622" y="1242"/>
                  <a:pt x="30706" y="1219"/>
                  <a:pt x="30781" y="1219"/>
                </a:cubicBezTo>
                <a:cubicBezTo>
                  <a:pt x="30938" y="1219"/>
                  <a:pt x="31057" y="1322"/>
                  <a:pt x="31096" y="1509"/>
                </a:cubicBezTo>
                <a:cubicBezTo>
                  <a:pt x="31045" y="1189"/>
                  <a:pt x="30810" y="833"/>
                  <a:pt x="30542" y="673"/>
                </a:cubicBezTo>
                <a:lnTo>
                  <a:pt x="29593" y="125"/>
                </a:lnTo>
                <a:cubicBezTo>
                  <a:pt x="29446" y="42"/>
                  <a:pt x="29253" y="1"/>
                  <a:pt x="29060" y="1"/>
                </a:cubicBezTo>
                <a:close/>
              </a:path>
            </a:pathLst>
          </a:custGeom>
          <a:solidFill>
            <a:srgbClr val="FAFA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0" name="Google Shape;500;g7fd39747aa_0_294"/>
          <p:cNvSpPr/>
          <p:nvPr/>
        </p:nvSpPr>
        <p:spPr>
          <a:xfrm flipH="1">
            <a:off x="7597450" y="2348455"/>
            <a:ext cx="841755" cy="1375615"/>
          </a:xfrm>
          <a:custGeom>
            <a:rect b="b" l="l" r="r" t="t"/>
            <a:pathLst>
              <a:path extrusionOk="0" h="51305" w="31205">
                <a:moveTo>
                  <a:pt x="28915" y="0"/>
                </a:moveTo>
                <a:cubicBezTo>
                  <a:pt x="28840" y="0"/>
                  <a:pt x="28757" y="24"/>
                  <a:pt x="28671" y="73"/>
                </a:cubicBezTo>
                <a:lnTo>
                  <a:pt x="520" y="16325"/>
                </a:lnTo>
                <a:cubicBezTo>
                  <a:pt x="225" y="16494"/>
                  <a:pt x="1" y="16913"/>
                  <a:pt x="21" y="17252"/>
                </a:cubicBezTo>
                <a:lnTo>
                  <a:pt x="1962" y="50921"/>
                </a:lnTo>
                <a:cubicBezTo>
                  <a:pt x="1977" y="51164"/>
                  <a:pt x="2109" y="51305"/>
                  <a:pt x="2291" y="51305"/>
                </a:cubicBezTo>
                <a:cubicBezTo>
                  <a:pt x="2366" y="51305"/>
                  <a:pt x="2449" y="51281"/>
                  <a:pt x="2537" y="51230"/>
                </a:cubicBezTo>
                <a:lnTo>
                  <a:pt x="30684" y="34979"/>
                </a:lnTo>
                <a:cubicBezTo>
                  <a:pt x="30980" y="34809"/>
                  <a:pt x="31204" y="34391"/>
                  <a:pt x="31187" y="34051"/>
                </a:cubicBezTo>
                <a:lnTo>
                  <a:pt x="29242" y="383"/>
                </a:lnTo>
                <a:cubicBezTo>
                  <a:pt x="29228" y="139"/>
                  <a:pt x="29096" y="0"/>
                  <a:pt x="28915" y="0"/>
                </a:cubicBezTo>
                <a:close/>
              </a:path>
            </a:pathLst>
          </a:custGeom>
          <a:solidFill>
            <a:srgbClr val="EBEB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g7fd39747aa_0_294"/>
          <p:cNvSpPr/>
          <p:nvPr/>
        </p:nvSpPr>
        <p:spPr>
          <a:xfrm flipH="1">
            <a:off x="7868857" y="2406532"/>
            <a:ext cx="434891" cy="307942"/>
          </a:xfrm>
          <a:custGeom>
            <a:rect b="b" l="l" r="r" t="t"/>
            <a:pathLst>
              <a:path extrusionOk="0" h="11485" w="16122">
                <a:moveTo>
                  <a:pt x="12092" y="0"/>
                </a:moveTo>
                <a:cubicBezTo>
                  <a:pt x="12010" y="0"/>
                  <a:pt x="11928" y="19"/>
                  <a:pt x="11866" y="56"/>
                </a:cubicBezTo>
                <a:lnTo>
                  <a:pt x="224" y="6774"/>
                </a:lnTo>
                <a:cubicBezTo>
                  <a:pt x="102" y="6849"/>
                  <a:pt x="0" y="7022"/>
                  <a:pt x="0" y="7165"/>
                </a:cubicBezTo>
                <a:lnTo>
                  <a:pt x="3" y="9232"/>
                </a:lnTo>
                <a:lnTo>
                  <a:pt x="1006" y="8651"/>
                </a:lnTo>
                <a:lnTo>
                  <a:pt x="3022" y="9814"/>
                </a:lnTo>
                <a:lnTo>
                  <a:pt x="3022" y="10718"/>
                </a:lnTo>
                <a:cubicBezTo>
                  <a:pt x="3022" y="10861"/>
                  <a:pt x="3124" y="11038"/>
                  <a:pt x="3250" y="11109"/>
                </a:cubicBezTo>
                <a:lnTo>
                  <a:pt x="3805" y="11428"/>
                </a:lnTo>
                <a:cubicBezTo>
                  <a:pt x="3868" y="11466"/>
                  <a:pt x="3949" y="11485"/>
                  <a:pt x="4031" y="11485"/>
                </a:cubicBezTo>
                <a:cubicBezTo>
                  <a:pt x="4112" y="11485"/>
                  <a:pt x="4194" y="11466"/>
                  <a:pt x="4257" y="11428"/>
                </a:cubicBezTo>
                <a:lnTo>
                  <a:pt x="15897" y="4711"/>
                </a:lnTo>
                <a:cubicBezTo>
                  <a:pt x="16024" y="4636"/>
                  <a:pt x="16122" y="4462"/>
                  <a:pt x="16122" y="4319"/>
                </a:cubicBezTo>
                <a:lnTo>
                  <a:pt x="16122" y="2511"/>
                </a:lnTo>
                <a:cubicBezTo>
                  <a:pt x="16122" y="2368"/>
                  <a:pt x="16020" y="2194"/>
                  <a:pt x="15897" y="2120"/>
                </a:cubicBezTo>
                <a:lnTo>
                  <a:pt x="12318" y="56"/>
                </a:lnTo>
                <a:cubicBezTo>
                  <a:pt x="12255" y="19"/>
                  <a:pt x="12173" y="0"/>
                  <a:pt x="12092" y="0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g7fd39747aa_0_294"/>
          <p:cNvSpPr/>
          <p:nvPr/>
        </p:nvSpPr>
        <p:spPr>
          <a:xfrm flipH="1">
            <a:off x="7868866" y="2464179"/>
            <a:ext cx="326128" cy="250268"/>
          </a:xfrm>
          <a:custGeom>
            <a:rect b="b" l="l" r="r" t="t"/>
            <a:pathLst>
              <a:path extrusionOk="0" h="9334" w="12090">
                <a:moveTo>
                  <a:pt x="11903" y="0"/>
                </a:moveTo>
                <a:cubicBezTo>
                  <a:pt x="11988" y="68"/>
                  <a:pt x="11975" y="170"/>
                  <a:pt x="11865" y="231"/>
                </a:cubicBezTo>
                <a:lnTo>
                  <a:pt x="225" y="6953"/>
                </a:lnTo>
                <a:cubicBezTo>
                  <a:pt x="164" y="6987"/>
                  <a:pt x="82" y="7008"/>
                  <a:pt x="1" y="7008"/>
                </a:cubicBezTo>
                <a:lnTo>
                  <a:pt x="1" y="9333"/>
                </a:lnTo>
                <a:cubicBezTo>
                  <a:pt x="82" y="9333"/>
                  <a:pt x="160" y="9316"/>
                  <a:pt x="225" y="9282"/>
                </a:cubicBezTo>
                <a:lnTo>
                  <a:pt x="11865" y="2557"/>
                </a:lnTo>
                <a:cubicBezTo>
                  <a:pt x="11988" y="2486"/>
                  <a:pt x="12090" y="2312"/>
                  <a:pt x="12090" y="2169"/>
                </a:cubicBezTo>
                <a:lnTo>
                  <a:pt x="12090" y="361"/>
                </a:lnTo>
                <a:cubicBezTo>
                  <a:pt x="12090" y="235"/>
                  <a:pt x="12012" y="82"/>
                  <a:pt x="11903" y="0"/>
                </a:cubicBezTo>
                <a:close/>
              </a:path>
            </a:pathLst>
          </a:custGeom>
          <a:solidFill>
            <a:srgbClr val="3747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g7fd39747aa_0_294"/>
          <p:cNvSpPr/>
          <p:nvPr/>
        </p:nvSpPr>
        <p:spPr>
          <a:xfrm flipH="1">
            <a:off x="7871609" y="2406532"/>
            <a:ext cx="429388" cy="245522"/>
          </a:xfrm>
          <a:custGeom>
            <a:rect b="b" l="l" r="r" t="t"/>
            <a:pathLst>
              <a:path extrusionOk="0" h="9157" w="15918">
                <a:moveTo>
                  <a:pt x="11990" y="0"/>
                </a:moveTo>
                <a:cubicBezTo>
                  <a:pt x="11908" y="0"/>
                  <a:pt x="11826" y="19"/>
                  <a:pt x="11764" y="56"/>
                </a:cubicBezTo>
                <a:lnTo>
                  <a:pt x="122" y="6774"/>
                </a:lnTo>
                <a:cubicBezTo>
                  <a:pt x="0" y="6849"/>
                  <a:pt x="0" y="6964"/>
                  <a:pt x="122" y="7036"/>
                </a:cubicBezTo>
                <a:lnTo>
                  <a:pt x="3703" y="9103"/>
                </a:lnTo>
                <a:cubicBezTo>
                  <a:pt x="3766" y="9138"/>
                  <a:pt x="3847" y="9156"/>
                  <a:pt x="3929" y="9156"/>
                </a:cubicBezTo>
                <a:cubicBezTo>
                  <a:pt x="4010" y="9156"/>
                  <a:pt x="4092" y="9138"/>
                  <a:pt x="4155" y="9103"/>
                </a:cubicBezTo>
                <a:lnTo>
                  <a:pt x="15795" y="2381"/>
                </a:lnTo>
                <a:cubicBezTo>
                  <a:pt x="15918" y="2310"/>
                  <a:pt x="15918" y="2194"/>
                  <a:pt x="15795" y="2120"/>
                </a:cubicBezTo>
                <a:lnTo>
                  <a:pt x="12216" y="56"/>
                </a:lnTo>
                <a:cubicBezTo>
                  <a:pt x="12153" y="19"/>
                  <a:pt x="12071" y="0"/>
                  <a:pt x="11990" y="0"/>
                </a:cubicBezTo>
                <a:close/>
              </a:path>
            </a:pathLst>
          </a:custGeom>
          <a:solidFill>
            <a:srgbClr val="455A6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g7fd39747aa_0_294"/>
          <p:cNvSpPr/>
          <p:nvPr/>
        </p:nvSpPr>
        <p:spPr>
          <a:xfrm flipH="1">
            <a:off x="8135259" y="2795770"/>
            <a:ext cx="214640" cy="261851"/>
          </a:xfrm>
          <a:custGeom>
            <a:rect b="b" l="l" r="r" t="t"/>
            <a:pathLst>
              <a:path extrusionOk="0" h="9766" w="7957">
                <a:moveTo>
                  <a:pt x="5495" y="1"/>
                </a:moveTo>
                <a:cubicBezTo>
                  <a:pt x="4955" y="1"/>
                  <a:pt x="4354" y="172"/>
                  <a:pt x="3727" y="532"/>
                </a:cubicBezTo>
                <a:cubicBezTo>
                  <a:pt x="1609" y="1756"/>
                  <a:pt x="1" y="4697"/>
                  <a:pt x="140" y="7097"/>
                </a:cubicBezTo>
                <a:cubicBezTo>
                  <a:pt x="239" y="8791"/>
                  <a:pt x="1176" y="9765"/>
                  <a:pt x="2463" y="9765"/>
                </a:cubicBezTo>
                <a:cubicBezTo>
                  <a:pt x="3003" y="9765"/>
                  <a:pt x="3604" y="9594"/>
                  <a:pt x="4231" y="9232"/>
                </a:cubicBezTo>
                <a:cubicBezTo>
                  <a:pt x="6348" y="8008"/>
                  <a:pt x="7956" y="5068"/>
                  <a:pt x="7817" y="2667"/>
                </a:cubicBezTo>
                <a:cubicBezTo>
                  <a:pt x="7719" y="973"/>
                  <a:pt x="6782" y="1"/>
                  <a:pt x="5495" y="1"/>
                </a:cubicBez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g7fd39747aa_0_294"/>
          <p:cNvSpPr/>
          <p:nvPr/>
        </p:nvSpPr>
        <p:spPr>
          <a:xfrm flipH="1">
            <a:off x="8176242" y="2795797"/>
            <a:ext cx="73129" cy="130952"/>
          </a:xfrm>
          <a:custGeom>
            <a:rect b="b" l="l" r="r" t="t"/>
            <a:pathLst>
              <a:path extrusionOk="0" h="4884" w="2711">
                <a:moveTo>
                  <a:pt x="1768" y="0"/>
                </a:moveTo>
                <a:cubicBezTo>
                  <a:pt x="1227" y="0"/>
                  <a:pt x="626" y="171"/>
                  <a:pt x="0" y="535"/>
                </a:cubicBezTo>
                <a:lnTo>
                  <a:pt x="252" y="4883"/>
                </a:lnTo>
                <a:lnTo>
                  <a:pt x="2710" y="204"/>
                </a:lnTo>
                <a:cubicBezTo>
                  <a:pt x="2428" y="69"/>
                  <a:pt x="2108" y="0"/>
                  <a:pt x="1768" y="0"/>
                </a:cubicBez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g7fd39747aa_0_294"/>
          <p:cNvSpPr/>
          <p:nvPr/>
        </p:nvSpPr>
        <p:spPr>
          <a:xfrm flipH="1">
            <a:off x="8137595" y="2814405"/>
            <a:ext cx="20906" cy="133285"/>
          </a:xfrm>
          <a:custGeom>
            <a:rect b="b" l="l" r="r" t="t"/>
            <a:pathLst>
              <a:path extrusionOk="0" h="4971" w="775">
                <a:moveTo>
                  <a:pt x="0" y="0"/>
                </a:moveTo>
                <a:lnTo>
                  <a:pt x="0" y="0"/>
                </a:lnTo>
                <a:cubicBezTo>
                  <a:pt x="412" y="456"/>
                  <a:pt x="674" y="1122"/>
                  <a:pt x="721" y="1972"/>
                </a:cubicBezTo>
                <a:cubicBezTo>
                  <a:pt x="674" y="1122"/>
                  <a:pt x="412" y="453"/>
                  <a:pt x="0" y="0"/>
                </a:cubicBezTo>
                <a:close/>
                <a:moveTo>
                  <a:pt x="721" y="1976"/>
                </a:moveTo>
                <a:cubicBezTo>
                  <a:pt x="775" y="2937"/>
                  <a:pt x="551" y="3983"/>
                  <a:pt x="129" y="4971"/>
                </a:cubicBezTo>
                <a:cubicBezTo>
                  <a:pt x="554" y="3983"/>
                  <a:pt x="775" y="2937"/>
                  <a:pt x="721" y="1976"/>
                </a:cubicBezTo>
                <a:close/>
              </a:path>
            </a:pathLst>
          </a:custGeom>
          <a:solidFill>
            <a:srgbClr val="C0C0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" name="Google Shape;507;g7fd39747aa_0_294"/>
          <p:cNvSpPr/>
          <p:nvPr/>
        </p:nvSpPr>
        <p:spPr>
          <a:xfrm flipH="1">
            <a:off x="8137560" y="2801267"/>
            <a:ext cx="105041" cy="146423"/>
          </a:xfrm>
          <a:custGeom>
            <a:rect b="b" l="l" r="r" t="t"/>
            <a:pathLst>
              <a:path extrusionOk="0" h="5461" w="3894">
                <a:moveTo>
                  <a:pt x="2459" y="0"/>
                </a:moveTo>
                <a:lnTo>
                  <a:pt x="1" y="4679"/>
                </a:lnTo>
                <a:lnTo>
                  <a:pt x="3247" y="5461"/>
                </a:lnTo>
                <a:cubicBezTo>
                  <a:pt x="3669" y="4472"/>
                  <a:pt x="3894" y="3424"/>
                  <a:pt x="3839" y="2462"/>
                </a:cubicBezTo>
                <a:cubicBezTo>
                  <a:pt x="3792" y="1612"/>
                  <a:pt x="3530" y="946"/>
                  <a:pt x="3118" y="490"/>
                </a:cubicBezTo>
                <a:cubicBezTo>
                  <a:pt x="2932" y="280"/>
                  <a:pt x="2707" y="116"/>
                  <a:pt x="2459" y="0"/>
                </a:cubicBez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8" name="Google Shape;508;g7fd39747aa_0_294"/>
          <p:cNvSpPr/>
          <p:nvPr/>
        </p:nvSpPr>
        <p:spPr>
          <a:xfrm flipH="1">
            <a:off x="7717735" y="2572126"/>
            <a:ext cx="370043" cy="234180"/>
          </a:xfrm>
          <a:custGeom>
            <a:rect b="b" l="l" r="r" t="t"/>
            <a:pathLst>
              <a:path extrusionOk="0" h="8734" w="13718">
                <a:moveTo>
                  <a:pt x="13487" y="0"/>
                </a:moveTo>
                <a:cubicBezTo>
                  <a:pt x="13442" y="0"/>
                  <a:pt x="13392" y="15"/>
                  <a:pt x="13341" y="44"/>
                </a:cubicBezTo>
                <a:lnTo>
                  <a:pt x="313" y="7564"/>
                </a:lnTo>
                <a:cubicBezTo>
                  <a:pt x="135" y="7666"/>
                  <a:pt x="0" y="7914"/>
                  <a:pt x="13" y="8122"/>
                </a:cubicBezTo>
                <a:lnTo>
                  <a:pt x="33" y="8502"/>
                </a:lnTo>
                <a:cubicBezTo>
                  <a:pt x="41" y="8649"/>
                  <a:pt x="120" y="8733"/>
                  <a:pt x="229" y="8733"/>
                </a:cubicBezTo>
                <a:cubicBezTo>
                  <a:pt x="274" y="8733"/>
                  <a:pt x="324" y="8719"/>
                  <a:pt x="377" y="8689"/>
                </a:cubicBezTo>
                <a:cubicBezTo>
                  <a:pt x="2233" y="7619"/>
                  <a:pt x="11546" y="2243"/>
                  <a:pt x="13402" y="1169"/>
                </a:cubicBezTo>
                <a:cubicBezTo>
                  <a:pt x="13582" y="1067"/>
                  <a:pt x="13718" y="819"/>
                  <a:pt x="13704" y="611"/>
                </a:cubicBezTo>
                <a:lnTo>
                  <a:pt x="13684" y="231"/>
                </a:lnTo>
                <a:cubicBezTo>
                  <a:pt x="13677" y="84"/>
                  <a:pt x="13596" y="0"/>
                  <a:pt x="13487" y="0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9" name="Google Shape;509;g7fd39747aa_0_294"/>
          <p:cNvSpPr/>
          <p:nvPr/>
        </p:nvSpPr>
        <p:spPr>
          <a:xfrm flipH="1">
            <a:off x="8058429" y="2843872"/>
            <a:ext cx="25168" cy="38798"/>
          </a:xfrm>
          <a:custGeom>
            <a:rect b="b" l="l" r="r" t="t"/>
            <a:pathLst>
              <a:path extrusionOk="0" h="1447" w="933">
                <a:moveTo>
                  <a:pt x="758" y="1"/>
                </a:moveTo>
                <a:cubicBezTo>
                  <a:pt x="729" y="1"/>
                  <a:pt x="695" y="10"/>
                  <a:pt x="661" y="30"/>
                </a:cubicBezTo>
                <a:lnTo>
                  <a:pt x="208" y="292"/>
                </a:lnTo>
                <a:cubicBezTo>
                  <a:pt x="90" y="360"/>
                  <a:pt x="1" y="526"/>
                  <a:pt x="8" y="663"/>
                </a:cubicBezTo>
                <a:lnTo>
                  <a:pt x="42" y="1295"/>
                </a:lnTo>
                <a:cubicBezTo>
                  <a:pt x="47" y="1391"/>
                  <a:pt x="100" y="1446"/>
                  <a:pt x="172" y="1446"/>
                </a:cubicBezTo>
                <a:cubicBezTo>
                  <a:pt x="202" y="1446"/>
                  <a:pt x="235" y="1437"/>
                  <a:pt x="269" y="1417"/>
                </a:cubicBezTo>
                <a:lnTo>
                  <a:pt x="725" y="1156"/>
                </a:lnTo>
                <a:cubicBezTo>
                  <a:pt x="845" y="1088"/>
                  <a:pt x="933" y="921"/>
                  <a:pt x="926" y="785"/>
                </a:cubicBezTo>
                <a:lnTo>
                  <a:pt x="889" y="156"/>
                </a:lnTo>
                <a:cubicBezTo>
                  <a:pt x="883" y="57"/>
                  <a:pt x="831" y="1"/>
                  <a:pt x="758" y="1"/>
                </a:cubicBez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" name="Google Shape;510;g7fd39747aa_0_294"/>
          <p:cNvSpPr/>
          <p:nvPr/>
        </p:nvSpPr>
        <p:spPr>
          <a:xfrm flipH="1">
            <a:off x="7713504" y="2647228"/>
            <a:ext cx="318359" cy="204526"/>
          </a:xfrm>
          <a:custGeom>
            <a:rect b="b" l="l" r="r" t="t"/>
            <a:pathLst>
              <a:path extrusionOk="0" h="7628" w="11802">
                <a:moveTo>
                  <a:pt x="11569" y="1"/>
                </a:moveTo>
                <a:cubicBezTo>
                  <a:pt x="11525" y="1"/>
                  <a:pt x="11475" y="15"/>
                  <a:pt x="11424" y="44"/>
                </a:cubicBezTo>
                <a:lnTo>
                  <a:pt x="314" y="6456"/>
                </a:lnTo>
                <a:cubicBezTo>
                  <a:pt x="137" y="6558"/>
                  <a:pt x="0" y="6810"/>
                  <a:pt x="11" y="7014"/>
                </a:cubicBezTo>
                <a:lnTo>
                  <a:pt x="31" y="7398"/>
                </a:lnTo>
                <a:cubicBezTo>
                  <a:pt x="41" y="7542"/>
                  <a:pt x="120" y="7627"/>
                  <a:pt x="228" y="7627"/>
                </a:cubicBezTo>
                <a:cubicBezTo>
                  <a:pt x="273" y="7627"/>
                  <a:pt x="323" y="7612"/>
                  <a:pt x="375" y="7581"/>
                </a:cubicBezTo>
                <a:lnTo>
                  <a:pt x="11488" y="1170"/>
                </a:lnTo>
                <a:cubicBezTo>
                  <a:pt x="11665" y="1068"/>
                  <a:pt x="11801" y="820"/>
                  <a:pt x="11788" y="612"/>
                </a:cubicBezTo>
                <a:lnTo>
                  <a:pt x="11767" y="231"/>
                </a:lnTo>
                <a:cubicBezTo>
                  <a:pt x="11757" y="84"/>
                  <a:pt x="11678" y="1"/>
                  <a:pt x="11569" y="1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" name="Google Shape;511;g7fd39747aa_0_294"/>
          <p:cNvSpPr/>
          <p:nvPr/>
        </p:nvSpPr>
        <p:spPr>
          <a:xfrm flipH="1">
            <a:off x="8055031" y="2919644"/>
            <a:ext cx="25168" cy="38771"/>
          </a:xfrm>
          <a:custGeom>
            <a:rect b="b" l="l" r="r" t="t"/>
            <a:pathLst>
              <a:path extrusionOk="0" h="1446" w="933">
                <a:moveTo>
                  <a:pt x="758" y="0"/>
                </a:moveTo>
                <a:cubicBezTo>
                  <a:pt x="728" y="0"/>
                  <a:pt x="695" y="10"/>
                  <a:pt x="661" y="29"/>
                </a:cubicBezTo>
                <a:lnTo>
                  <a:pt x="209" y="291"/>
                </a:lnTo>
                <a:cubicBezTo>
                  <a:pt x="89" y="359"/>
                  <a:pt x="1" y="526"/>
                  <a:pt x="8" y="662"/>
                </a:cubicBezTo>
                <a:lnTo>
                  <a:pt x="41" y="1294"/>
                </a:lnTo>
                <a:cubicBezTo>
                  <a:pt x="47" y="1390"/>
                  <a:pt x="101" y="1446"/>
                  <a:pt x="173" y="1446"/>
                </a:cubicBezTo>
                <a:cubicBezTo>
                  <a:pt x="203" y="1446"/>
                  <a:pt x="236" y="1436"/>
                  <a:pt x="270" y="1416"/>
                </a:cubicBezTo>
                <a:lnTo>
                  <a:pt x="722" y="1158"/>
                </a:lnTo>
                <a:cubicBezTo>
                  <a:pt x="841" y="1087"/>
                  <a:pt x="932" y="920"/>
                  <a:pt x="923" y="784"/>
                </a:cubicBezTo>
                <a:lnTo>
                  <a:pt x="888" y="155"/>
                </a:lnTo>
                <a:cubicBezTo>
                  <a:pt x="884" y="56"/>
                  <a:pt x="831" y="0"/>
                  <a:pt x="758" y="0"/>
                </a:cubicBezTo>
                <a:close/>
              </a:path>
            </a:pathLst>
          </a:custGeom>
          <a:solidFill>
            <a:srgbClr val="27DEB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g7fd39747aa_0_294"/>
          <p:cNvSpPr/>
          <p:nvPr/>
        </p:nvSpPr>
        <p:spPr>
          <a:xfrm flipH="1">
            <a:off x="8055300" y="2919698"/>
            <a:ext cx="24709" cy="38771"/>
          </a:xfrm>
          <a:custGeom>
            <a:rect b="b" l="l" r="r" t="t"/>
            <a:pathLst>
              <a:path extrusionOk="0" h="1446" w="916">
                <a:moveTo>
                  <a:pt x="752" y="0"/>
                </a:moveTo>
                <a:cubicBezTo>
                  <a:pt x="721" y="0"/>
                  <a:pt x="687" y="7"/>
                  <a:pt x="654" y="27"/>
                </a:cubicBezTo>
                <a:lnTo>
                  <a:pt x="202" y="289"/>
                </a:lnTo>
                <a:cubicBezTo>
                  <a:pt x="89" y="354"/>
                  <a:pt x="1" y="510"/>
                  <a:pt x="1" y="646"/>
                </a:cubicBezTo>
                <a:lnTo>
                  <a:pt x="1" y="660"/>
                </a:lnTo>
                <a:lnTo>
                  <a:pt x="34" y="1292"/>
                </a:lnTo>
                <a:cubicBezTo>
                  <a:pt x="42" y="1387"/>
                  <a:pt x="92" y="1445"/>
                  <a:pt x="167" y="1445"/>
                </a:cubicBezTo>
                <a:cubicBezTo>
                  <a:pt x="198" y="1445"/>
                  <a:pt x="229" y="1435"/>
                  <a:pt x="263" y="1414"/>
                </a:cubicBezTo>
                <a:lnTo>
                  <a:pt x="715" y="1156"/>
                </a:lnTo>
                <a:cubicBezTo>
                  <a:pt x="830" y="1088"/>
                  <a:pt x="916" y="932"/>
                  <a:pt x="916" y="799"/>
                </a:cubicBezTo>
                <a:lnTo>
                  <a:pt x="916" y="782"/>
                </a:lnTo>
                <a:lnTo>
                  <a:pt x="881" y="153"/>
                </a:lnTo>
                <a:cubicBezTo>
                  <a:pt x="878" y="55"/>
                  <a:pt x="823" y="0"/>
                  <a:pt x="752" y="0"/>
                </a:cubicBez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g7fd39747aa_0_294"/>
          <p:cNvSpPr/>
          <p:nvPr/>
        </p:nvSpPr>
        <p:spPr>
          <a:xfrm flipH="1">
            <a:off x="7710106" y="2723001"/>
            <a:ext cx="318467" cy="204553"/>
          </a:xfrm>
          <a:custGeom>
            <a:rect b="b" l="l" r="r" t="t"/>
            <a:pathLst>
              <a:path extrusionOk="0" h="7629" w="11806">
                <a:moveTo>
                  <a:pt x="11575" y="0"/>
                </a:moveTo>
                <a:cubicBezTo>
                  <a:pt x="11531" y="0"/>
                  <a:pt x="11482" y="14"/>
                  <a:pt x="11431" y="43"/>
                </a:cubicBezTo>
                <a:lnTo>
                  <a:pt x="314" y="6459"/>
                </a:lnTo>
                <a:cubicBezTo>
                  <a:pt x="137" y="6561"/>
                  <a:pt x="1" y="6812"/>
                  <a:pt x="15" y="7016"/>
                </a:cubicBezTo>
                <a:lnTo>
                  <a:pt x="35" y="7401"/>
                </a:lnTo>
                <a:cubicBezTo>
                  <a:pt x="42" y="7545"/>
                  <a:pt x="121" y="7628"/>
                  <a:pt x="230" y="7628"/>
                </a:cubicBezTo>
                <a:cubicBezTo>
                  <a:pt x="276" y="7628"/>
                  <a:pt x="326" y="7614"/>
                  <a:pt x="379" y="7584"/>
                </a:cubicBezTo>
                <a:lnTo>
                  <a:pt x="11493" y="1173"/>
                </a:lnTo>
                <a:cubicBezTo>
                  <a:pt x="11669" y="1067"/>
                  <a:pt x="11805" y="818"/>
                  <a:pt x="11795" y="614"/>
                </a:cubicBezTo>
                <a:lnTo>
                  <a:pt x="11771" y="231"/>
                </a:lnTo>
                <a:cubicBezTo>
                  <a:pt x="11764" y="85"/>
                  <a:pt x="11684" y="0"/>
                  <a:pt x="11575" y="0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" name="Google Shape;514;g7fd39747aa_0_294"/>
          <p:cNvSpPr/>
          <p:nvPr/>
        </p:nvSpPr>
        <p:spPr>
          <a:xfrm flipH="1">
            <a:off x="8051659" y="2996087"/>
            <a:ext cx="25249" cy="38717"/>
          </a:xfrm>
          <a:custGeom>
            <a:rect b="b" l="l" r="r" t="t"/>
            <a:pathLst>
              <a:path extrusionOk="0" h="1444" w="936">
                <a:moveTo>
                  <a:pt x="760" y="0"/>
                </a:moveTo>
                <a:cubicBezTo>
                  <a:pt x="729" y="0"/>
                  <a:pt x="696" y="10"/>
                  <a:pt x="661" y="31"/>
                </a:cubicBezTo>
                <a:lnTo>
                  <a:pt x="209" y="293"/>
                </a:lnTo>
                <a:cubicBezTo>
                  <a:pt x="90" y="360"/>
                  <a:pt x="1" y="527"/>
                  <a:pt x="8" y="663"/>
                </a:cubicBezTo>
                <a:lnTo>
                  <a:pt x="42" y="1292"/>
                </a:lnTo>
                <a:cubicBezTo>
                  <a:pt x="47" y="1389"/>
                  <a:pt x="100" y="1444"/>
                  <a:pt x="172" y="1444"/>
                </a:cubicBezTo>
                <a:cubicBezTo>
                  <a:pt x="202" y="1444"/>
                  <a:pt x="235" y="1434"/>
                  <a:pt x="270" y="1415"/>
                </a:cubicBezTo>
                <a:lnTo>
                  <a:pt x="725" y="1153"/>
                </a:lnTo>
                <a:cubicBezTo>
                  <a:pt x="845" y="1085"/>
                  <a:pt x="936" y="918"/>
                  <a:pt x="926" y="782"/>
                </a:cubicBezTo>
                <a:lnTo>
                  <a:pt x="892" y="153"/>
                </a:lnTo>
                <a:cubicBezTo>
                  <a:pt x="885" y="57"/>
                  <a:pt x="832" y="0"/>
                  <a:pt x="760" y="0"/>
                </a:cubicBezTo>
                <a:close/>
              </a:path>
            </a:pathLst>
          </a:custGeom>
          <a:solidFill>
            <a:srgbClr val="27DEB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g7fd39747aa_0_294"/>
          <p:cNvSpPr/>
          <p:nvPr/>
        </p:nvSpPr>
        <p:spPr>
          <a:xfrm flipH="1">
            <a:off x="8051821" y="2996087"/>
            <a:ext cx="24871" cy="38744"/>
          </a:xfrm>
          <a:custGeom>
            <a:rect b="b" l="l" r="r" t="t"/>
            <a:pathLst>
              <a:path extrusionOk="0" h="1445" w="922">
                <a:moveTo>
                  <a:pt x="752" y="1"/>
                </a:moveTo>
                <a:cubicBezTo>
                  <a:pt x="721" y="1"/>
                  <a:pt x="691" y="10"/>
                  <a:pt x="653" y="31"/>
                </a:cubicBezTo>
                <a:lnTo>
                  <a:pt x="201" y="293"/>
                </a:lnTo>
                <a:cubicBezTo>
                  <a:pt x="85" y="357"/>
                  <a:pt x="0" y="514"/>
                  <a:pt x="0" y="646"/>
                </a:cubicBezTo>
                <a:lnTo>
                  <a:pt x="0" y="663"/>
                </a:lnTo>
                <a:lnTo>
                  <a:pt x="34" y="1292"/>
                </a:lnTo>
                <a:cubicBezTo>
                  <a:pt x="41" y="1388"/>
                  <a:pt x="92" y="1445"/>
                  <a:pt x="167" y="1445"/>
                </a:cubicBezTo>
                <a:cubicBezTo>
                  <a:pt x="194" y="1445"/>
                  <a:pt x="228" y="1435"/>
                  <a:pt x="262" y="1415"/>
                </a:cubicBezTo>
                <a:lnTo>
                  <a:pt x="717" y="1153"/>
                </a:lnTo>
                <a:cubicBezTo>
                  <a:pt x="833" y="1088"/>
                  <a:pt x="921" y="932"/>
                  <a:pt x="918" y="796"/>
                </a:cubicBezTo>
                <a:lnTo>
                  <a:pt x="918" y="782"/>
                </a:lnTo>
                <a:lnTo>
                  <a:pt x="884" y="153"/>
                </a:lnTo>
                <a:cubicBezTo>
                  <a:pt x="877" y="54"/>
                  <a:pt x="823" y="1"/>
                  <a:pt x="752" y="1"/>
                </a:cubicBez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6" name="Google Shape;516;g7fd39747aa_0_294"/>
          <p:cNvSpPr/>
          <p:nvPr/>
        </p:nvSpPr>
        <p:spPr>
          <a:xfrm flipH="1">
            <a:off x="7706815" y="2799390"/>
            <a:ext cx="318359" cy="204526"/>
          </a:xfrm>
          <a:custGeom>
            <a:rect b="b" l="l" r="r" t="t"/>
            <a:pathLst>
              <a:path extrusionOk="0" h="7628" w="11802">
                <a:moveTo>
                  <a:pt x="11570" y="0"/>
                </a:moveTo>
                <a:cubicBezTo>
                  <a:pt x="11525" y="0"/>
                  <a:pt x="11476" y="14"/>
                  <a:pt x="11424" y="44"/>
                </a:cubicBezTo>
                <a:lnTo>
                  <a:pt x="314" y="6459"/>
                </a:lnTo>
                <a:cubicBezTo>
                  <a:pt x="137" y="6561"/>
                  <a:pt x="0" y="6813"/>
                  <a:pt x="11" y="7017"/>
                </a:cubicBezTo>
                <a:lnTo>
                  <a:pt x="31" y="7398"/>
                </a:lnTo>
                <a:cubicBezTo>
                  <a:pt x="41" y="7543"/>
                  <a:pt x="121" y="7628"/>
                  <a:pt x="231" y="7628"/>
                </a:cubicBezTo>
                <a:cubicBezTo>
                  <a:pt x="275" y="7628"/>
                  <a:pt x="324" y="7614"/>
                  <a:pt x="375" y="7585"/>
                </a:cubicBezTo>
                <a:lnTo>
                  <a:pt x="11489" y="1172"/>
                </a:lnTo>
                <a:cubicBezTo>
                  <a:pt x="11665" y="1067"/>
                  <a:pt x="11802" y="819"/>
                  <a:pt x="11788" y="615"/>
                </a:cubicBezTo>
                <a:lnTo>
                  <a:pt x="11767" y="230"/>
                </a:lnTo>
                <a:cubicBezTo>
                  <a:pt x="11760" y="85"/>
                  <a:pt x="11680" y="0"/>
                  <a:pt x="11570" y="0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" name="Google Shape;517;g7fd39747aa_0_294"/>
          <p:cNvSpPr/>
          <p:nvPr/>
        </p:nvSpPr>
        <p:spPr>
          <a:xfrm flipH="1">
            <a:off x="8145809" y="3045396"/>
            <a:ext cx="164817" cy="130148"/>
          </a:xfrm>
          <a:custGeom>
            <a:rect b="b" l="l" r="r" t="t"/>
            <a:pathLst>
              <a:path extrusionOk="0" h="4854" w="6110">
                <a:moveTo>
                  <a:pt x="5850" y="1"/>
                </a:moveTo>
                <a:cubicBezTo>
                  <a:pt x="5806" y="1"/>
                  <a:pt x="5756" y="15"/>
                  <a:pt x="5705" y="45"/>
                </a:cubicBezTo>
                <a:lnTo>
                  <a:pt x="313" y="3163"/>
                </a:lnTo>
                <a:cubicBezTo>
                  <a:pt x="136" y="3268"/>
                  <a:pt x="1" y="3516"/>
                  <a:pt x="14" y="3720"/>
                </a:cubicBezTo>
                <a:lnTo>
                  <a:pt x="65" y="4624"/>
                </a:lnTo>
                <a:cubicBezTo>
                  <a:pt x="74" y="4768"/>
                  <a:pt x="154" y="4853"/>
                  <a:pt x="262" y="4853"/>
                </a:cubicBezTo>
                <a:cubicBezTo>
                  <a:pt x="307" y="4853"/>
                  <a:pt x="357" y="4839"/>
                  <a:pt x="408" y="4807"/>
                </a:cubicBezTo>
                <a:lnTo>
                  <a:pt x="5800" y="1691"/>
                </a:lnTo>
                <a:cubicBezTo>
                  <a:pt x="5977" y="1589"/>
                  <a:pt x="6110" y="1336"/>
                  <a:pt x="6100" y="1132"/>
                </a:cubicBezTo>
                <a:lnTo>
                  <a:pt x="6048" y="232"/>
                </a:lnTo>
                <a:cubicBezTo>
                  <a:pt x="6039" y="85"/>
                  <a:pt x="5959" y="1"/>
                  <a:pt x="5850" y="1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8" name="Google Shape;518;g7fd39747aa_0_294"/>
          <p:cNvSpPr/>
          <p:nvPr/>
        </p:nvSpPr>
        <p:spPr>
          <a:xfrm flipH="1">
            <a:off x="8108662" y="3201927"/>
            <a:ext cx="232228" cy="155137"/>
          </a:xfrm>
          <a:custGeom>
            <a:rect b="b" l="l" r="r" t="t"/>
            <a:pathLst>
              <a:path extrusionOk="0" h="5786" w="8609">
                <a:moveTo>
                  <a:pt x="8375" y="1"/>
                </a:moveTo>
                <a:cubicBezTo>
                  <a:pt x="8331" y="1"/>
                  <a:pt x="8282" y="15"/>
                  <a:pt x="8231" y="44"/>
                </a:cubicBezTo>
                <a:lnTo>
                  <a:pt x="313" y="4617"/>
                </a:lnTo>
                <a:cubicBezTo>
                  <a:pt x="136" y="4719"/>
                  <a:pt x="1" y="4971"/>
                  <a:pt x="14" y="5175"/>
                </a:cubicBezTo>
                <a:lnTo>
                  <a:pt x="34" y="5558"/>
                </a:lnTo>
                <a:cubicBezTo>
                  <a:pt x="44" y="5703"/>
                  <a:pt x="123" y="5786"/>
                  <a:pt x="232" y="5786"/>
                </a:cubicBezTo>
                <a:cubicBezTo>
                  <a:pt x="276" y="5786"/>
                  <a:pt x="326" y="5772"/>
                  <a:pt x="378" y="5742"/>
                </a:cubicBezTo>
                <a:lnTo>
                  <a:pt x="8296" y="1173"/>
                </a:lnTo>
                <a:cubicBezTo>
                  <a:pt x="8473" y="1067"/>
                  <a:pt x="8609" y="819"/>
                  <a:pt x="8595" y="615"/>
                </a:cubicBezTo>
                <a:lnTo>
                  <a:pt x="8575" y="231"/>
                </a:lnTo>
                <a:cubicBezTo>
                  <a:pt x="8565" y="86"/>
                  <a:pt x="8485" y="1"/>
                  <a:pt x="8375" y="1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9" name="Google Shape;519;g7fd39747aa_0_294"/>
          <p:cNvSpPr/>
          <p:nvPr/>
        </p:nvSpPr>
        <p:spPr>
          <a:xfrm flipH="1">
            <a:off x="8103996" y="3282419"/>
            <a:ext cx="232228" cy="155137"/>
          </a:xfrm>
          <a:custGeom>
            <a:rect b="b" l="l" r="r" t="t"/>
            <a:pathLst>
              <a:path extrusionOk="0" h="5786" w="8609">
                <a:moveTo>
                  <a:pt x="8378" y="0"/>
                </a:moveTo>
                <a:cubicBezTo>
                  <a:pt x="8333" y="0"/>
                  <a:pt x="8283" y="14"/>
                  <a:pt x="8232" y="44"/>
                </a:cubicBezTo>
                <a:lnTo>
                  <a:pt x="313" y="4621"/>
                </a:lnTo>
                <a:cubicBezTo>
                  <a:pt x="137" y="4723"/>
                  <a:pt x="1" y="4971"/>
                  <a:pt x="14" y="5178"/>
                </a:cubicBezTo>
                <a:lnTo>
                  <a:pt x="35" y="5555"/>
                </a:lnTo>
                <a:cubicBezTo>
                  <a:pt x="44" y="5700"/>
                  <a:pt x="125" y="5786"/>
                  <a:pt x="235" y="5786"/>
                </a:cubicBezTo>
                <a:cubicBezTo>
                  <a:pt x="279" y="5786"/>
                  <a:pt x="328" y="5772"/>
                  <a:pt x="378" y="5743"/>
                </a:cubicBezTo>
                <a:lnTo>
                  <a:pt x="8296" y="1169"/>
                </a:lnTo>
                <a:cubicBezTo>
                  <a:pt x="8477" y="1067"/>
                  <a:pt x="8609" y="816"/>
                  <a:pt x="8599" y="612"/>
                </a:cubicBezTo>
                <a:lnTo>
                  <a:pt x="8575" y="228"/>
                </a:lnTo>
                <a:cubicBezTo>
                  <a:pt x="8568" y="83"/>
                  <a:pt x="8487" y="0"/>
                  <a:pt x="8378" y="0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" name="Google Shape;520;g7fd39747aa_0_294"/>
          <p:cNvSpPr/>
          <p:nvPr/>
        </p:nvSpPr>
        <p:spPr>
          <a:xfrm flipH="1">
            <a:off x="8099302" y="3362830"/>
            <a:ext cx="232147" cy="155164"/>
          </a:xfrm>
          <a:custGeom>
            <a:rect b="b" l="l" r="r" t="t"/>
            <a:pathLst>
              <a:path extrusionOk="0" h="5787" w="8606">
                <a:moveTo>
                  <a:pt x="8374" y="0"/>
                </a:moveTo>
                <a:cubicBezTo>
                  <a:pt x="8329" y="0"/>
                  <a:pt x="8280" y="14"/>
                  <a:pt x="8228" y="44"/>
                </a:cubicBezTo>
                <a:lnTo>
                  <a:pt x="313" y="4624"/>
                </a:lnTo>
                <a:cubicBezTo>
                  <a:pt x="133" y="4729"/>
                  <a:pt x="1" y="4977"/>
                  <a:pt x="10" y="5184"/>
                </a:cubicBezTo>
                <a:lnTo>
                  <a:pt x="31" y="5559"/>
                </a:lnTo>
                <a:cubicBezTo>
                  <a:pt x="41" y="5703"/>
                  <a:pt x="120" y="5786"/>
                  <a:pt x="229" y="5786"/>
                </a:cubicBezTo>
                <a:cubicBezTo>
                  <a:pt x="275" y="5786"/>
                  <a:pt x="325" y="5772"/>
                  <a:pt x="378" y="5742"/>
                </a:cubicBezTo>
                <a:lnTo>
                  <a:pt x="8292" y="1173"/>
                </a:lnTo>
                <a:cubicBezTo>
                  <a:pt x="8473" y="1067"/>
                  <a:pt x="8606" y="819"/>
                  <a:pt x="8595" y="615"/>
                </a:cubicBezTo>
                <a:lnTo>
                  <a:pt x="8571" y="230"/>
                </a:lnTo>
                <a:cubicBezTo>
                  <a:pt x="8564" y="85"/>
                  <a:pt x="8484" y="0"/>
                  <a:pt x="8374" y="0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" name="Google Shape;521;g7fd39747aa_0_294"/>
          <p:cNvSpPr/>
          <p:nvPr/>
        </p:nvSpPr>
        <p:spPr>
          <a:xfrm flipH="1">
            <a:off x="8094555" y="3443295"/>
            <a:ext cx="232228" cy="155164"/>
          </a:xfrm>
          <a:custGeom>
            <a:rect b="b" l="l" r="r" t="t"/>
            <a:pathLst>
              <a:path extrusionOk="0" h="5787" w="8609">
                <a:moveTo>
                  <a:pt x="8378" y="1"/>
                </a:moveTo>
                <a:cubicBezTo>
                  <a:pt x="8333" y="1"/>
                  <a:pt x="8283" y="15"/>
                  <a:pt x="8232" y="45"/>
                </a:cubicBezTo>
                <a:lnTo>
                  <a:pt x="314" y="4628"/>
                </a:lnTo>
                <a:cubicBezTo>
                  <a:pt x="137" y="4730"/>
                  <a:pt x="1" y="4981"/>
                  <a:pt x="11" y="5185"/>
                </a:cubicBezTo>
                <a:lnTo>
                  <a:pt x="35" y="5556"/>
                </a:lnTo>
                <a:cubicBezTo>
                  <a:pt x="42" y="5702"/>
                  <a:pt x="122" y="5786"/>
                  <a:pt x="232" y="5786"/>
                </a:cubicBezTo>
                <a:cubicBezTo>
                  <a:pt x="277" y="5786"/>
                  <a:pt x="326" y="5773"/>
                  <a:pt x="378" y="5743"/>
                </a:cubicBezTo>
                <a:lnTo>
                  <a:pt x="8296" y="1171"/>
                </a:lnTo>
                <a:cubicBezTo>
                  <a:pt x="8473" y="1069"/>
                  <a:pt x="8609" y="816"/>
                  <a:pt x="8596" y="612"/>
                </a:cubicBezTo>
                <a:lnTo>
                  <a:pt x="8575" y="228"/>
                </a:lnTo>
                <a:cubicBezTo>
                  <a:pt x="8566" y="84"/>
                  <a:pt x="8486" y="1"/>
                  <a:pt x="8378" y="1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g7fd39747aa_0_294"/>
          <p:cNvSpPr/>
          <p:nvPr/>
        </p:nvSpPr>
        <p:spPr>
          <a:xfrm flipH="1">
            <a:off x="7987084" y="3184338"/>
            <a:ext cx="58158" cy="200611"/>
          </a:xfrm>
          <a:custGeom>
            <a:rect b="b" l="l" r="r" t="t"/>
            <a:pathLst>
              <a:path extrusionOk="0" h="7482" w="2156">
                <a:moveTo>
                  <a:pt x="1596" y="0"/>
                </a:moveTo>
                <a:cubicBezTo>
                  <a:pt x="1551" y="0"/>
                  <a:pt x="1501" y="14"/>
                  <a:pt x="1449" y="44"/>
                </a:cubicBezTo>
                <a:lnTo>
                  <a:pt x="313" y="700"/>
                </a:lnTo>
                <a:cubicBezTo>
                  <a:pt x="132" y="805"/>
                  <a:pt x="0" y="1053"/>
                  <a:pt x="10" y="1257"/>
                </a:cubicBezTo>
                <a:lnTo>
                  <a:pt x="364" y="7251"/>
                </a:lnTo>
                <a:cubicBezTo>
                  <a:pt x="371" y="7397"/>
                  <a:pt x="451" y="7481"/>
                  <a:pt x="561" y="7481"/>
                </a:cubicBezTo>
                <a:cubicBezTo>
                  <a:pt x="606" y="7481"/>
                  <a:pt x="656" y="7468"/>
                  <a:pt x="708" y="7438"/>
                </a:cubicBezTo>
                <a:lnTo>
                  <a:pt x="1846" y="6779"/>
                </a:lnTo>
                <a:cubicBezTo>
                  <a:pt x="2023" y="6677"/>
                  <a:pt x="2156" y="6429"/>
                  <a:pt x="2145" y="6222"/>
                </a:cubicBezTo>
                <a:lnTo>
                  <a:pt x="1795" y="231"/>
                </a:lnTo>
                <a:cubicBezTo>
                  <a:pt x="1786" y="84"/>
                  <a:pt x="1706" y="0"/>
                  <a:pt x="1596" y="0"/>
                </a:cubicBez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3" name="Google Shape;523;g7fd39747aa_0_294"/>
          <p:cNvSpPr/>
          <p:nvPr/>
        </p:nvSpPr>
        <p:spPr>
          <a:xfrm flipH="1">
            <a:off x="7984333" y="3394817"/>
            <a:ext cx="48636" cy="35741"/>
          </a:xfrm>
          <a:custGeom>
            <a:rect b="b" l="l" r="r" t="t"/>
            <a:pathLst>
              <a:path extrusionOk="0" h="1333" w="1803">
                <a:moveTo>
                  <a:pt x="1636" y="0"/>
                </a:moveTo>
                <a:cubicBezTo>
                  <a:pt x="1583" y="0"/>
                  <a:pt x="1521" y="19"/>
                  <a:pt x="1456" y="57"/>
                </a:cubicBezTo>
                <a:lnTo>
                  <a:pt x="317" y="714"/>
                </a:lnTo>
                <a:cubicBezTo>
                  <a:pt x="140" y="816"/>
                  <a:pt x="1" y="1027"/>
                  <a:pt x="11" y="1179"/>
                </a:cubicBezTo>
                <a:cubicBezTo>
                  <a:pt x="15" y="1278"/>
                  <a:pt x="78" y="1332"/>
                  <a:pt x="168" y="1332"/>
                </a:cubicBezTo>
                <a:cubicBezTo>
                  <a:pt x="220" y="1332"/>
                  <a:pt x="282" y="1314"/>
                  <a:pt x="347" y="1275"/>
                </a:cubicBezTo>
                <a:lnTo>
                  <a:pt x="1486" y="619"/>
                </a:lnTo>
                <a:cubicBezTo>
                  <a:pt x="1667" y="517"/>
                  <a:pt x="1803" y="306"/>
                  <a:pt x="1792" y="153"/>
                </a:cubicBezTo>
                <a:cubicBezTo>
                  <a:pt x="1788" y="54"/>
                  <a:pt x="1726" y="0"/>
                  <a:pt x="1636" y="0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g7fd39747aa_0_294"/>
          <p:cNvSpPr/>
          <p:nvPr/>
        </p:nvSpPr>
        <p:spPr>
          <a:xfrm flipH="1">
            <a:off x="7882187" y="3200453"/>
            <a:ext cx="53734" cy="124169"/>
          </a:xfrm>
          <a:custGeom>
            <a:rect b="b" l="l" r="r" t="t"/>
            <a:pathLst>
              <a:path extrusionOk="0" h="4631" w="1992">
                <a:moveTo>
                  <a:pt x="1597" y="1"/>
                </a:moveTo>
                <a:cubicBezTo>
                  <a:pt x="1553" y="1"/>
                  <a:pt x="1503" y="15"/>
                  <a:pt x="1452" y="44"/>
                </a:cubicBezTo>
                <a:lnTo>
                  <a:pt x="313" y="701"/>
                </a:lnTo>
                <a:cubicBezTo>
                  <a:pt x="136" y="807"/>
                  <a:pt x="0" y="1055"/>
                  <a:pt x="13" y="1259"/>
                </a:cubicBezTo>
                <a:lnTo>
                  <a:pt x="197" y="4403"/>
                </a:lnTo>
                <a:cubicBezTo>
                  <a:pt x="204" y="4548"/>
                  <a:pt x="285" y="4631"/>
                  <a:pt x="394" y="4631"/>
                </a:cubicBezTo>
                <a:cubicBezTo>
                  <a:pt x="439" y="4631"/>
                  <a:pt x="489" y="4617"/>
                  <a:pt x="540" y="4587"/>
                </a:cubicBezTo>
                <a:lnTo>
                  <a:pt x="1679" y="3931"/>
                </a:lnTo>
                <a:cubicBezTo>
                  <a:pt x="1856" y="3829"/>
                  <a:pt x="1992" y="3578"/>
                  <a:pt x="1979" y="3374"/>
                </a:cubicBezTo>
                <a:lnTo>
                  <a:pt x="1795" y="232"/>
                </a:lnTo>
                <a:cubicBezTo>
                  <a:pt x="1788" y="85"/>
                  <a:pt x="1707" y="1"/>
                  <a:pt x="1597" y="1"/>
                </a:cubicBezTo>
                <a:close/>
              </a:path>
            </a:pathLst>
          </a:custGeom>
          <a:solidFill>
            <a:srgbClr val="27DEB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5" name="Google Shape;525;g7fd39747aa_0_294"/>
          <p:cNvSpPr/>
          <p:nvPr/>
        </p:nvSpPr>
        <p:spPr>
          <a:xfrm flipH="1">
            <a:off x="7882538" y="3200453"/>
            <a:ext cx="53033" cy="124169"/>
          </a:xfrm>
          <a:custGeom>
            <a:rect b="b" l="l" r="r" t="t"/>
            <a:pathLst>
              <a:path extrusionOk="0" h="4631" w="1966">
                <a:moveTo>
                  <a:pt x="1585" y="0"/>
                </a:moveTo>
                <a:cubicBezTo>
                  <a:pt x="1541" y="0"/>
                  <a:pt x="1489" y="14"/>
                  <a:pt x="1439" y="44"/>
                </a:cubicBezTo>
                <a:lnTo>
                  <a:pt x="300" y="701"/>
                </a:lnTo>
                <a:cubicBezTo>
                  <a:pt x="130" y="799"/>
                  <a:pt x="0" y="1034"/>
                  <a:pt x="0" y="1235"/>
                </a:cubicBezTo>
                <a:lnTo>
                  <a:pt x="0" y="1259"/>
                </a:lnTo>
                <a:lnTo>
                  <a:pt x="184" y="4403"/>
                </a:lnTo>
                <a:cubicBezTo>
                  <a:pt x="191" y="4549"/>
                  <a:pt x="273" y="4631"/>
                  <a:pt x="381" y="4631"/>
                </a:cubicBezTo>
                <a:cubicBezTo>
                  <a:pt x="425" y="4631"/>
                  <a:pt x="477" y="4618"/>
                  <a:pt x="527" y="4587"/>
                </a:cubicBezTo>
                <a:lnTo>
                  <a:pt x="1666" y="3931"/>
                </a:lnTo>
                <a:cubicBezTo>
                  <a:pt x="1836" y="3832"/>
                  <a:pt x="1966" y="3601"/>
                  <a:pt x="1966" y="3400"/>
                </a:cubicBezTo>
                <a:lnTo>
                  <a:pt x="1966" y="3374"/>
                </a:lnTo>
                <a:lnTo>
                  <a:pt x="1782" y="232"/>
                </a:lnTo>
                <a:cubicBezTo>
                  <a:pt x="1775" y="85"/>
                  <a:pt x="1693" y="0"/>
                  <a:pt x="1585" y="0"/>
                </a:cubicBez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6" name="Google Shape;526;g7fd39747aa_0_294"/>
          <p:cNvSpPr/>
          <p:nvPr/>
        </p:nvSpPr>
        <p:spPr>
          <a:xfrm flipH="1">
            <a:off x="7879517" y="3334516"/>
            <a:ext cx="48636" cy="35741"/>
          </a:xfrm>
          <a:custGeom>
            <a:rect b="b" l="l" r="r" t="t"/>
            <a:pathLst>
              <a:path extrusionOk="0" h="1333" w="1803">
                <a:moveTo>
                  <a:pt x="1634" y="1"/>
                </a:moveTo>
                <a:cubicBezTo>
                  <a:pt x="1582" y="1"/>
                  <a:pt x="1521" y="19"/>
                  <a:pt x="1456" y="56"/>
                </a:cubicBezTo>
                <a:lnTo>
                  <a:pt x="317" y="712"/>
                </a:lnTo>
                <a:cubicBezTo>
                  <a:pt x="140" y="817"/>
                  <a:pt x="1" y="1025"/>
                  <a:pt x="11" y="1181"/>
                </a:cubicBezTo>
                <a:cubicBezTo>
                  <a:pt x="17" y="1280"/>
                  <a:pt x="79" y="1333"/>
                  <a:pt x="169" y="1333"/>
                </a:cubicBezTo>
                <a:cubicBezTo>
                  <a:pt x="222" y="1333"/>
                  <a:pt x="284" y="1314"/>
                  <a:pt x="351" y="1277"/>
                </a:cubicBezTo>
                <a:lnTo>
                  <a:pt x="1487" y="621"/>
                </a:lnTo>
                <a:cubicBezTo>
                  <a:pt x="1666" y="519"/>
                  <a:pt x="1803" y="307"/>
                  <a:pt x="1793" y="151"/>
                </a:cubicBezTo>
                <a:cubicBezTo>
                  <a:pt x="1788" y="54"/>
                  <a:pt x="1725" y="1"/>
                  <a:pt x="1634" y="1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7" name="Google Shape;527;g7fd39747aa_0_294"/>
          <p:cNvSpPr/>
          <p:nvPr/>
        </p:nvSpPr>
        <p:spPr>
          <a:xfrm flipH="1">
            <a:off x="7777343" y="3017591"/>
            <a:ext cx="60478" cy="246782"/>
          </a:xfrm>
          <a:custGeom>
            <a:rect b="b" l="l" r="r" t="t"/>
            <a:pathLst>
              <a:path extrusionOk="0" h="9204" w="2242">
                <a:moveTo>
                  <a:pt x="1597" y="1"/>
                </a:moveTo>
                <a:cubicBezTo>
                  <a:pt x="1552" y="1"/>
                  <a:pt x="1501" y="15"/>
                  <a:pt x="1449" y="45"/>
                </a:cubicBezTo>
                <a:lnTo>
                  <a:pt x="313" y="701"/>
                </a:lnTo>
                <a:cubicBezTo>
                  <a:pt x="133" y="806"/>
                  <a:pt x="1" y="1055"/>
                  <a:pt x="10" y="1259"/>
                </a:cubicBezTo>
                <a:lnTo>
                  <a:pt x="446" y="8973"/>
                </a:lnTo>
                <a:cubicBezTo>
                  <a:pt x="455" y="9120"/>
                  <a:pt x="535" y="9204"/>
                  <a:pt x="644" y="9204"/>
                </a:cubicBezTo>
                <a:cubicBezTo>
                  <a:pt x="689" y="9204"/>
                  <a:pt x="738" y="9189"/>
                  <a:pt x="790" y="9160"/>
                </a:cubicBezTo>
                <a:lnTo>
                  <a:pt x="1928" y="8504"/>
                </a:lnTo>
                <a:cubicBezTo>
                  <a:pt x="2105" y="8398"/>
                  <a:pt x="2241" y="8150"/>
                  <a:pt x="2231" y="7946"/>
                </a:cubicBezTo>
                <a:lnTo>
                  <a:pt x="1792" y="232"/>
                </a:lnTo>
                <a:cubicBezTo>
                  <a:pt x="1785" y="85"/>
                  <a:pt x="1706" y="1"/>
                  <a:pt x="1597" y="1"/>
                </a:cubicBezTo>
                <a:close/>
              </a:path>
            </a:pathLst>
          </a:custGeom>
          <a:solidFill>
            <a:srgbClr val="27DEB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8" name="Google Shape;528;g7fd39747aa_0_294"/>
          <p:cNvSpPr/>
          <p:nvPr/>
        </p:nvSpPr>
        <p:spPr>
          <a:xfrm flipH="1">
            <a:off x="7777640" y="3017591"/>
            <a:ext cx="59911" cy="246782"/>
          </a:xfrm>
          <a:custGeom>
            <a:rect b="b" l="l" r="r" t="t"/>
            <a:pathLst>
              <a:path extrusionOk="0" h="9204" w="2221">
                <a:moveTo>
                  <a:pt x="1588" y="1"/>
                </a:moveTo>
                <a:cubicBezTo>
                  <a:pt x="1541" y="1"/>
                  <a:pt x="1494" y="14"/>
                  <a:pt x="1439" y="45"/>
                </a:cubicBezTo>
                <a:lnTo>
                  <a:pt x="303" y="701"/>
                </a:lnTo>
                <a:cubicBezTo>
                  <a:pt x="130" y="799"/>
                  <a:pt x="0" y="1034"/>
                  <a:pt x="0" y="1234"/>
                </a:cubicBezTo>
                <a:lnTo>
                  <a:pt x="0" y="1259"/>
                </a:lnTo>
                <a:lnTo>
                  <a:pt x="436" y="8973"/>
                </a:lnTo>
                <a:cubicBezTo>
                  <a:pt x="446" y="9119"/>
                  <a:pt x="524" y="9204"/>
                  <a:pt x="633" y="9204"/>
                </a:cubicBezTo>
                <a:cubicBezTo>
                  <a:pt x="678" y="9204"/>
                  <a:pt x="728" y="9190"/>
                  <a:pt x="780" y="9160"/>
                </a:cubicBezTo>
                <a:lnTo>
                  <a:pt x="1918" y="8504"/>
                </a:lnTo>
                <a:cubicBezTo>
                  <a:pt x="2088" y="8405"/>
                  <a:pt x="2221" y="8170"/>
                  <a:pt x="2221" y="7970"/>
                </a:cubicBezTo>
                <a:lnTo>
                  <a:pt x="2221" y="7946"/>
                </a:lnTo>
                <a:lnTo>
                  <a:pt x="1782" y="232"/>
                </a:lnTo>
                <a:cubicBezTo>
                  <a:pt x="1775" y="85"/>
                  <a:pt x="1698" y="1"/>
                  <a:pt x="1588" y="1"/>
                </a:cubicBez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9" name="Google Shape;529;g7fd39747aa_0_294"/>
          <p:cNvSpPr/>
          <p:nvPr/>
        </p:nvSpPr>
        <p:spPr>
          <a:xfrm flipH="1">
            <a:off x="7774701" y="3274241"/>
            <a:ext cx="48555" cy="35741"/>
          </a:xfrm>
          <a:custGeom>
            <a:rect b="b" l="l" r="r" t="t"/>
            <a:pathLst>
              <a:path extrusionOk="0" h="1333" w="1800">
                <a:moveTo>
                  <a:pt x="1633" y="1"/>
                </a:moveTo>
                <a:cubicBezTo>
                  <a:pt x="1580" y="1"/>
                  <a:pt x="1518" y="19"/>
                  <a:pt x="1453" y="57"/>
                </a:cubicBezTo>
                <a:lnTo>
                  <a:pt x="314" y="713"/>
                </a:lnTo>
                <a:cubicBezTo>
                  <a:pt x="137" y="815"/>
                  <a:pt x="1" y="1025"/>
                  <a:pt x="8" y="1182"/>
                </a:cubicBezTo>
                <a:cubicBezTo>
                  <a:pt x="14" y="1279"/>
                  <a:pt x="77" y="1333"/>
                  <a:pt x="168" y="1333"/>
                </a:cubicBezTo>
                <a:cubicBezTo>
                  <a:pt x="220" y="1333"/>
                  <a:pt x="282" y="1315"/>
                  <a:pt x="348" y="1278"/>
                </a:cubicBezTo>
                <a:lnTo>
                  <a:pt x="1487" y="617"/>
                </a:lnTo>
                <a:cubicBezTo>
                  <a:pt x="1664" y="515"/>
                  <a:pt x="1800" y="308"/>
                  <a:pt x="1793" y="152"/>
                </a:cubicBezTo>
                <a:cubicBezTo>
                  <a:pt x="1786" y="54"/>
                  <a:pt x="1723" y="1"/>
                  <a:pt x="1633" y="1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0" name="Google Shape;530;g7fd39747aa_0_294"/>
          <p:cNvSpPr/>
          <p:nvPr/>
        </p:nvSpPr>
        <p:spPr>
          <a:xfrm flipH="1">
            <a:off x="7672555" y="3048640"/>
            <a:ext cx="55137" cy="155459"/>
          </a:xfrm>
          <a:custGeom>
            <a:rect b="b" l="l" r="r" t="t"/>
            <a:pathLst>
              <a:path extrusionOk="0" h="5798" w="2044">
                <a:moveTo>
                  <a:pt x="1601" y="1"/>
                </a:moveTo>
                <a:cubicBezTo>
                  <a:pt x="1555" y="1"/>
                  <a:pt x="1505" y="15"/>
                  <a:pt x="1452" y="46"/>
                </a:cubicBezTo>
                <a:lnTo>
                  <a:pt x="317" y="702"/>
                </a:lnTo>
                <a:cubicBezTo>
                  <a:pt x="137" y="804"/>
                  <a:pt x="1" y="1055"/>
                  <a:pt x="14" y="1259"/>
                </a:cubicBezTo>
                <a:lnTo>
                  <a:pt x="252" y="5568"/>
                </a:lnTo>
                <a:cubicBezTo>
                  <a:pt x="259" y="5713"/>
                  <a:pt x="339" y="5798"/>
                  <a:pt x="448" y="5798"/>
                </a:cubicBezTo>
                <a:cubicBezTo>
                  <a:pt x="492" y="5798"/>
                  <a:pt x="541" y="5784"/>
                  <a:pt x="592" y="5755"/>
                </a:cubicBezTo>
                <a:lnTo>
                  <a:pt x="1731" y="5094"/>
                </a:lnTo>
                <a:cubicBezTo>
                  <a:pt x="1912" y="4992"/>
                  <a:pt x="2044" y="4744"/>
                  <a:pt x="2034" y="4537"/>
                </a:cubicBezTo>
                <a:lnTo>
                  <a:pt x="1796" y="230"/>
                </a:lnTo>
                <a:cubicBezTo>
                  <a:pt x="1789" y="85"/>
                  <a:pt x="1710" y="1"/>
                  <a:pt x="1601" y="1"/>
                </a:cubicBezTo>
                <a:close/>
              </a:path>
            </a:pathLst>
          </a:custGeom>
          <a:solidFill>
            <a:srgbClr val="27DEB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" name="Google Shape;531;g7fd39747aa_0_294"/>
          <p:cNvSpPr/>
          <p:nvPr/>
        </p:nvSpPr>
        <p:spPr>
          <a:xfrm flipH="1">
            <a:off x="7672825" y="3048693"/>
            <a:ext cx="54490" cy="155432"/>
          </a:xfrm>
          <a:custGeom>
            <a:rect b="b" l="l" r="r" t="t"/>
            <a:pathLst>
              <a:path extrusionOk="0" h="5797" w="2020">
                <a:moveTo>
                  <a:pt x="1584" y="0"/>
                </a:moveTo>
                <a:cubicBezTo>
                  <a:pt x="1540" y="0"/>
                  <a:pt x="1493" y="13"/>
                  <a:pt x="1438" y="44"/>
                </a:cubicBezTo>
                <a:lnTo>
                  <a:pt x="303" y="700"/>
                </a:lnTo>
                <a:cubicBezTo>
                  <a:pt x="129" y="799"/>
                  <a:pt x="0" y="1033"/>
                  <a:pt x="0" y="1234"/>
                </a:cubicBezTo>
                <a:lnTo>
                  <a:pt x="0" y="1257"/>
                </a:lnTo>
                <a:lnTo>
                  <a:pt x="238" y="5566"/>
                </a:lnTo>
                <a:cubicBezTo>
                  <a:pt x="245" y="5712"/>
                  <a:pt x="324" y="5797"/>
                  <a:pt x="432" y="5797"/>
                </a:cubicBezTo>
                <a:cubicBezTo>
                  <a:pt x="479" y="5797"/>
                  <a:pt x="528" y="5779"/>
                  <a:pt x="578" y="5753"/>
                </a:cubicBezTo>
                <a:lnTo>
                  <a:pt x="1717" y="5092"/>
                </a:lnTo>
                <a:cubicBezTo>
                  <a:pt x="1890" y="4995"/>
                  <a:pt x="2020" y="4760"/>
                  <a:pt x="2020" y="4559"/>
                </a:cubicBezTo>
                <a:lnTo>
                  <a:pt x="2020" y="4535"/>
                </a:lnTo>
                <a:lnTo>
                  <a:pt x="1782" y="228"/>
                </a:lnTo>
                <a:cubicBezTo>
                  <a:pt x="1775" y="82"/>
                  <a:pt x="1694" y="0"/>
                  <a:pt x="1584" y="0"/>
                </a:cubicBez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g7fd39747aa_0_294"/>
          <p:cNvSpPr/>
          <p:nvPr/>
        </p:nvSpPr>
        <p:spPr>
          <a:xfrm flipH="1">
            <a:off x="7669804" y="3213940"/>
            <a:ext cx="48609" cy="35768"/>
          </a:xfrm>
          <a:custGeom>
            <a:rect b="b" l="l" r="r" t="t"/>
            <a:pathLst>
              <a:path extrusionOk="0" h="1334" w="1802">
                <a:moveTo>
                  <a:pt x="1631" y="0"/>
                </a:moveTo>
                <a:cubicBezTo>
                  <a:pt x="1579" y="0"/>
                  <a:pt x="1517" y="18"/>
                  <a:pt x="1452" y="55"/>
                </a:cubicBezTo>
                <a:lnTo>
                  <a:pt x="313" y="715"/>
                </a:lnTo>
                <a:cubicBezTo>
                  <a:pt x="136" y="817"/>
                  <a:pt x="0" y="1027"/>
                  <a:pt x="7" y="1181"/>
                </a:cubicBezTo>
                <a:cubicBezTo>
                  <a:pt x="13" y="1279"/>
                  <a:pt x="76" y="1333"/>
                  <a:pt x="167" y="1333"/>
                </a:cubicBezTo>
                <a:cubicBezTo>
                  <a:pt x="219" y="1333"/>
                  <a:pt x="282" y="1315"/>
                  <a:pt x="347" y="1275"/>
                </a:cubicBezTo>
                <a:lnTo>
                  <a:pt x="1486" y="619"/>
                </a:lnTo>
                <a:cubicBezTo>
                  <a:pt x="1662" y="517"/>
                  <a:pt x="1802" y="307"/>
                  <a:pt x="1792" y="153"/>
                </a:cubicBezTo>
                <a:cubicBezTo>
                  <a:pt x="1785" y="54"/>
                  <a:pt x="1723" y="0"/>
                  <a:pt x="1631" y="0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g7fd39747aa_0_294"/>
          <p:cNvSpPr/>
          <p:nvPr/>
        </p:nvSpPr>
        <p:spPr>
          <a:xfrm flipH="1">
            <a:off x="6802460" y="3338565"/>
            <a:ext cx="155187" cy="166720"/>
          </a:xfrm>
          <a:custGeom>
            <a:rect b="b" l="l" r="r" t="t"/>
            <a:pathLst>
              <a:path extrusionOk="0" h="6218" w="5753">
                <a:moveTo>
                  <a:pt x="1934" y="0"/>
                </a:moveTo>
                <a:lnTo>
                  <a:pt x="0" y="1140"/>
                </a:lnTo>
                <a:cubicBezTo>
                  <a:pt x="265" y="1989"/>
                  <a:pt x="755" y="2985"/>
                  <a:pt x="1064" y="3618"/>
                </a:cubicBezTo>
                <a:cubicBezTo>
                  <a:pt x="2037" y="5587"/>
                  <a:pt x="2874" y="6217"/>
                  <a:pt x="3787" y="6217"/>
                </a:cubicBezTo>
                <a:cubicBezTo>
                  <a:pt x="3889" y="6217"/>
                  <a:pt x="3992" y="6209"/>
                  <a:pt x="4096" y="6194"/>
                </a:cubicBezTo>
                <a:cubicBezTo>
                  <a:pt x="5753" y="5963"/>
                  <a:pt x="5637" y="5352"/>
                  <a:pt x="4685" y="4451"/>
                </a:cubicBezTo>
                <a:cubicBezTo>
                  <a:pt x="3981" y="3784"/>
                  <a:pt x="3644" y="3098"/>
                  <a:pt x="3644" y="3098"/>
                </a:cubicBezTo>
                <a:lnTo>
                  <a:pt x="3644" y="3098"/>
                </a:lnTo>
                <a:cubicBezTo>
                  <a:pt x="4015" y="3271"/>
                  <a:pt x="4311" y="3404"/>
                  <a:pt x="4532" y="3441"/>
                </a:cubicBezTo>
                <a:cubicBezTo>
                  <a:pt x="4584" y="3449"/>
                  <a:pt x="4632" y="3453"/>
                  <a:pt x="4678" y="3453"/>
                </a:cubicBezTo>
                <a:cubicBezTo>
                  <a:pt x="5021" y="3453"/>
                  <a:pt x="5193" y="3226"/>
                  <a:pt x="5229" y="3087"/>
                </a:cubicBezTo>
                <a:cubicBezTo>
                  <a:pt x="5259" y="2968"/>
                  <a:pt x="4953" y="2914"/>
                  <a:pt x="4559" y="2598"/>
                </a:cubicBezTo>
                <a:cubicBezTo>
                  <a:pt x="4059" y="2193"/>
                  <a:pt x="3774" y="1846"/>
                  <a:pt x="3142" y="1557"/>
                </a:cubicBezTo>
                <a:cubicBezTo>
                  <a:pt x="2903" y="1449"/>
                  <a:pt x="2400" y="1132"/>
                  <a:pt x="2298" y="895"/>
                </a:cubicBezTo>
                <a:cubicBezTo>
                  <a:pt x="2189" y="650"/>
                  <a:pt x="2067" y="344"/>
                  <a:pt x="1934" y="0"/>
                </a:cubicBezTo>
                <a:close/>
              </a:path>
            </a:pathLst>
          </a:custGeom>
          <a:solidFill>
            <a:srgbClr val="B1666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g7fd39747aa_0_294"/>
          <p:cNvSpPr/>
          <p:nvPr/>
        </p:nvSpPr>
        <p:spPr>
          <a:xfrm flipH="1">
            <a:off x="6895353" y="2853766"/>
            <a:ext cx="166840" cy="521557"/>
          </a:xfrm>
          <a:custGeom>
            <a:rect b="b" l="l" r="r" t="t"/>
            <a:pathLst>
              <a:path extrusionOk="0" h="19452" w="6185">
                <a:moveTo>
                  <a:pt x="1108" y="1"/>
                </a:moveTo>
                <a:cubicBezTo>
                  <a:pt x="1108" y="1"/>
                  <a:pt x="707" y="1130"/>
                  <a:pt x="316" y="1796"/>
                </a:cubicBezTo>
                <a:cubicBezTo>
                  <a:pt x="0" y="2334"/>
                  <a:pt x="266" y="10925"/>
                  <a:pt x="425" y="11645"/>
                </a:cubicBezTo>
                <a:cubicBezTo>
                  <a:pt x="585" y="12367"/>
                  <a:pt x="3726" y="19390"/>
                  <a:pt x="3726" y="19390"/>
                </a:cubicBezTo>
                <a:cubicBezTo>
                  <a:pt x="3726" y="19390"/>
                  <a:pt x="3930" y="19451"/>
                  <a:pt x="4250" y="19451"/>
                </a:cubicBezTo>
                <a:cubicBezTo>
                  <a:pt x="4731" y="19451"/>
                  <a:pt x="5476" y="19314"/>
                  <a:pt x="6184" y="18625"/>
                </a:cubicBezTo>
                <a:lnTo>
                  <a:pt x="3848" y="11268"/>
                </a:lnTo>
                <a:lnTo>
                  <a:pt x="3702" y="4998"/>
                </a:lnTo>
                <a:cubicBezTo>
                  <a:pt x="3702" y="4998"/>
                  <a:pt x="3795" y="481"/>
                  <a:pt x="1108" y="1"/>
                </a:cubicBezTo>
                <a:close/>
              </a:path>
            </a:pathLst>
          </a:custGeom>
          <a:solidFill>
            <a:srgbClr val="27DEB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5" name="Google Shape;535;g7fd39747aa_0_294"/>
          <p:cNvSpPr/>
          <p:nvPr/>
        </p:nvSpPr>
        <p:spPr>
          <a:xfrm flipH="1">
            <a:off x="6895356" y="2853766"/>
            <a:ext cx="136952" cy="521557"/>
          </a:xfrm>
          <a:custGeom>
            <a:rect b="b" l="l" r="r" t="t"/>
            <a:pathLst>
              <a:path extrusionOk="0" h="19452" w="5077">
                <a:moveTo>
                  <a:pt x="0" y="1"/>
                </a:moveTo>
                <a:lnTo>
                  <a:pt x="0" y="1"/>
                </a:lnTo>
                <a:cubicBezTo>
                  <a:pt x="1687" y="521"/>
                  <a:pt x="1714" y="1589"/>
                  <a:pt x="1894" y="3921"/>
                </a:cubicBezTo>
                <a:cubicBezTo>
                  <a:pt x="2054" y="5941"/>
                  <a:pt x="2152" y="18160"/>
                  <a:pt x="2152" y="18160"/>
                </a:cubicBezTo>
                <a:cubicBezTo>
                  <a:pt x="2132" y="18176"/>
                  <a:pt x="2111" y="18190"/>
                  <a:pt x="2091" y="18207"/>
                </a:cubicBezTo>
                <a:cubicBezTo>
                  <a:pt x="2407" y="18918"/>
                  <a:pt x="2618" y="19390"/>
                  <a:pt x="2618" y="19390"/>
                </a:cubicBezTo>
                <a:cubicBezTo>
                  <a:pt x="2618" y="19390"/>
                  <a:pt x="2822" y="19451"/>
                  <a:pt x="3142" y="19451"/>
                </a:cubicBezTo>
                <a:cubicBezTo>
                  <a:pt x="3621" y="19451"/>
                  <a:pt x="4366" y="19312"/>
                  <a:pt x="5076" y="18625"/>
                </a:cubicBezTo>
                <a:lnTo>
                  <a:pt x="2740" y="11268"/>
                </a:lnTo>
                <a:lnTo>
                  <a:pt x="2594" y="4998"/>
                </a:lnTo>
                <a:lnTo>
                  <a:pt x="2594" y="4948"/>
                </a:lnTo>
                <a:cubicBezTo>
                  <a:pt x="2594" y="4441"/>
                  <a:pt x="2516" y="450"/>
                  <a:pt x="0" y="1"/>
                </a:cubicBez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6" name="Google Shape;536;g7fd39747aa_0_294"/>
          <p:cNvSpPr/>
          <p:nvPr/>
        </p:nvSpPr>
        <p:spPr>
          <a:xfrm flipH="1">
            <a:off x="7235218" y="4075750"/>
            <a:ext cx="62744" cy="106687"/>
          </a:xfrm>
          <a:custGeom>
            <a:rect b="b" l="l" r="r" t="t"/>
            <a:pathLst>
              <a:path extrusionOk="0" h="3979" w="2326">
                <a:moveTo>
                  <a:pt x="0" y="1"/>
                </a:moveTo>
                <a:lnTo>
                  <a:pt x="0" y="3979"/>
                </a:lnTo>
                <a:lnTo>
                  <a:pt x="2326" y="3979"/>
                </a:lnTo>
                <a:lnTo>
                  <a:pt x="2326" y="1"/>
                </a:lnTo>
                <a:close/>
              </a:path>
            </a:pathLst>
          </a:custGeom>
          <a:solidFill>
            <a:srgbClr val="B1666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7" name="Google Shape;537;g7fd39747aa_0_294"/>
          <p:cNvSpPr/>
          <p:nvPr/>
        </p:nvSpPr>
        <p:spPr>
          <a:xfrm flipH="1">
            <a:off x="6975794" y="3988797"/>
            <a:ext cx="65792" cy="115052"/>
          </a:xfrm>
          <a:custGeom>
            <a:rect b="b" l="l" r="r" t="t"/>
            <a:pathLst>
              <a:path extrusionOk="0" h="4291" w="2439">
                <a:moveTo>
                  <a:pt x="1" y="0"/>
                </a:moveTo>
                <a:lnTo>
                  <a:pt x="1" y="4212"/>
                </a:lnTo>
                <a:lnTo>
                  <a:pt x="2323" y="4291"/>
                </a:lnTo>
                <a:lnTo>
                  <a:pt x="2439" y="82"/>
                </a:lnTo>
                <a:lnTo>
                  <a:pt x="1" y="0"/>
                </a:lnTo>
                <a:close/>
              </a:path>
            </a:pathLst>
          </a:custGeom>
          <a:solidFill>
            <a:srgbClr val="B1666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8" name="Google Shape;538;g7fd39747aa_0_294"/>
          <p:cNvSpPr/>
          <p:nvPr/>
        </p:nvSpPr>
        <p:spPr>
          <a:xfrm flipH="1">
            <a:off x="6967868" y="3301536"/>
            <a:ext cx="346602" cy="835907"/>
          </a:xfrm>
          <a:custGeom>
            <a:rect b="b" l="l" r="r" t="t"/>
            <a:pathLst>
              <a:path extrusionOk="0" h="31176" w="12849">
                <a:moveTo>
                  <a:pt x="12151" y="1"/>
                </a:moveTo>
                <a:lnTo>
                  <a:pt x="938" y="481"/>
                </a:lnTo>
                <a:cubicBezTo>
                  <a:pt x="938" y="2700"/>
                  <a:pt x="786" y="15603"/>
                  <a:pt x="786" y="15603"/>
                </a:cubicBezTo>
                <a:cubicBezTo>
                  <a:pt x="734" y="16238"/>
                  <a:pt x="119" y="17374"/>
                  <a:pt x="72" y="19676"/>
                </a:cubicBezTo>
                <a:cubicBezTo>
                  <a:pt x="0" y="23011"/>
                  <a:pt x="513" y="30868"/>
                  <a:pt x="513" y="30868"/>
                </a:cubicBezTo>
                <a:cubicBezTo>
                  <a:pt x="513" y="30868"/>
                  <a:pt x="1043" y="31175"/>
                  <a:pt x="1844" y="31175"/>
                </a:cubicBezTo>
                <a:cubicBezTo>
                  <a:pt x="2214" y="31175"/>
                  <a:pt x="2641" y="31110"/>
                  <a:pt x="3101" y="30919"/>
                </a:cubicBezTo>
                <a:cubicBezTo>
                  <a:pt x="3101" y="30919"/>
                  <a:pt x="4927" y="19805"/>
                  <a:pt x="5341" y="16504"/>
                </a:cubicBezTo>
                <a:cubicBezTo>
                  <a:pt x="5705" y="13624"/>
                  <a:pt x="6959" y="5934"/>
                  <a:pt x="6959" y="5934"/>
                </a:cubicBezTo>
                <a:lnTo>
                  <a:pt x="8734" y="15670"/>
                </a:lnTo>
                <a:cubicBezTo>
                  <a:pt x="8734" y="15670"/>
                  <a:pt x="8306" y="17387"/>
                  <a:pt x="8448" y="19363"/>
                </a:cubicBezTo>
                <a:cubicBezTo>
                  <a:pt x="8558" y="20889"/>
                  <a:pt x="9972" y="28539"/>
                  <a:pt x="9972" y="28539"/>
                </a:cubicBezTo>
                <a:cubicBezTo>
                  <a:pt x="9972" y="28539"/>
                  <a:pt x="10560" y="28938"/>
                  <a:pt x="11502" y="28938"/>
                </a:cubicBezTo>
                <a:cubicBezTo>
                  <a:pt x="11843" y="28938"/>
                  <a:pt x="12231" y="28886"/>
                  <a:pt x="12654" y="28743"/>
                </a:cubicBezTo>
                <a:cubicBezTo>
                  <a:pt x="12654" y="28743"/>
                  <a:pt x="12790" y="16739"/>
                  <a:pt x="12817" y="15338"/>
                </a:cubicBezTo>
                <a:cubicBezTo>
                  <a:pt x="12848" y="13740"/>
                  <a:pt x="12151" y="1"/>
                  <a:pt x="12151" y="1"/>
                </a:cubicBez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g7fd39747aa_0_294"/>
          <p:cNvSpPr/>
          <p:nvPr/>
        </p:nvSpPr>
        <p:spPr>
          <a:xfrm flipH="1">
            <a:off x="7152673" y="4142701"/>
            <a:ext cx="162740" cy="181360"/>
          </a:xfrm>
          <a:custGeom>
            <a:rect b="b" l="l" r="r" t="t"/>
            <a:pathLst>
              <a:path extrusionOk="0" h="6764" w="6033">
                <a:moveTo>
                  <a:pt x="631" y="0"/>
                </a:moveTo>
                <a:cubicBezTo>
                  <a:pt x="499" y="0"/>
                  <a:pt x="388" y="433"/>
                  <a:pt x="283" y="829"/>
                </a:cubicBezTo>
                <a:cubicBezTo>
                  <a:pt x="158" y="1305"/>
                  <a:pt x="1" y="1841"/>
                  <a:pt x="198" y="2318"/>
                </a:cubicBezTo>
                <a:cubicBezTo>
                  <a:pt x="307" y="2583"/>
                  <a:pt x="481" y="2814"/>
                  <a:pt x="644" y="3052"/>
                </a:cubicBezTo>
                <a:cubicBezTo>
                  <a:pt x="923" y="3464"/>
                  <a:pt x="1171" y="3912"/>
                  <a:pt x="1225" y="4402"/>
                </a:cubicBezTo>
                <a:cubicBezTo>
                  <a:pt x="1249" y="4619"/>
                  <a:pt x="1239" y="4837"/>
                  <a:pt x="1273" y="5051"/>
                </a:cubicBezTo>
                <a:cubicBezTo>
                  <a:pt x="1392" y="5796"/>
                  <a:pt x="1915" y="6377"/>
                  <a:pt x="2640" y="6588"/>
                </a:cubicBezTo>
                <a:cubicBezTo>
                  <a:pt x="3016" y="6699"/>
                  <a:pt x="3453" y="6763"/>
                  <a:pt x="3899" y="6763"/>
                </a:cubicBezTo>
                <a:cubicBezTo>
                  <a:pt x="4572" y="6763"/>
                  <a:pt x="5263" y="6617"/>
                  <a:pt x="5791" y="6265"/>
                </a:cubicBezTo>
                <a:cubicBezTo>
                  <a:pt x="6032" y="6105"/>
                  <a:pt x="5982" y="5408"/>
                  <a:pt x="5842" y="5160"/>
                </a:cubicBezTo>
                <a:cubicBezTo>
                  <a:pt x="5699" y="4909"/>
                  <a:pt x="5298" y="4551"/>
                  <a:pt x="5121" y="4327"/>
                </a:cubicBezTo>
                <a:cubicBezTo>
                  <a:pt x="4366" y="3382"/>
                  <a:pt x="4091" y="3079"/>
                  <a:pt x="3765" y="2270"/>
                </a:cubicBezTo>
                <a:cubicBezTo>
                  <a:pt x="3561" y="1774"/>
                  <a:pt x="3465" y="1512"/>
                  <a:pt x="3357" y="1080"/>
                </a:cubicBezTo>
                <a:cubicBezTo>
                  <a:pt x="3285" y="801"/>
                  <a:pt x="3255" y="638"/>
                  <a:pt x="3221" y="424"/>
                </a:cubicBezTo>
                <a:cubicBezTo>
                  <a:pt x="3174" y="129"/>
                  <a:pt x="3097" y="6"/>
                  <a:pt x="2977" y="6"/>
                </a:cubicBezTo>
                <a:cubicBezTo>
                  <a:pt x="2976" y="6"/>
                  <a:pt x="2974" y="6"/>
                  <a:pt x="2973" y="6"/>
                </a:cubicBezTo>
                <a:lnTo>
                  <a:pt x="2973" y="335"/>
                </a:lnTo>
                <a:cubicBezTo>
                  <a:pt x="2976" y="574"/>
                  <a:pt x="2272" y="650"/>
                  <a:pt x="1896" y="650"/>
                </a:cubicBezTo>
                <a:cubicBezTo>
                  <a:pt x="1865" y="650"/>
                  <a:pt x="1836" y="650"/>
                  <a:pt x="1810" y="649"/>
                </a:cubicBezTo>
                <a:cubicBezTo>
                  <a:pt x="1283" y="628"/>
                  <a:pt x="817" y="445"/>
                  <a:pt x="647" y="258"/>
                </a:cubicBezTo>
                <a:lnTo>
                  <a:pt x="647" y="2"/>
                </a:lnTo>
                <a:cubicBezTo>
                  <a:pt x="642" y="1"/>
                  <a:pt x="636" y="0"/>
                  <a:pt x="631" y="0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g7fd39747aa_0_294"/>
          <p:cNvSpPr/>
          <p:nvPr/>
        </p:nvSpPr>
        <p:spPr>
          <a:xfrm flipH="1">
            <a:off x="6825677" y="4080523"/>
            <a:ext cx="239376" cy="122533"/>
          </a:xfrm>
          <a:custGeom>
            <a:rect b="b" l="l" r="r" t="t"/>
            <a:pathLst>
              <a:path extrusionOk="0" h="4570" w="8874">
                <a:moveTo>
                  <a:pt x="857" y="1"/>
                </a:moveTo>
                <a:cubicBezTo>
                  <a:pt x="645" y="1"/>
                  <a:pt x="466" y="992"/>
                  <a:pt x="323" y="1634"/>
                </a:cubicBezTo>
                <a:cubicBezTo>
                  <a:pt x="191" y="2236"/>
                  <a:pt x="0" y="2933"/>
                  <a:pt x="474" y="3263"/>
                </a:cubicBezTo>
                <a:cubicBezTo>
                  <a:pt x="833" y="3510"/>
                  <a:pt x="1609" y="3576"/>
                  <a:pt x="2244" y="3576"/>
                </a:cubicBezTo>
                <a:cubicBezTo>
                  <a:pt x="2448" y="3576"/>
                  <a:pt x="2638" y="3569"/>
                  <a:pt x="2795" y="3559"/>
                </a:cubicBezTo>
                <a:cubicBezTo>
                  <a:pt x="2811" y="3558"/>
                  <a:pt x="2828" y="3558"/>
                  <a:pt x="2844" y="3558"/>
                </a:cubicBezTo>
                <a:cubicBezTo>
                  <a:pt x="3489" y="3558"/>
                  <a:pt x="4474" y="4246"/>
                  <a:pt x="5236" y="4416"/>
                </a:cubicBezTo>
                <a:cubicBezTo>
                  <a:pt x="5716" y="4524"/>
                  <a:pt x="6169" y="4569"/>
                  <a:pt x="6578" y="4569"/>
                </a:cubicBezTo>
                <a:cubicBezTo>
                  <a:pt x="7391" y="4569"/>
                  <a:pt x="8029" y="4390"/>
                  <a:pt x="8357" y="4171"/>
                </a:cubicBezTo>
                <a:cubicBezTo>
                  <a:pt x="8853" y="3841"/>
                  <a:pt x="8874" y="3266"/>
                  <a:pt x="8395" y="3049"/>
                </a:cubicBezTo>
                <a:cubicBezTo>
                  <a:pt x="7629" y="2706"/>
                  <a:pt x="5940" y="2036"/>
                  <a:pt x="5070" y="1601"/>
                </a:cubicBezTo>
                <a:cubicBezTo>
                  <a:pt x="4549" y="1339"/>
                  <a:pt x="4023" y="965"/>
                  <a:pt x="3703" y="614"/>
                </a:cubicBezTo>
                <a:cubicBezTo>
                  <a:pt x="3435" y="329"/>
                  <a:pt x="3339" y="156"/>
                  <a:pt x="3217" y="153"/>
                </a:cubicBezTo>
                <a:lnTo>
                  <a:pt x="3203" y="512"/>
                </a:lnTo>
                <a:cubicBezTo>
                  <a:pt x="2988" y="621"/>
                  <a:pt x="2670" y="671"/>
                  <a:pt x="2336" y="671"/>
                </a:cubicBezTo>
                <a:cubicBezTo>
                  <a:pt x="1721" y="671"/>
                  <a:pt x="1052" y="502"/>
                  <a:pt x="871" y="227"/>
                </a:cubicBezTo>
                <a:lnTo>
                  <a:pt x="871" y="2"/>
                </a:lnTo>
                <a:cubicBezTo>
                  <a:pt x="866" y="1"/>
                  <a:pt x="862" y="1"/>
                  <a:pt x="857" y="1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g7fd39747aa_0_294"/>
          <p:cNvSpPr/>
          <p:nvPr/>
        </p:nvSpPr>
        <p:spPr>
          <a:xfrm flipH="1">
            <a:off x="7039421" y="3410851"/>
            <a:ext cx="87345" cy="292819"/>
          </a:xfrm>
          <a:custGeom>
            <a:rect b="b" l="l" r="r" t="t"/>
            <a:pathLst>
              <a:path extrusionOk="0" h="10921" w="3238">
                <a:moveTo>
                  <a:pt x="3237" y="0"/>
                </a:moveTo>
                <a:lnTo>
                  <a:pt x="3237" y="0"/>
                </a:lnTo>
                <a:cubicBezTo>
                  <a:pt x="1857" y="1333"/>
                  <a:pt x="0" y="1857"/>
                  <a:pt x="0" y="1857"/>
                </a:cubicBezTo>
                <a:lnTo>
                  <a:pt x="1653" y="10920"/>
                </a:lnTo>
                <a:lnTo>
                  <a:pt x="755" y="2258"/>
                </a:lnTo>
                <a:cubicBezTo>
                  <a:pt x="2611" y="1170"/>
                  <a:pt x="3237" y="1"/>
                  <a:pt x="3237" y="0"/>
                </a:cubicBez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2" name="Google Shape;542;g7fd39747aa_0_294"/>
          <p:cNvSpPr/>
          <p:nvPr/>
        </p:nvSpPr>
        <p:spPr>
          <a:xfrm flipH="1">
            <a:off x="6981170" y="2855321"/>
            <a:ext cx="292517" cy="491554"/>
          </a:xfrm>
          <a:custGeom>
            <a:rect b="b" l="l" r="r" t="t"/>
            <a:pathLst>
              <a:path extrusionOk="0" h="18333" w="10844">
                <a:moveTo>
                  <a:pt x="6852" y="1"/>
                </a:moveTo>
                <a:lnTo>
                  <a:pt x="3456" y="99"/>
                </a:lnTo>
                <a:cubicBezTo>
                  <a:pt x="2667" y="290"/>
                  <a:pt x="1072" y="551"/>
                  <a:pt x="715" y="2125"/>
                </a:cubicBezTo>
                <a:cubicBezTo>
                  <a:pt x="286" y="4019"/>
                  <a:pt x="147" y="8137"/>
                  <a:pt x="147" y="8137"/>
                </a:cubicBezTo>
                <a:lnTo>
                  <a:pt x="1" y="17302"/>
                </a:lnTo>
                <a:cubicBezTo>
                  <a:pt x="797" y="17883"/>
                  <a:pt x="2655" y="18332"/>
                  <a:pt x="4736" y="18332"/>
                </a:cubicBezTo>
                <a:cubicBezTo>
                  <a:pt x="6832" y="18332"/>
                  <a:pt x="9154" y="17877"/>
                  <a:pt x="10843" y="16643"/>
                </a:cubicBezTo>
                <a:cubicBezTo>
                  <a:pt x="10843" y="16643"/>
                  <a:pt x="10432" y="5638"/>
                  <a:pt x="10432" y="3925"/>
                </a:cubicBezTo>
                <a:cubicBezTo>
                  <a:pt x="10432" y="2211"/>
                  <a:pt x="9480" y="154"/>
                  <a:pt x="6852" y="1"/>
                </a:cubicBezTo>
                <a:close/>
              </a:path>
            </a:pathLst>
          </a:custGeom>
          <a:solidFill>
            <a:srgbClr val="EBEB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g7fd39747aa_0_294"/>
          <p:cNvSpPr/>
          <p:nvPr/>
        </p:nvSpPr>
        <p:spPr>
          <a:xfrm flipH="1">
            <a:off x="6974226" y="2844462"/>
            <a:ext cx="115669" cy="520565"/>
          </a:xfrm>
          <a:custGeom>
            <a:rect b="b" l="l" r="r" t="t"/>
            <a:pathLst>
              <a:path extrusionOk="0" h="19415" w="4288">
                <a:moveTo>
                  <a:pt x="3" y="1"/>
                </a:moveTo>
                <a:lnTo>
                  <a:pt x="0" y="229"/>
                </a:lnTo>
                <a:cubicBezTo>
                  <a:pt x="0" y="229"/>
                  <a:pt x="1183" y="1164"/>
                  <a:pt x="1503" y="2551"/>
                </a:cubicBezTo>
                <a:cubicBezTo>
                  <a:pt x="1823" y="3938"/>
                  <a:pt x="1874" y="19414"/>
                  <a:pt x="1874" y="19414"/>
                </a:cubicBezTo>
                <a:cubicBezTo>
                  <a:pt x="1874" y="19414"/>
                  <a:pt x="3516" y="19111"/>
                  <a:pt x="4287" y="18507"/>
                </a:cubicBezTo>
                <a:cubicBezTo>
                  <a:pt x="4287" y="18507"/>
                  <a:pt x="4189" y="6288"/>
                  <a:pt x="4029" y="4268"/>
                </a:cubicBezTo>
                <a:cubicBezTo>
                  <a:pt x="3794" y="1205"/>
                  <a:pt x="3818" y="324"/>
                  <a:pt x="3" y="1"/>
                </a:cubicBez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4" name="Google Shape;544;g7fd39747aa_0_294"/>
          <p:cNvSpPr/>
          <p:nvPr/>
        </p:nvSpPr>
        <p:spPr>
          <a:xfrm flipH="1">
            <a:off x="7134601" y="2844462"/>
            <a:ext cx="167218" cy="523300"/>
          </a:xfrm>
          <a:custGeom>
            <a:rect b="b" l="l" r="r" t="t"/>
            <a:pathLst>
              <a:path extrusionOk="0" h="19517" w="6199">
                <a:moveTo>
                  <a:pt x="3808" y="1"/>
                </a:moveTo>
                <a:cubicBezTo>
                  <a:pt x="3808" y="1"/>
                  <a:pt x="3808" y="1"/>
                  <a:pt x="3808" y="1"/>
                </a:cubicBezTo>
                <a:cubicBezTo>
                  <a:pt x="3808" y="1"/>
                  <a:pt x="2363" y="304"/>
                  <a:pt x="1201" y="773"/>
                </a:cubicBezTo>
                <a:cubicBezTo>
                  <a:pt x="562" y="1028"/>
                  <a:pt x="96" y="3605"/>
                  <a:pt x="44" y="5598"/>
                </a:cubicBezTo>
                <a:cubicBezTo>
                  <a:pt x="0" y="7338"/>
                  <a:pt x="276" y="18575"/>
                  <a:pt x="276" y="18575"/>
                </a:cubicBezTo>
                <a:cubicBezTo>
                  <a:pt x="1567" y="19347"/>
                  <a:pt x="3280" y="19516"/>
                  <a:pt x="4532" y="19516"/>
                </a:cubicBezTo>
                <a:cubicBezTo>
                  <a:pt x="5504" y="19516"/>
                  <a:pt x="6198" y="19414"/>
                  <a:pt x="6198" y="19414"/>
                </a:cubicBezTo>
                <a:cubicBezTo>
                  <a:pt x="6198" y="19414"/>
                  <a:pt x="6042" y="11343"/>
                  <a:pt x="6021" y="6709"/>
                </a:cubicBezTo>
                <a:cubicBezTo>
                  <a:pt x="5998" y="1354"/>
                  <a:pt x="3814" y="1"/>
                  <a:pt x="3808" y="1"/>
                </a:cubicBez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5" name="Google Shape;545;g7fd39747aa_0_294"/>
          <p:cNvSpPr/>
          <p:nvPr/>
        </p:nvSpPr>
        <p:spPr>
          <a:xfrm flipH="1">
            <a:off x="7258756" y="2884573"/>
            <a:ext cx="497257" cy="279467"/>
          </a:xfrm>
          <a:custGeom>
            <a:rect b="b" l="l" r="r" t="t"/>
            <a:pathLst>
              <a:path extrusionOk="0" h="10423" w="18434">
                <a:moveTo>
                  <a:pt x="4188" y="1"/>
                </a:moveTo>
                <a:cubicBezTo>
                  <a:pt x="4055" y="1"/>
                  <a:pt x="3918" y="115"/>
                  <a:pt x="3876" y="253"/>
                </a:cubicBezTo>
                <a:cubicBezTo>
                  <a:pt x="3825" y="427"/>
                  <a:pt x="3883" y="617"/>
                  <a:pt x="3941" y="790"/>
                </a:cubicBezTo>
                <a:cubicBezTo>
                  <a:pt x="4015" y="1018"/>
                  <a:pt x="4247" y="1337"/>
                  <a:pt x="3924" y="1389"/>
                </a:cubicBezTo>
                <a:cubicBezTo>
                  <a:pt x="3884" y="1395"/>
                  <a:pt x="3843" y="1398"/>
                  <a:pt x="3803" y="1398"/>
                </a:cubicBezTo>
                <a:cubicBezTo>
                  <a:pt x="3567" y="1398"/>
                  <a:pt x="3324" y="1298"/>
                  <a:pt x="3117" y="1208"/>
                </a:cubicBezTo>
                <a:cubicBezTo>
                  <a:pt x="2703" y="1031"/>
                  <a:pt x="2298" y="835"/>
                  <a:pt x="1901" y="623"/>
                </a:cubicBezTo>
                <a:cubicBezTo>
                  <a:pt x="1642" y="488"/>
                  <a:pt x="1377" y="338"/>
                  <a:pt x="1088" y="334"/>
                </a:cubicBezTo>
                <a:cubicBezTo>
                  <a:pt x="1084" y="334"/>
                  <a:pt x="1080" y="334"/>
                  <a:pt x="1075" y="334"/>
                </a:cubicBezTo>
                <a:cubicBezTo>
                  <a:pt x="655" y="334"/>
                  <a:pt x="274" y="655"/>
                  <a:pt x="139" y="1052"/>
                </a:cubicBezTo>
                <a:cubicBezTo>
                  <a:pt x="0" y="1453"/>
                  <a:pt x="85" y="1905"/>
                  <a:pt x="289" y="2279"/>
                </a:cubicBezTo>
                <a:cubicBezTo>
                  <a:pt x="493" y="2650"/>
                  <a:pt x="806" y="2949"/>
                  <a:pt x="1143" y="3211"/>
                </a:cubicBezTo>
                <a:cubicBezTo>
                  <a:pt x="1870" y="3772"/>
                  <a:pt x="2832" y="4030"/>
                  <a:pt x="3713" y="4265"/>
                </a:cubicBezTo>
                <a:cubicBezTo>
                  <a:pt x="4137" y="4377"/>
                  <a:pt x="4423" y="4510"/>
                  <a:pt x="4953" y="4842"/>
                </a:cubicBezTo>
                <a:cubicBezTo>
                  <a:pt x="5657" y="5335"/>
                  <a:pt x="9312" y="8450"/>
                  <a:pt x="11063" y="9732"/>
                </a:cubicBezTo>
                <a:cubicBezTo>
                  <a:pt x="11731" y="10221"/>
                  <a:pt x="12198" y="10423"/>
                  <a:pt x="12583" y="10423"/>
                </a:cubicBezTo>
                <a:cubicBezTo>
                  <a:pt x="13111" y="10423"/>
                  <a:pt x="13486" y="10043"/>
                  <a:pt x="14021" y="9500"/>
                </a:cubicBezTo>
                <a:cubicBezTo>
                  <a:pt x="14945" y="8562"/>
                  <a:pt x="18434" y="4155"/>
                  <a:pt x="18434" y="4155"/>
                </a:cubicBezTo>
                <a:lnTo>
                  <a:pt x="15622" y="2208"/>
                </a:lnTo>
                <a:cubicBezTo>
                  <a:pt x="14599" y="3951"/>
                  <a:pt x="12375" y="7467"/>
                  <a:pt x="12375" y="7467"/>
                </a:cubicBezTo>
                <a:cubicBezTo>
                  <a:pt x="12179" y="7314"/>
                  <a:pt x="7503" y="4387"/>
                  <a:pt x="6450" y="3082"/>
                </a:cubicBezTo>
                <a:cubicBezTo>
                  <a:pt x="6202" y="2568"/>
                  <a:pt x="6008" y="2140"/>
                  <a:pt x="5657" y="1681"/>
                </a:cubicBezTo>
                <a:cubicBezTo>
                  <a:pt x="5253" y="1154"/>
                  <a:pt x="4838" y="637"/>
                  <a:pt x="4410" y="134"/>
                </a:cubicBezTo>
                <a:cubicBezTo>
                  <a:pt x="4376" y="96"/>
                  <a:pt x="4341" y="55"/>
                  <a:pt x="4301" y="32"/>
                </a:cubicBezTo>
                <a:cubicBezTo>
                  <a:pt x="4265" y="10"/>
                  <a:pt x="4227" y="1"/>
                  <a:pt x="4188" y="1"/>
                </a:cubicBezTo>
                <a:close/>
              </a:path>
            </a:pathLst>
          </a:custGeom>
          <a:solidFill>
            <a:srgbClr val="B1666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6" name="Google Shape;546;g7fd39747aa_0_294"/>
          <p:cNvSpPr/>
          <p:nvPr/>
        </p:nvSpPr>
        <p:spPr>
          <a:xfrm flipH="1">
            <a:off x="7223809" y="2858807"/>
            <a:ext cx="381912" cy="311159"/>
          </a:xfrm>
          <a:custGeom>
            <a:rect b="b" l="l" r="r" t="t"/>
            <a:pathLst>
              <a:path extrusionOk="0" h="11605" w="14158">
                <a:moveTo>
                  <a:pt x="13117" y="0"/>
                </a:moveTo>
                <a:lnTo>
                  <a:pt x="13117" y="0"/>
                </a:lnTo>
                <a:cubicBezTo>
                  <a:pt x="10737" y="694"/>
                  <a:pt x="10897" y="1537"/>
                  <a:pt x="9316" y="4063"/>
                </a:cubicBezTo>
                <a:cubicBezTo>
                  <a:pt x="7732" y="6589"/>
                  <a:pt x="6674" y="7735"/>
                  <a:pt x="6674" y="7735"/>
                </a:cubicBezTo>
                <a:lnTo>
                  <a:pt x="1622" y="4553"/>
                </a:lnTo>
                <a:cubicBezTo>
                  <a:pt x="1622" y="4553"/>
                  <a:pt x="569" y="5232"/>
                  <a:pt x="1" y="6626"/>
                </a:cubicBezTo>
                <a:cubicBezTo>
                  <a:pt x="1" y="6626"/>
                  <a:pt x="5080" y="10563"/>
                  <a:pt x="5787" y="11005"/>
                </a:cubicBezTo>
                <a:cubicBezTo>
                  <a:pt x="6367" y="11370"/>
                  <a:pt x="6785" y="11604"/>
                  <a:pt x="7194" y="11604"/>
                </a:cubicBezTo>
                <a:cubicBezTo>
                  <a:pt x="7494" y="11604"/>
                  <a:pt x="7790" y="11477"/>
                  <a:pt x="8140" y="11182"/>
                </a:cubicBezTo>
                <a:cubicBezTo>
                  <a:pt x="8969" y="10481"/>
                  <a:pt x="12311" y="6806"/>
                  <a:pt x="12311" y="6806"/>
                </a:cubicBezTo>
                <a:cubicBezTo>
                  <a:pt x="13838" y="5263"/>
                  <a:pt x="14157" y="1139"/>
                  <a:pt x="13117" y="0"/>
                </a:cubicBezTo>
                <a:close/>
              </a:path>
            </a:pathLst>
          </a:custGeom>
          <a:solidFill>
            <a:srgbClr val="27DEB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7" name="Google Shape;547;g7fd39747aa_0_294"/>
          <p:cNvSpPr/>
          <p:nvPr/>
        </p:nvSpPr>
        <p:spPr>
          <a:xfrm flipH="1">
            <a:off x="7235570" y="2858807"/>
            <a:ext cx="370151" cy="311132"/>
          </a:xfrm>
          <a:custGeom>
            <a:rect b="b" l="l" r="r" t="t"/>
            <a:pathLst>
              <a:path extrusionOk="0" h="11604" w="13722">
                <a:moveTo>
                  <a:pt x="13117" y="0"/>
                </a:moveTo>
                <a:cubicBezTo>
                  <a:pt x="10737" y="694"/>
                  <a:pt x="10897" y="1537"/>
                  <a:pt x="9316" y="4063"/>
                </a:cubicBezTo>
                <a:cubicBezTo>
                  <a:pt x="7732" y="6589"/>
                  <a:pt x="6674" y="7735"/>
                  <a:pt x="6674" y="7735"/>
                </a:cubicBezTo>
                <a:lnTo>
                  <a:pt x="1622" y="4553"/>
                </a:lnTo>
                <a:cubicBezTo>
                  <a:pt x="1622" y="4553"/>
                  <a:pt x="1571" y="4586"/>
                  <a:pt x="1486" y="4651"/>
                </a:cubicBezTo>
                <a:cubicBezTo>
                  <a:pt x="1207" y="4865"/>
                  <a:pt x="558" y="5436"/>
                  <a:pt x="112" y="6375"/>
                </a:cubicBezTo>
                <a:cubicBezTo>
                  <a:pt x="75" y="6456"/>
                  <a:pt x="38" y="6538"/>
                  <a:pt x="1" y="6626"/>
                </a:cubicBezTo>
                <a:cubicBezTo>
                  <a:pt x="1" y="6626"/>
                  <a:pt x="5080" y="10563"/>
                  <a:pt x="5787" y="11005"/>
                </a:cubicBezTo>
                <a:cubicBezTo>
                  <a:pt x="6368" y="11369"/>
                  <a:pt x="6786" y="11603"/>
                  <a:pt x="7194" y="11603"/>
                </a:cubicBezTo>
                <a:cubicBezTo>
                  <a:pt x="7494" y="11603"/>
                  <a:pt x="7790" y="11478"/>
                  <a:pt x="8140" y="11182"/>
                </a:cubicBezTo>
                <a:cubicBezTo>
                  <a:pt x="8969" y="10481"/>
                  <a:pt x="12311" y="6806"/>
                  <a:pt x="12311" y="6806"/>
                </a:cubicBezTo>
                <a:cubicBezTo>
                  <a:pt x="13239" y="5865"/>
                  <a:pt x="13722" y="3968"/>
                  <a:pt x="13722" y="2370"/>
                </a:cubicBezTo>
                <a:cubicBezTo>
                  <a:pt x="13722" y="1347"/>
                  <a:pt x="13522" y="445"/>
                  <a:pt x="13117" y="0"/>
                </a:cubicBez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8" name="Google Shape;548;g7fd39747aa_0_294"/>
          <p:cNvSpPr/>
          <p:nvPr/>
        </p:nvSpPr>
        <p:spPr>
          <a:xfrm flipH="1">
            <a:off x="7156621" y="2923050"/>
            <a:ext cx="49095" cy="161760"/>
          </a:xfrm>
          <a:custGeom>
            <a:rect b="b" l="l" r="r" t="t"/>
            <a:pathLst>
              <a:path extrusionOk="0" h="6033" w="1820">
                <a:moveTo>
                  <a:pt x="1" y="1"/>
                </a:moveTo>
                <a:lnTo>
                  <a:pt x="785" y="1320"/>
                </a:lnTo>
                <a:lnTo>
                  <a:pt x="228" y="2656"/>
                </a:lnTo>
                <a:lnTo>
                  <a:pt x="1819" y="6032"/>
                </a:lnTo>
                <a:lnTo>
                  <a:pt x="500" y="2656"/>
                </a:lnTo>
                <a:lnTo>
                  <a:pt x="1003" y="1242"/>
                </a:lnTo>
                <a:lnTo>
                  <a:pt x="1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9" name="Google Shape;549;g7fd39747aa_0_294"/>
          <p:cNvSpPr/>
          <p:nvPr/>
        </p:nvSpPr>
        <p:spPr>
          <a:xfrm flipH="1">
            <a:off x="6997348" y="2912298"/>
            <a:ext cx="32667" cy="166747"/>
          </a:xfrm>
          <a:custGeom>
            <a:rect b="b" l="l" r="r" t="t"/>
            <a:pathLst>
              <a:path extrusionOk="0" h="6219" w="1211">
                <a:moveTo>
                  <a:pt x="558" y="0"/>
                </a:moveTo>
                <a:lnTo>
                  <a:pt x="137" y="1401"/>
                </a:lnTo>
                <a:lnTo>
                  <a:pt x="935" y="2459"/>
                </a:lnTo>
                <a:lnTo>
                  <a:pt x="0" y="6219"/>
                </a:lnTo>
                <a:lnTo>
                  <a:pt x="1210" y="2415"/>
                </a:lnTo>
                <a:lnTo>
                  <a:pt x="341" y="1286"/>
                </a:lnTo>
                <a:lnTo>
                  <a:pt x="55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0" name="Google Shape;550;g7fd39747aa_0_294"/>
          <p:cNvSpPr/>
          <p:nvPr/>
        </p:nvSpPr>
        <p:spPr>
          <a:xfrm flipH="1">
            <a:off x="6992832" y="2567622"/>
            <a:ext cx="172370" cy="171225"/>
          </a:xfrm>
          <a:custGeom>
            <a:rect b="b" l="l" r="r" t="t"/>
            <a:pathLst>
              <a:path extrusionOk="0" h="6386" w="6390">
                <a:moveTo>
                  <a:pt x="3194" y="1"/>
                </a:moveTo>
                <a:cubicBezTo>
                  <a:pt x="1433" y="1"/>
                  <a:pt x="1" y="1429"/>
                  <a:pt x="1" y="3194"/>
                </a:cubicBezTo>
                <a:cubicBezTo>
                  <a:pt x="1" y="4958"/>
                  <a:pt x="1433" y="6386"/>
                  <a:pt x="3194" y="6386"/>
                </a:cubicBezTo>
                <a:cubicBezTo>
                  <a:pt x="4958" y="6386"/>
                  <a:pt x="6390" y="4958"/>
                  <a:pt x="6390" y="3194"/>
                </a:cubicBezTo>
                <a:cubicBezTo>
                  <a:pt x="6390" y="1429"/>
                  <a:pt x="4958" y="1"/>
                  <a:pt x="3194" y="1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g7fd39747aa_0_294"/>
          <p:cNvSpPr/>
          <p:nvPr/>
        </p:nvSpPr>
        <p:spPr>
          <a:xfrm flipH="1">
            <a:off x="7191201" y="2714126"/>
            <a:ext cx="36713" cy="89634"/>
          </a:xfrm>
          <a:custGeom>
            <a:rect b="b" l="l" r="r" t="t"/>
            <a:pathLst>
              <a:path extrusionOk="0" h="3343" w="1361">
                <a:moveTo>
                  <a:pt x="0" y="1"/>
                </a:moveTo>
                <a:lnTo>
                  <a:pt x="0" y="1"/>
                </a:lnTo>
                <a:cubicBezTo>
                  <a:pt x="0" y="1"/>
                  <a:pt x="518" y="2431"/>
                  <a:pt x="725" y="2829"/>
                </a:cubicBezTo>
                <a:cubicBezTo>
                  <a:pt x="932" y="3230"/>
                  <a:pt x="1360" y="3343"/>
                  <a:pt x="1360" y="3343"/>
                </a:cubicBezTo>
                <a:lnTo>
                  <a:pt x="1326" y="1632"/>
                </a:lnTo>
                <a:lnTo>
                  <a:pt x="0" y="1"/>
                </a:ln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" name="Google Shape;552;g7fd39747aa_0_294"/>
          <p:cNvSpPr/>
          <p:nvPr/>
        </p:nvSpPr>
        <p:spPr>
          <a:xfrm flipH="1">
            <a:off x="7201558" y="2620469"/>
            <a:ext cx="47071" cy="96713"/>
          </a:xfrm>
          <a:custGeom>
            <a:rect b="b" l="l" r="r" t="t"/>
            <a:pathLst>
              <a:path extrusionOk="0" h="3607" w="1745">
                <a:moveTo>
                  <a:pt x="1287" y="0"/>
                </a:moveTo>
                <a:cubicBezTo>
                  <a:pt x="1096" y="0"/>
                  <a:pt x="731" y="47"/>
                  <a:pt x="426" y="359"/>
                </a:cubicBezTo>
                <a:cubicBezTo>
                  <a:pt x="0" y="794"/>
                  <a:pt x="238" y="2158"/>
                  <a:pt x="768" y="3494"/>
                </a:cubicBezTo>
                <a:lnTo>
                  <a:pt x="1744" y="3606"/>
                </a:lnTo>
                <a:lnTo>
                  <a:pt x="1744" y="3606"/>
                </a:lnTo>
                <a:lnTo>
                  <a:pt x="1418" y="9"/>
                </a:lnTo>
                <a:cubicBezTo>
                  <a:pt x="1418" y="9"/>
                  <a:pt x="1368" y="0"/>
                  <a:pt x="1287" y="0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" name="Google Shape;553;g7fd39747aa_0_294"/>
          <p:cNvSpPr/>
          <p:nvPr/>
        </p:nvSpPr>
        <p:spPr>
          <a:xfrm flipH="1">
            <a:off x="7002373" y="2580492"/>
            <a:ext cx="259742" cy="335183"/>
          </a:xfrm>
          <a:custGeom>
            <a:rect b="b" l="l" r="r" t="t"/>
            <a:pathLst>
              <a:path extrusionOk="0" h="12501" w="9629">
                <a:moveTo>
                  <a:pt x="6227" y="0"/>
                </a:moveTo>
                <a:cubicBezTo>
                  <a:pt x="5320" y="0"/>
                  <a:pt x="4384" y="270"/>
                  <a:pt x="3679" y="715"/>
                </a:cubicBezTo>
                <a:cubicBezTo>
                  <a:pt x="1830" y="1877"/>
                  <a:pt x="2533" y="5097"/>
                  <a:pt x="2533" y="5097"/>
                </a:cubicBezTo>
                <a:cubicBezTo>
                  <a:pt x="2508" y="5112"/>
                  <a:pt x="2482" y="5119"/>
                  <a:pt x="2455" y="5119"/>
                </a:cubicBezTo>
                <a:cubicBezTo>
                  <a:pt x="2269" y="5119"/>
                  <a:pt x="2030" y="4806"/>
                  <a:pt x="1819" y="4587"/>
                </a:cubicBezTo>
                <a:cubicBezTo>
                  <a:pt x="1692" y="4453"/>
                  <a:pt x="1415" y="4294"/>
                  <a:pt x="1123" y="4294"/>
                </a:cubicBezTo>
                <a:cubicBezTo>
                  <a:pt x="860" y="4294"/>
                  <a:pt x="585" y="4423"/>
                  <a:pt x="398" y="4815"/>
                </a:cubicBezTo>
                <a:cubicBezTo>
                  <a:pt x="0" y="5658"/>
                  <a:pt x="745" y="6773"/>
                  <a:pt x="1364" y="6966"/>
                </a:cubicBezTo>
                <a:cubicBezTo>
                  <a:pt x="1573" y="7032"/>
                  <a:pt x="1748" y="7058"/>
                  <a:pt x="1893" y="7058"/>
                </a:cubicBezTo>
                <a:cubicBezTo>
                  <a:pt x="2489" y="7058"/>
                  <a:pt x="2594" y="6616"/>
                  <a:pt x="2594" y="6616"/>
                </a:cubicBezTo>
                <a:lnTo>
                  <a:pt x="2673" y="10584"/>
                </a:lnTo>
                <a:cubicBezTo>
                  <a:pt x="3362" y="11471"/>
                  <a:pt x="4857" y="12500"/>
                  <a:pt x="5776" y="12500"/>
                </a:cubicBezTo>
                <a:cubicBezTo>
                  <a:pt x="5840" y="12500"/>
                  <a:pt x="5902" y="12495"/>
                  <a:pt x="5960" y="12485"/>
                </a:cubicBezTo>
                <a:cubicBezTo>
                  <a:pt x="6674" y="12359"/>
                  <a:pt x="6831" y="11156"/>
                  <a:pt x="6148" y="10367"/>
                </a:cubicBezTo>
                <a:lnTo>
                  <a:pt x="6144" y="9193"/>
                </a:lnTo>
                <a:lnTo>
                  <a:pt x="6144" y="9193"/>
                </a:lnTo>
                <a:cubicBezTo>
                  <a:pt x="6144" y="9193"/>
                  <a:pt x="6770" y="9288"/>
                  <a:pt x="7261" y="9288"/>
                </a:cubicBezTo>
                <a:cubicBezTo>
                  <a:pt x="7381" y="9288"/>
                  <a:pt x="7493" y="9282"/>
                  <a:pt x="7585" y="9268"/>
                </a:cubicBezTo>
                <a:cubicBezTo>
                  <a:pt x="8371" y="9146"/>
                  <a:pt x="8864" y="8527"/>
                  <a:pt x="9101" y="7677"/>
                </a:cubicBezTo>
                <a:cubicBezTo>
                  <a:pt x="9482" y="6310"/>
                  <a:pt x="9628" y="5209"/>
                  <a:pt x="9305" y="2527"/>
                </a:cubicBezTo>
                <a:cubicBezTo>
                  <a:pt x="9085" y="707"/>
                  <a:pt x="7693" y="0"/>
                  <a:pt x="6227" y="0"/>
                </a:cubicBezTo>
                <a:close/>
              </a:path>
            </a:pathLst>
          </a:custGeom>
          <a:solidFill>
            <a:srgbClr val="B1666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4" name="Google Shape;554;g7fd39747aa_0_294"/>
          <p:cNvSpPr/>
          <p:nvPr/>
        </p:nvSpPr>
        <p:spPr>
          <a:xfrm flipH="1">
            <a:off x="6992827" y="2555368"/>
            <a:ext cx="229314" cy="170635"/>
          </a:xfrm>
          <a:custGeom>
            <a:rect b="b" l="l" r="r" t="t"/>
            <a:pathLst>
              <a:path extrusionOk="0" h="6364" w="8501">
                <a:moveTo>
                  <a:pt x="2986" y="1"/>
                </a:moveTo>
                <a:cubicBezTo>
                  <a:pt x="1575" y="1"/>
                  <a:pt x="1057" y="510"/>
                  <a:pt x="667" y="938"/>
                </a:cubicBezTo>
                <a:cubicBezTo>
                  <a:pt x="18" y="1652"/>
                  <a:pt x="436" y="2437"/>
                  <a:pt x="436" y="2437"/>
                </a:cubicBezTo>
                <a:cubicBezTo>
                  <a:pt x="436" y="2437"/>
                  <a:pt x="1" y="5214"/>
                  <a:pt x="337" y="5524"/>
                </a:cubicBezTo>
                <a:cubicBezTo>
                  <a:pt x="582" y="5744"/>
                  <a:pt x="956" y="6364"/>
                  <a:pt x="1055" y="6364"/>
                </a:cubicBezTo>
                <a:cubicBezTo>
                  <a:pt x="1385" y="6356"/>
                  <a:pt x="1527" y="4925"/>
                  <a:pt x="1697" y="4086"/>
                </a:cubicBezTo>
                <a:cubicBezTo>
                  <a:pt x="1883" y="3180"/>
                  <a:pt x="1960" y="2817"/>
                  <a:pt x="2272" y="2817"/>
                </a:cubicBezTo>
                <a:cubicBezTo>
                  <a:pt x="2291" y="2817"/>
                  <a:pt x="2312" y="2818"/>
                  <a:pt x="2333" y="2821"/>
                </a:cubicBezTo>
                <a:cubicBezTo>
                  <a:pt x="2522" y="2848"/>
                  <a:pt x="3571" y="2947"/>
                  <a:pt x="4611" y="2947"/>
                </a:cubicBezTo>
                <a:cubicBezTo>
                  <a:pt x="5026" y="2947"/>
                  <a:pt x="5440" y="2931"/>
                  <a:pt x="5797" y="2889"/>
                </a:cubicBezTo>
                <a:cubicBezTo>
                  <a:pt x="7048" y="2736"/>
                  <a:pt x="7525" y="2430"/>
                  <a:pt x="7525" y="2430"/>
                </a:cubicBezTo>
                <a:cubicBezTo>
                  <a:pt x="8341" y="1784"/>
                  <a:pt x="8501" y="873"/>
                  <a:pt x="8303" y="53"/>
                </a:cubicBezTo>
                <a:lnTo>
                  <a:pt x="8303" y="53"/>
                </a:lnTo>
                <a:cubicBezTo>
                  <a:pt x="7799" y="301"/>
                  <a:pt x="7250" y="385"/>
                  <a:pt x="6680" y="385"/>
                </a:cubicBezTo>
                <a:cubicBezTo>
                  <a:pt x="5762" y="385"/>
                  <a:pt x="4791" y="166"/>
                  <a:pt x="3870" y="57"/>
                </a:cubicBezTo>
                <a:cubicBezTo>
                  <a:pt x="3541" y="18"/>
                  <a:pt x="3248" y="1"/>
                  <a:pt x="2986" y="1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5" name="Google Shape;555;g7fd39747aa_0_294"/>
          <p:cNvSpPr/>
          <p:nvPr/>
        </p:nvSpPr>
        <p:spPr>
          <a:xfrm flipH="1">
            <a:off x="7205766" y="2599502"/>
            <a:ext cx="36470" cy="27054"/>
          </a:xfrm>
          <a:custGeom>
            <a:rect b="b" l="l" r="r" t="t"/>
            <a:pathLst>
              <a:path extrusionOk="0" h="1009" w="1352">
                <a:moveTo>
                  <a:pt x="592" y="1"/>
                </a:moveTo>
                <a:cubicBezTo>
                  <a:pt x="351" y="1"/>
                  <a:pt x="118" y="136"/>
                  <a:pt x="1" y="373"/>
                </a:cubicBezTo>
                <a:lnTo>
                  <a:pt x="1181" y="1008"/>
                </a:lnTo>
                <a:cubicBezTo>
                  <a:pt x="1351" y="668"/>
                  <a:pt x="1222" y="254"/>
                  <a:pt x="895" y="77"/>
                </a:cubicBezTo>
                <a:cubicBezTo>
                  <a:pt x="798" y="25"/>
                  <a:pt x="694" y="1"/>
                  <a:pt x="592" y="1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6" name="Google Shape;556;g7fd39747aa_0_294"/>
          <p:cNvSpPr/>
          <p:nvPr/>
        </p:nvSpPr>
        <p:spPr>
          <a:xfrm flipH="1">
            <a:off x="7096388" y="2786332"/>
            <a:ext cx="86671" cy="53169"/>
          </a:xfrm>
          <a:custGeom>
            <a:rect b="b" l="l" r="r" t="t"/>
            <a:pathLst>
              <a:path extrusionOk="0" h="1983" w="3213">
                <a:moveTo>
                  <a:pt x="0" y="0"/>
                </a:moveTo>
                <a:cubicBezTo>
                  <a:pt x="0" y="0"/>
                  <a:pt x="116" y="521"/>
                  <a:pt x="483" y="990"/>
                </a:cubicBezTo>
                <a:cubicBezTo>
                  <a:pt x="932" y="1561"/>
                  <a:pt x="3213" y="1982"/>
                  <a:pt x="3213" y="1982"/>
                </a:cubicBezTo>
                <a:lnTo>
                  <a:pt x="3213" y="1516"/>
                </a:lnTo>
                <a:cubicBezTo>
                  <a:pt x="3213" y="1516"/>
                  <a:pt x="1462" y="1163"/>
                  <a:pt x="850" y="837"/>
                </a:cubicBezTo>
                <a:cubicBezTo>
                  <a:pt x="438" y="619"/>
                  <a:pt x="102" y="242"/>
                  <a:pt x="0" y="0"/>
                </a:cubicBezTo>
                <a:close/>
              </a:path>
            </a:pathLst>
          </a:custGeom>
          <a:solidFill>
            <a:srgbClr val="9A4A4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7" name="Google Shape;557;g7fd39747aa_0_294"/>
          <p:cNvSpPr/>
          <p:nvPr/>
        </p:nvSpPr>
        <p:spPr>
          <a:xfrm flipH="1">
            <a:off x="7107749" y="2695518"/>
            <a:ext cx="18936" cy="19654"/>
          </a:xfrm>
          <a:custGeom>
            <a:rect b="b" l="l" r="r" t="t"/>
            <a:pathLst>
              <a:path extrusionOk="0" h="733" w="702">
                <a:moveTo>
                  <a:pt x="351" y="1"/>
                </a:moveTo>
                <a:cubicBezTo>
                  <a:pt x="157" y="1"/>
                  <a:pt x="1" y="164"/>
                  <a:pt x="1" y="365"/>
                </a:cubicBezTo>
                <a:cubicBezTo>
                  <a:pt x="1" y="569"/>
                  <a:pt x="157" y="732"/>
                  <a:pt x="351" y="732"/>
                </a:cubicBezTo>
                <a:cubicBezTo>
                  <a:pt x="545" y="732"/>
                  <a:pt x="702" y="569"/>
                  <a:pt x="702" y="368"/>
                </a:cubicBezTo>
                <a:cubicBezTo>
                  <a:pt x="702" y="167"/>
                  <a:pt x="545" y="1"/>
                  <a:pt x="351" y="1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" name="Google Shape;558;g7fd39747aa_0_294"/>
          <p:cNvSpPr/>
          <p:nvPr/>
        </p:nvSpPr>
        <p:spPr>
          <a:xfrm flipH="1">
            <a:off x="7117729" y="2663477"/>
            <a:ext cx="23360" cy="17482"/>
          </a:xfrm>
          <a:custGeom>
            <a:rect b="b" l="l" r="r" t="t"/>
            <a:pathLst>
              <a:path extrusionOk="0" h="652" w="866">
                <a:moveTo>
                  <a:pt x="487" y="1"/>
                </a:moveTo>
                <a:cubicBezTo>
                  <a:pt x="419" y="1"/>
                  <a:pt x="350" y="18"/>
                  <a:pt x="287" y="54"/>
                </a:cubicBezTo>
                <a:cubicBezTo>
                  <a:pt x="79" y="169"/>
                  <a:pt x="1" y="435"/>
                  <a:pt x="114" y="652"/>
                </a:cubicBezTo>
                <a:lnTo>
                  <a:pt x="865" y="237"/>
                </a:lnTo>
                <a:cubicBezTo>
                  <a:pt x="787" y="86"/>
                  <a:pt x="639" y="1"/>
                  <a:pt x="487" y="1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g7fd39747aa_0_294"/>
          <p:cNvSpPr/>
          <p:nvPr/>
        </p:nvSpPr>
        <p:spPr>
          <a:xfrm flipH="1">
            <a:off x="7079050" y="2770459"/>
            <a:ext cx="23765" cy="15900"/>
          </a:xfrm>
          <a:custGeom>
            <a:rect b="b" l="l" r="r" t="t"/>
            <a:pathLst>
              <a:path extrusionOk="0" h="593" w="881">
                <a:moveTo>
                  <a:pt x="82" y="1"/>
                </a:moveTo>
                <a:lnTo>
                  <a:pt x="82" y="1"/>
                </a:lnTo>
                <a:cubicBezTo>
                  <a:pt x="0" y="228"/>
                  <a:pt x="115" y="484"/>
                  <a:pt x="336" y="565"/>
                </a:cubicBezTo>
                <a:cubicBezTo>
                  <a:pt x="385" y="584"/>
                  <a:pt x="434" y="593"/>
                  <a:pt x="483" y="593"/>
                </a:cubicBezTo>
                <a:cubicBezTo>
                  <a:pt x="657" y="593"/>
                  <a:pt x="819" y="480"/>
                  <a:pt x="881" y="300"/>
                </a:cubicBezTo>
                <a:lnTo>
                  <a:pt x="82" y="1"/>
                </a:lnTo>
                <a:close/>
              </a:path>
            </a:pathLst>
          </a:custGeom>
          <a:solidFill>
            <a:srgbClr val="9A4A4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g7fd39747aa_0_294"/>
          <p:cNvSpPr/>
          <p:nvPr/>
        </p:nvSpPr>
        <p:spPr>
          <a:xfrm flipH="1">
            <a:off x="7019440" y="2658731"/>
            <a:ext cx="22308" cy="18956"/>
          </a:xfrm>
          <a:custGeom>
            <a:rect b="b" l="l" r="r" t="t"/>
            <a:pathLst>
              <a:path extrusionOk="0" h="707" w="827">
                <a:moveTo>
                  <a:pt x="343" y="0"/>
                </a:moveTo>
                <a:cubicBezTo>
                  <a:pt x="212" y="0"/>
                  <a:pt x="84" y="62"/>
                  <a:pt x="0" y="180"/>
                </a:cubicBezTo>
                <a:lnTo>
                  <a:pt x="687" y="706"/>
                </a:lnTo>
                <a:cubicBezTo>
                  <a:pt x="826" y="510"/>
                  <a:pt x="785" y="234"/>
                  <a:pt x="595" y="88"/>
                </a:cubicBezTo>
                <a:cubicBezTo>
                  <a:pt x="520" y="29"/>
                  <a:pt x="431" y="0"/>
                  <a:pt x="343" y="0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1" name="Google Shape;561;g7fd39747aa_0_294"/>
          <p:cNvSpPr/>
          <p:nvPr/>
        </p:nvSpPr>
        <p:spPr>
          <a:xfrm flipH="1">
            <a:off x="7028881" y="2692890"/>
            <a:ext cx="19017" cy="19627"/>
          </a:xfrm>
          <a:custGeom>
            <a:rect b="b" l="l" r="r" t="t"/>
            <a:pathLst>
              <a:path extrusionOk="0" h="732" w="705">
                <a:moveTo>
                  <a:pt x="351" y="0"/>
                </a:moveTo>
                <a:cubicBezTo>
                  <a:pt x="157" y="0"/>
                  <a:pt x="1" y="163"/>
                  <a:pt x="1" y="364"/>
                </a:cubicBezTo>
                <a:cubicBezTo>
                  <a:pt x="1" y="565"/>
                  <a:pt x="157" y="728"/>
                  <a:pt x="351" y="731"/>
                </a:cubicBezTo>
                <a:cubicBezTo>
                  <a:pt x="544" y="731"/>
                  <a:pt x="704" y="568"/>
                  <a:pt x="704" y="367"/>
                </a:cubicBezTo>
                <a:cubicBezTo>
                  <a:pt x="704" y="163"/>
                  <a:pt x="544" y="0"/>
                  <a:pt x="351" y="0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g7fd39747aa_0_294"/>
          <p:cNvSpPr/>
          <p:nvPr/>
        </p:nvSpPr>
        <p:spPr>
          <a:xfrm flipH="1">
            <a:off x="7044308" y="2693802"/>
            <a:ext cx="32936" cy="56628"/>
          </a:xfrm>
          <a:custGeom>
            <a:rect b="b" l="l" r="r" t="t"/>
            <a:pathLst>
              <a:path extrusionOk="0" h="2112" w="1221">
                <a:moveTo>
                  <a:pt x="0" y="1"/>
                </a:moveTo>
                <a:lnTo>
                  <a:pt x="116" y="2111"/>
                </a:lnTo>
                <a:lnTo>
                  <a:pt x="1221" y="1734"/>
                </a:lnTo>
                <a:lnTo>
                  <a:pt x="0" y="1"/>
                </a:lnTo>
                <a:close/>
              </a:path>
            </a:pathLst>
          </a:custGeom>
          <a:solidFill>
            <a:srgbClr val="9A4A4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3" name="Google Shape;563;g7fd39747aa_0_294"/>
          <p:cNvSpPr/>
          <p:nvPr/>
        </p:nvSpPr>
        <p:spPr>
          <a:xfrm flipH="1">
            <a:off x="7066933" y="2885056"/>
            <a:ext cx="89719" cy="45528"/>
          </a:xfrm>
          <a:custGeom>
            <a:rect b="b" l="l" r="r" t="t"/>
            <a:pathLst>
              <a:path extrusionOk="0" h="1698" w="3326">
                <a:moveTo>
                  <a:pt x="2128" y="1"/>
                </a:moveTo>
                <a:lnTo>
                  <a:pt x="2034" y="955"/>
                </a:lnTo>
                <a:lnTo>
                  <a:pt x="898" y="98"/>
                </a:lnTo>
                <a:lnTo>
                  <a:pt x="0" y="993"/>
                </a:lnTo>
                <a:cubicBezTo>
                  <a:pt x="360" y="1369"/>
                  <a:pt x="1112" y="1697"/>
                  <a:pt x="1786" y="1697"/>
                </a:cubicBezTo>
                <a:cubicBezTo>
                  <a:pt x="1856" y="1697"/>
                  <a:pt x="1925" y="1694"/>
                  <a:pt x="1993" y="1686"/>
                </a:cubicBezTo>
                <a:cubicBezTo>
                  <a:pt x="2713" y="1605"/>
                  <a:pt x="3111" y="1394"/>
                  <a:pt x="3325" y="884"/>
                </a:cubicBezTo>
                <a:lnTo>
                  <a:pt x="2128" y="1"/>
                </a:lnTo>
                <a:close/>
              </a:path>
            </a:pathLst>
          </a:custGeom>
          <a:solidFill>
            <a:srgbClr val="27DEB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4" name="Google Shape;564;g7fd39747aa_0_294"/>
          <p:cNvSpPr/>
          <p:nvPr/>
        </p:nvSpPr>
        <p:spPr>
          <a:xfrm flipH="1">
            <a:off x="7066933" y="2885056"/>
            <a:ext cx="89719" cy="43490"/>
          </a:xfrm>
          <a:custGeom>
            <a:rect b="b" l="l" r="r" t="t"/>
            <a:pathLst>
              <a:path extrusionOk="0" h="1622" w="3326">
                <a:moveTo>
                  <a:pt x="2128" y="1"/>
                </a:moveTo>
                <a:lnTo>
                  <a:pt x="2034" y="955"/>
                </a:lnTo>
                <a:lnTo>
                  <a:pt x="2034" y="955"/>
                </a:lnTo>
                <a:lnTo>
                  <a:pt x="2761" y="605"/>
                </a:lnTo>
                <a:cubicBezTo>
                  <a:pt x="2761" y="605"/>
                  <a:pt x="2903" y="1003"/>
                  <a:pt x="2894" y="1421"/>
                </a:cubicBezTo>
                <a:cubicBezTo>
                  <a:pt x="3087" y="1295"/>
                  <a:pt x="3227" y="1123"/>
                  <a:pt x="3325" y="884"/>
                </a:cubicBezTo>
                <a:lnTo>
                  <a:pt x="2128" y="1"/>
                </a:lnTo>
                <a:close/>
                <a:moveTo>
                  <a:pt x="898" y="98"/>
                </a:moveTo>
                <a:lnTo>
                  <a:pt x="21" y="969"/>
                </a:lnTo>
                <a:lnTo>
                  <a:pt x="0" y="993"/>
                </a:lnTo>
                <a:cubicBezTo>
                  <a:pt x="255" y="1261"/>
                  <a:pt x="711" y="1503"/>
                  <a:pt x="1193" y="1622"/>
                </a:cubicBezTo>
                <a:cubicBezTo>
                  <a:pt x="1095" y="1388"/>
                  <a:pt x="1037" y="1126"/>
                  <a:pt x="1047" y="843"/>
                </a:cubicBezTo>
                <a:lnTo>
                  <a:pt x="1047" y="843"/>
                </a:lnTo>
                <a:lnTo>
                  <a:pt x="2034" y="955"/>
                </a:lnTo>
                <a:lnTo>
                  <a:pt x="898" y="9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5" name="Google Shape;565;g7fd39747aa_0_294"/>
          <p:cNvSpPr/>
          <p:nvPr/>
        </p:nvSpPr>
        <p:spPr>
          <a:xfrm flipH="1">
            <a:off x="7077321" y="2901278"/>
            <a:ext cx="51819" cy="50702"/>
          </a:xfrm>
          <a:custGeom>
            <a:rect b="b" l="l" r="r" t="t"/>
            <a:pathLst>
              <a:path extrusionOk="0" h="1891" w="1921">
                <a:moveTo>
                  <a:pt x="1741" y="0"/>
                </a:moveTo>
                <a:lnTo>
                  <a:pt x="1014" y="350"/>
                </a:lnTo>
                <a:lnTo>
                  <a:pt x="27" y="238"/>
                </a:lnTo>
                <a:lnTo>
                  <a:pt x="27" y="238"/>
                </a:lnTo>
                <a:cubicBezTo>
                  <a:pt x="0" y="925"/>
                  <a:pt x="385" y="1489"/>
                  <a:pt x="765" y="1843"/>
                </a:cubicBezTo>
                <a:cubicBezTo>
                  <a:pt x="881" y="1877"/>
                  <a:pt x="986" y="1890"/>
                  <a:pt x="1079" y="1890"/>
                </a:cubicBezTo>
                <a:cubicBezTo>
                  <a:pt x="1374" y="1890"/>
                  <a:pt x="1540" y="1758"/>
                  <a:pt x="1540" y="1758"/>
                </a:cubicBezTo>
                <a:cubicBezTo>
                  <a:pt x="1540" y="1758"/>
                  <a:pt x="1799" y="1456"/>
                  <a:pt x="1860" y="959"/>
                </a:cubicBezTo>
                <a:cubicBezTo>
                  <a:pt x="1921" y="493"/>
                  <a:pt x="1741" y="0"/>
                  <a:pt x="1741" y="0"/>
                </a:cubicBez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6" name="Google Shape;566;g7fd39747aa_0_294"/>
          <p:cNvSpPr/>
          <p:nvPr/>
        </p:nvSpPr>
        <p:spPr>
          <a:xfrm flipH="1">
            <a:off x="7053557" y="2948388"/>
            <a:ext cx="67626" cy="250375"/>
          </a:xfrm>
          <a:custGeom>
            <a:rect b="b" l="l" r="r" t="t"/>
            <a:pathLst>
              <a:path extrusionOk="0" h="9338" w="2507">
                <a:moveTo>
                  <a:pt x="1245" y="1"/>
                </a:moveTo>
                <a:lnTo>
                  <a:pt x="470" y="86"/>
                </a:lnTo>
                <a:cubicBezTo>
                  <a:pt x="470" y="86"/>
                  <a:pt x="1" y="6740"/>
                  <a:pt x="14" y="7209"/>
                </a:cubicBezTo>
                <a:cubicBezTo>
                  <a:pt x="28" y="7679"/>
                  <a:pt x="889" y="9337"/>
                  <a:pt x="1337" y="9337"/>
                </a:cubicBezTo>
                <a:cubicBezTo>
                  <a:pt x="1339" y="9337"/>
                  <a:pt x="1341" y="9337"/>
                  <a:pt x="1344" y="9337"/>
                </a:cubicBezTo>
                <a:cubicBezTo>
                  <a:pt x="1789" y="9323"/>
                  <a:pt x="2506" y="7477"/>
                  <a:pt x="2459" y="6957"/>
                </a:cubicBezTo>
                <a:cubicBezTo>
                  <a:pt x="2412" y="6437"/>
                  <a:pt x="1245" y="1"/>
                  <a:pt x="1245" y="1"/>
                </a:cubicBez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7" name="Google Shape;567;g7fd39747aa_0_294"/>
          <p:cNvSpPr/>
          <p:nvPr/>
        </p:nvSpPr>
        <p:spPr>
          <a:xfrm flipH="1">
            <a:off x="7087602" y="2948388"/>
            <a:ext cx="27" cy="134"/>
          </a:xfrm>
          <a:custGeom>
            <a:rect b="b" l="l" r="r" t="t"/>
            <a:pathLst>
              <a:path extrusionOk="0" h="5" w="1">
                <a:moveTo>
                  <a:pt x="1" y="1"/>
                </a:moveTo>
                <a:lnTo>
                  <a:pt x="1" y="1"/>
                </a:lnTo>
                <a:lnTo>
                  <a:pt x="1" y="5"/>
                </a:ln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8" name="Google Shape;568;g7fd39747aa_0_294"/>
          <p:cNvSpPr/>
          <p:nvPr/>
        </p:nvSpPr>
        <p:spPr>
          <a:xfrm flipH="1">
            <a:off x="7087116" y="2948843"/>
            <a:ext cx="378" cy="2306"/>
          </a:xfrm>
          <a:custGeom>
            <a:rect b="b" l="l" r="r" t="t"/>
            <a:pathLst>
              <a:path extrusionOk="0" h="86" w="14">
                <a:moveTo>
                  <a:pt x="0" y="1"/>
                </a:moveTo>
                <a:lnTo>
                  <a:pt x="8" y="54"/>
                </a:lnTo>
                <a:lnTo>
                  <a:pt x="8" y="54"/>
                </a:lnTo>
                <a:cubicBezTo>
                  <a:pt x="5" y="30"/>
                  <a:pt x="2" y="13"/>
                  <a:pt x="0" y="1"/>
                </a:cubicBezTo>
                <a:close/>
                <a:moveTo>
                  <a:pt x="8" y="54"/>
                </a:moveTo>
                <a:cubicBezTo>
                  <a:pt x="10" y="64"/>
                  <a:pt x="11" y="74"/>
                  <a:pt x="13" y="86"/>
                </a:cubicBezTo>
                <a:lnTo>
                  <a:pt x="8" y="54"/>
                </a:ln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9" name="Google Shape;569;g7fd39747aa_0_294"/>
          <p:cNvSpPr/>
          <p:nvPr/>
        </p:nvSpPr>
        <p:spPr>
          <a:xfrm flipH="1">
            <a:off x="7087115" y="2948388"/>
            <a:ext cx="21688" cy="7963"/>
          </a:xfrm>
          <a:custGeom>
            <a:rect b="b" l="l" r="r" t="t"/>
            <a:pathLst>
              <a:path extrusionOk="0" h="297" w="804">
                <a:moveTo>
                  <a:pt x="786" y="1"/>
                </a:moveTo>
                <a:cubicBezTo>
                  <a:pt x="630" y="117"/>
                  <a:pt x="470" y="151"/>
                  <a:pt x="334" y="151"/>
                </a:cubicBezTo>
                <a:cubicBezTo>
                  <a:pt x="147" y="151"/>
                  <a:pt x="11" y="86"/>
                  <a:pt x="11" y="86"/>
                </a:cubicBezTo>
                <a:lnTo>
                  <a:pt x="1" y="263"/>
                </a:lnTo>
                <a:cubicBezTo>
                  <a:pt x="89" y="286"/>
                  <a:pt x="174" y="297"/>
                  <a:pt x="252" y="297"/>
                </a:cubicBezTo>
                <a:cubicBezTo>
                  <a:pt x="589" y="297"/>
                  <a:pt x="803" y="103"/>
                  <a:pt x="803" y="103"/>
                </a:cubicBezTo>
                <a:cubicBezTo>
                  <a:pt x="797" y="62"/>
                  <a:pt x="793" y="35"/>
                  <a:pt x="790" y="18"/>
                </a:cubicBezTo>
                <a:lnTo>
                  <a:pt x="790" y="15"/>
                </a:lnTo>
                <a:lnTo>
                  <a:pt x="790" y="11"/>
                </a:lnTo>
                <a:lnTo>
                  <a:pt x="790" y="8"/>
                </a:lnTo>
                <a:lnTo>
                  <a:pt x="786" y="8"/>
                </a:lnTo>
                <a:lnTo>
                  <a:pt x="786" y="5"/>
                </a:lnTo>
                <a:lnTo>
                  <a:pt x="78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0" name="Google Shape;570;g7fd39747aa_0_294"/>
          <p:cNvSpPr/>
          <p:nvPr/>
        </p:nvSpPr>
        <p:spPr>
          <a:xfrm flipH="1">
            <a:off x="7101780" y="2823602"/>
            <a:ext cx="114293" cy="117063"/>
          </a:xfrm>
          <a:custGeom>
            <a:rect b="b" l="l" r="r" t="t"/>
            <a:pathLst>
              <a:path extrusionOk="0" h="4366" w="4237">
                <a:moveTo>
                  <a:pt x="935" y="1"/>
                </a:moveTo>
                <a:cubicBezTo>
                  <a:pt x="935" y="1"/>
                  <a:pt x="170" y="293"/>
                  <a:pt x="0" y="1640"/>
                </a:cubicBezTo>
                <a:cubicBezTo>
                  <a:pt x="466" y="2727"/>
                  <a:pt x="1316" y="3655"/>
                  <a:pt x="2560" y="4366"/>
                </a:cubicBezTo>
                <a:lnTo>
                  <a:pt x="3250" y="3135"/>
                </a:lnTo>
                <a:lnTo>
                  <a:pt x="4237" y="3247"/>
                </a:lnTo>
                <a:lnTo>
                  <a:pt x="4237" y="3247"/>
                </a:lnTo>
                <a:lnTo>
                  <a:pt x="948" y="746"/>
                </a:lnTo>
                <a:lnTo>
                  <a:pt x="935" y="1"/>
                </a:ln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1" name="Google Shape;571;g7fd39747aa_0_294"/>
          <p:cNvSpPr/>
          <p:nvPr/>
        </p:nvSpPr>
        <p:spPr>
          <a:xfrm flipH="1">
            <a:off x="7058872" y="2832825"/>
            <a:ext cx="42944" cy="87623"/>
          </a:xfrm>
          <a:custGeom>
            <a:rect b="b" l="l" r="r" t="t"/>
            <a:pathLst>
              <a:path extrusionOk="0" h="3268" w="1592">
                <a:moveTo>
                  <a:pt x="201" y="0"/>
                </a:moveTo>
                <a:lnTo>
                  <a:pt x="205" y="956"/>
                </a:lnTo>
                <a:cubicBezTo>
                  <a:pt x="205" y="956"/>
                  <a:pt x="68" y="2214"/>
                  <a:pt x="1" y="2903"/>
                </a:cubicBezTo>
                <a:lnTo>
                  <a:pt x="728" y="2553"/>
                </a:lnTo>
                <a:lnTo>
                  <a:pt x="1517" y="3267"/>
                </a:lnTo>
                <a:cubicBezTo>
                  <a:pt x="1517" y="3267"/>
                  <a:pt x="1592" y="1194"/>
                  <a:pt x="1261" y="650"/>
                </a:cubicBezTo>
                <a:cubicBezTo>
                  <a:pt x="932" y="105"/>
                  <a:pt x="201" y="0"/>
                  <a:pt x="201" y="0"/>
                </a:cubicBez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6" name="Google Shape;576;g7fd39747aa_0_30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6425" y="838200"/>
            <a:ext cx="1504950" cy="352425"/>
          </a:xfrm>
          <a:prstGeom prst="rect">
            <a:avLst/>
          </a:prstGeom>
          <a:noFill/>
          <a:ln>
            <a:noFill/>
          </a:ln>
        </p:spPr>
      </p:pic>
      <p:sp>
        <p:nvSpPr>
          <p:cNvPr id="577" name="Google Shape;577;g7fd39747aa_0_302"/>
          <p:cNvSpPr txBox="1"/>
          <p:nvPr>
            <p:ph type="title"/>
          </p:nvPr>
        </p:nvSpPr>
        <p:spPr>
          <a:xfrm>
            <a:off x="346525" y="1184075"/>
            <a:ext cx="5276700" cy="14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3600"/>
              <a:buNone/>
            </a:pPr>
            <a:r>
              <a:rPr lang="en-US" sz="2200">
                <a:latin typeface="Lato"/>
                <a:ea typeface="Lato"/>
                <a:cs typeface="Lato"/>
                <a:sym typeface="Lato"/>
              </a:rPr>
              <a:t>Relevamiento Informes judiciales</a:t>
            </a:r>
            <a:endParaRPr sz="1800"/>
          </a:p>
        </p:txBody>
      </p:sp>
      <p:sp>
        <p:nvSpPr>
          <p:cNvPr id="578" name="Google Shape;578;g7fd39747aa_0_302"/>
          <p:cNvSpPr txBox="1"/>
          <p:nvPr/>
        </p:nvSpPr>
        <p:spPr>
          <a:xfrm>
            <a:off x="346525" y="3153900"/>
            <a:ext cx="5276700" cy="71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Process Improvement</a:t>
            </a:r>
            <a:endParaRPr b="1" i="0" sz="14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Operaciones Centralizadas</a:t>
            </a:r>
            <a:endParaRPr b="1" i="0" sz="14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79" name="Google Shape;579;g7fd39747aa_0_302"/>
          <p:cNvSpPr txBox="1"/>
          <p:nvPr/>
        </p:nvSpPr>
        <p:spPr>
          <a:xfrm>
            <a:off x="746425" y="4041975"/>
            <a:ext cx="5276700" cy="71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1FB299"/>
                </a:solidFill>
                <a:latin typeface="Lato"/>
                <a:ea typeface="Lato"/>
                <a:cs typeface="Lato"/>
                <a:sym typeface="Lato"/>
              </a:rPr>
              <a:t>Abril, 2020</a:t>
            </a:r>
            <a:endParaRPr b="1" i="0" sz="1400" u="none" cap="none" strike="noStrike">
              <a:solidFill>
                <a:srgbClr val="1FB299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7fd39747aa_0_594"/>
          <p:cNvSpPr txBox="1"/>
          <p:nvPr>
            <p:ph type="title"/>
          </p:nvPr>
        </p:nvSpPr>
        <p:spPr>
          <a:xfrm>
            <a:off x="625410" y="406726"/>
            <a:ext cx="6884100" cy="34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7fd39747aa_0_598"/>
          <p:cNvSpPr txBox="1"/>
          <p:nvPr>
            <p:ph type="title"/>
          </p:nvPr>
        </p:nvSpPr>
        <p:spPr>
          <a:xfrm>
            <a:off x="625410" y="406726"/>
            <a:ext cx="6884100" cy="34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7fd39747aa_0_602"/>
          <p:cNvSpPr txBox="1"/>
          <p:nvPr>
            <p:ph type="title"/>
          </p:nvPr>
        </p:nvSpPr>
        <p:spPr>
          <a:xfrm>
            <a:off x="625410" y="406726"/>
            <a:ext cx="6884100" cy="34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749f330117_4_29"/>
          <p:cNvSpPr txBox="1"/>
          <p:nvPr>
            <p:ph type="title"/>
          </p:nvPr>
        </p:nvSpPr>
        <p:spPr>
          <a:xfrm>
            <a:off x="624000" y="406725"/>
            <a:ext cx="2912100" cy="3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¿Por qué nacemos?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00" name="Google Shape;600;g749f330117_4_29"/>
          <p:cNvSpPr/>
          <p:nvPr/>
        </p:nvSpPr>
        <p:spPr>
          <a:xfrm>
            <a:off x="4911575" y="2341500"/>
            <a:ext cx="2224800" cy="918300"/>
          </a:xfrm>
          <a:prstGeom prst="roundRect">
            <a:avLst>
              <a:gd fmla="val 7421" name="adj"/>
            </a:avLst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1" name="Google Shape;601;g749f330117_4_29"/>
          <p:cNvSpPr/>
          <p:nvPr/>
        </p:nvSpPr>
        <p:spPr>
          <a:xfrm>
            <a:off x="1711325" y="3446400"/>
            <a:ext cx="2224800" cy="918300"/>
          </a:xfrm>
          <a:prstGeom prst="roundRect">
            <a:avLst>
              <a:gd fmla="val 7421" name="adj"/>
            </a:avLst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2" name="Google Shape;602;g749f330117_4_29"/>
          <p:cNvSpPr/>
          <p:nvPr/>
        </p:nvSpPr>
        <p:spPr>
          <a:xfrm>
            <a:off x="1711325" y="2341500"/>
            <a:ext cx="2224800" cy="918300"/>
          </a:xfrm>
          <a:prstGeom prst="roundRect">
            <a:avLst>
              <a:gd fmla="val 7421" name="adj"/>
            </a:avLst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3" name="Google Shape;603;g749f330117_4_29"/>
          <p:cNvSpPr txBox="1"/>
          <p:nvPr/>
        </p:nvSpPr>
        <p:spPr>
          <a:xfrm>
            <a:off x="1711325" y="2341500"/>
            <a:ext cx="1303200" cy="9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0000" lIns="91425" spcFirstLastPara="1" rIns="91425" wrap="square" tIns="90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100" u="none" cap="none" strike="noStrike">
                <a:solidFill>
                  <a:srgbClr val="1C4587"/>
                </a:solidFill>
                <a:latin typeface="Lato"/>
                <a:ea typeface="Lato"/>
                <a:cs typeface="Lato"/>
                <a:sym typeface="Lato"/>
              </a:rPr>
              <a:t>Falta de governance en desarrollos</a:t>
            </a:r>
            <a:endParaRPr b="1" i="0" sz="1100" u="none" cap="none" strike="noStrike">
              <a:solidFill>
                <a:srgbClr val="98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04" name="Google Shape;604;g749f330117_4_29"/>
          <p:cNvSpPr txBox="1"/>
          <p:nvPr/>
        </p:nvSpPr>
        <p:spPr>
          <a:xfrm>
            <a:off x="1711325" y="3446400"/>
            <a:ext cx="1303200" cy="9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0000" lIns="91425" spcFirstLastPara="1" rIns="91425" wrap="square" tIns="90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100" u="none" cap="none" strike="noStrike">
                <a:solidFill>
                  <a:srgbClr val="1C4587"/>
                </a:solidFill>
                <a:latin typeface="Lato"/>
                <a:ea typeface="Lato"/>
                <a:cs typeface="Lato"/>
                <a:sym typeface="Lato"/>
              </a:rPr>
              <a:t>Carga Operativa Manual Alta</a:t>
            </a:r>
            <a:endParaRPr b="1" i="0" sz="1100" u="none" cap="none" strike="noStrike">
              <a:solidFill>
                <a:srgbClr val="98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05" name="Google Shape;605;g749f330117_4_29"/>
          <p:cNvSpPr txBox="1"/>
          <p:nvPr/>
        </p:nvSpPr>
        <p:spPr>
          <a:xfrm>
            <a:off x="4911575" y="2341500"/>
            <a:ext cx="1303200" cy="9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0000" lIns="91425" spcFirstLastPara="1" rIns="91425" wrap="square" tIns="90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100" u="none" cap="none" strike="noStrike">
                <a:solidFill>
                  <a:srgbClr val="1C4587"/>
                </a:solidFill>
                <a:latin typeface="Lato"/>
                <a:ea typeface="Lato"/>
                <a:cs typeface="Lato"/>
                <a:sym typeface="Lato"/>
              </a:rPr>
              <a:t>Falta de estandarización de calidad en desarrollos</a:t>
            </a:r>
            <a:endParaRPr b="1" i="0" sz="1100" u="none" cap="none" strike="noStrike">
              <a:solidFill>
                <a:srgbClr val="98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descr="Icono Bicolor Del Vector Del Error Del Programa Del Concepto De ..." id="606" name="Google Shape;606;g749f330117_4_29"/>
          <p:cNvPicPr preferRelativeResize="0"/>
          <p:nvPr/>
        </p:nvPicPr>
        <p:blipFill rotWithShape="1">
          <a:blip r:embed="rId3">
            <a:alphaModFix/>
          </a:blip>
          <a:srcRect b="27664" l="24925" r="24382" t="22735"/>
          <a:stretch/>
        </p:blipFill>
        <p:spPr>
          <a:xfrm>
            <a:off x="6094950" y="2341500"/>
            <a:ext cx="938563" cy="918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vernance | Free Vectors, Stock Photos &amp; PSD" id="607" name="Google Shape;607;g749f330117_4_29"/>
          <p:cNvPicPr preferRelativeResize="0"/>
          <p:nvPr/>
        </p:nvPicPr>
        <p:blipFill rotWithShape="1">
          <a:blip r:embed="rId4">
            <a:alphaModFix/>
          </a:blip>
          <a:srcRect b="9833" l="6316" r="55140" t="56043"/>
          <a:stretch/>
        </p:blipFill>
        <p:spPr>
          <a:xfrm>
            <a:off x="2943025" y="2427925"/>
            <a:ext cx="841933" cy="745450"/>
          </a:xfrm>
          <a:prstGeom prst="rect">
            <a:avLst/>
          </a:prstGeom>
          <a:noFill/>
          <a:ln>
            <a:noFill/>
          </a:ln>
        </p:spPr>
      </p:pic>
      <p:sp>
        <p:nvSpPr>
          <p:cNvPr id="608" name="Google Shape;608;g749f330117_4_29"/>
          <p:cNvSpPr/>
          <p:nvPr/>
        </p:nvSpPr>
        <p:spPr>
          <a:xfrm>
            <a:off x="4911575" y="3446400"/>
            <a:ext cx="2224800" cy="918300"/>
          </a:xfrm>
          <a:prstGeom prst="roundRect">
            <a:avLst>
              <a:gd fmla="val 7421" name="adj"/>
            </a:avLst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9" name="Google Shape;609;g749f330117_4_29"/>
          <p:cNvSpPr txBox="1"/>
          <p:nvPr/>
        </p:nvSpPr>
        <p:spPr>
          <a:xfrm>
            <a:off x="4911575" y="3446400"/>
            <a:ext cx="1303200" cy="9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0000" lIns="91425" spcFirstLastPara="1" rIns="91425" wrap="square" tIns="90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100" u="none" cap="none" strike="noStrike">
                <a:solidFill>
                  <a:srgbClr val="1C4587"/>
                </a:solidFill>
                <a:latin typeface="Lato"/>
                <a:ea typeface="Lato"/>
                <a:cs typeface="Lato"/>
                <a:sym typeface="Lato"/>
              </a:rPr>
              <a:t>Centralización de KPIs</a:t>
            </a:r>
            <a:endParaRPr b="1" i="0" sz="1100" u="none" cap="none" strike="noStrike">
              <a:solidFill>
                <a:srgbClr val="98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descr="Vectores, imágenes y arte vectorial de stock sobre Priorizar ..." id="610" name="Google Shape;610;g749f330117_4_29"/>
          <p:cNvPicPr preferRelativeResize="0"/>
          <p:nvPr/>
        </p:nvPicPr>
        <p:blipFill rotWithShape="1">
          <a:blip r:embed="rId5">
            <a:alphaModFix/>
          </a:blip>
          <a:srcRect b="53490" l="9560" r="52800" t="3204"/>
          <a:stretch/>
        </p:blipFill>
        <p:spPr>
          <a:xfrm>
            <a:off x="6168550" y="3532837"/>
            <a:ext cx="791380" cy="745425"/>
          </a:xfrm>
          <a:prstGeom prst="rect">
            <a:avLst/>
          </a:prstGeom>
          <a:noFill/>
          <a:ln>
            <a:noFill/>
          </a:ln>
        </p:spPr>
      </p:pic>
      <p:sp>
        <p:nvSpPr>
          <p:cNvPr id="611" name="Google Shape;611;g749f330117_4_29"/>
          <p:cNvSpPr/>
          <p:nvPr/>
        </p:nvSpPr>
        <p:spPr>
          <a:xfrm>
            <a:off x="1711325" y="1177150"/>
            <a:ext cx="2224800" cy="918300"/>
          </a:xfrm>
          <a:prstGeom prst="roundRect">
            <a:avLst>
              <a:gd fmla="val 7421" name="adj"/>
            </a:avLst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2" name="Google Shape;612;g749f330117_4_29"/>
          <p:cNvSpPr txBox="1"/>
          <p:nvPr/>
        </p:nvSpPr>
        <p:spPr>
          <a:xfrm>
            <a:off x="1711325" y="1177150"/>
            <a:ext cx="1303200" cy="9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0000" lIns="91425" spcFirstLastPara="1" rIns="91425" wrap="square" tIns="90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100" u="none" cap="none" strike="noStrike">
                <a:solidFill>
                  <a:srgbClr val="1C4587"/>
                </a:solidFill>
                <a:latin typeface="Lato"/>
                <a:ea typeface="Lato"/>
                <a:cs typeface="Lato"/>
                <a:sym typeface="Lato"/>
              </a:rPr>
              <a:t>Proyectos de Operaciones  despriorizados</a:t>
            </a:r>
            <a:endParaRPr b="1" i="0" sz="1100" u="none" cap="none" strike="noStrike">
              <a:solidFill>
                <a:srgbClr val="98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descr="Vectores, imágenes y arte vectorial de stock sobre Priorizar ..." id="613" name="Google Shape;613;g749f330117_4_29"/>
          <p:cNvPicPr preferRelativeResize="0"/>
          <p:nvPr/>
        </p:nvPicPr>
        <p:blipFill rotWithShape="1">
          <a:blip r:embed="rId5">
            <a:alphaModFix/>
          </a:blip>
          <a:srcRect b="53490" l="9560" r="52800" t="3204"/>
          <a:stretch/>
        </p:blipFill>
        <p:spPr>
          <a:xfrm>
            <a:off x="2968300" y="1263587"/>
            <a:ext cx="791380" cy="745425"/>
          </a:xfrm>
          <a:prstGeom prst="rect">
            <a:avLst/>
          </a:prstGeom>
          <a:noFill/>
          <a:ln>
            <a:noFill/>
          </a:ln>
        </p:spPr>
      </p:pic>
      <p:sp>
        <p:nvSpPr>
          <p:cNvPr id="614" name="Google Shape;614;g749f330117_4_29"/>
          <p:cNvSpPr/>
          <p:nvPr/>
        </p:nvSpPr>
        <p:spPr>
          <a:xfrm>
            <a:off x="4927075" y="1177150"/>
            <a:ext cx="2224800" cy="918300"/>
          </a:xfrm>
          <a:prstGeom prst="roundRect">
            <a:avLst>
              <a:gd fmla="val 7421" name="adj"/>
            </a:avLst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5" name="Google Shape;615;g749f330117_4_29"/>
          <p:cNvSpPr txBox="1"/>
          <p:nvPr/>
        </p:nvSpPr>
        <p:spPr>
          <a:xfrm>
            <a:off x="4927075" y="1177150"/>
            <a:ext cx="1303200" cy="9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0000" lIns="91425" spcFirstLastPara="1" rIns="91425" wrap="square" tIns="90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100" u="none" cap="none" strike="noStrike">
                <a:solidFill>
                  <a:srgbClr val="1C4587"/>
                </a:solidFill>
                <a:latin typeface="Lato"/>
                <a:ea typeface="Lato"/>
                <a:cs typeface="Lato"/>
                <a:sym typeface="Lato"/>
              </a:rPr>
              <a:t>Necesidad de transformación de procesos </a:t>
            </a:r>
            <a:endParaRPr b="1" i="0" sz="1100" u="none" cap="none" strike="noStrike">
              <a:solidFill>
                <a:srgbClr val="1C4587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16" name="Google Shape;616;g749f330117_4_29"/>
          <p:cNvPicPr preferRelativeResize="0"/>
          <p:nvPr/>
        </p:nvPicPr>
        <p:blipFill rotWithShape="1">
          <a:blip r:embed="rId6">
            <a:alphaModFix/>
          </a:blip>
          <a:srcRect b="29036" l="0" r="0" t="0"/>
          <a:stretch/>
        </p:blipFill>
        <p:spPr>
          <a:xfrm>
            <a:off x="6230275" y="1297676"/>
            <a:ext cx="841925" cy="677247"/>
          </a:xfrm>
          <a:prstGeom prst="rect">
            <a:avLst/>
          </a:prstGeom>
          <a:noFill/>
          <a:ln>
            <a:noFill/>
          </a:ln>
        </p:spPr>
      </p:pic>
      <p:pic>
        <p:nvPicPr>
          <p:cNvPr id="617" name="Google Shape;617;g749f330117_4_29"/>
          <p:cNvPicPr preferRelativeResize="0"/>
          <p:nvPr/>
        </p:nvPicPr>
        <p:blipFill rotWithShape="1">
          <a:blip r:embed="rId7">
            <a:alphaModFix/>
          </a:blip>
          <a:srcRect b="72453" l="79027" r="2723" t="4351"/>
          <a:stretch/>
        </p:blipFill>
        <p:spPr>
          <a:xfrm>
            <a:off x="3006025" y="3532837"/>
            <a:ext cx="586452" cy="745425"/>
          </a:xfrm>
          <a:prstGeom prst="rect">
            <a:avLst/>
          </a:prstGeom>
          <a:noFill/>
          <a:ln>
            <a:noFill/>
          </a:ln>
        </p:spPr>
      </p:pic>
      <p:sp>
        <p:nvSpPr>
          <p:cNvPr id="618" name="Google Shape;618;g749f330117_4_29"/>
          <p:cNvSpPr/>
          <p:nvPr/>
        </p:nvSpPr>
        <p:spPr>
          <a:xfrm>
            <a:off x="6837125" y="0"/>
            <a:ext cx="2307000" cy="266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19" name="Google Shape;619;g749f330117_4_2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706977" y="108682"/>
            <a:ext cx="267173" cy="266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749f330117_4_2568"/>
          <p:cNvSpPr txBox="1"/>
          <p:nvPr>
            <p:ph type="title"/>
          </p:nvPr>
        </p:nvSpPr>
        <p:spPr>
          <a:xfrm>
            <a:off x="624000" y="406725"/>
            <a:ext cx="2912100" cy="3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¿Por qué nacemos?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25" name="Google Shape;625;g749f330117_4_2568"/>
          <p:cNvSpPr/>
          <p:nvPr/>
        </p:nvSpPr>
        <p:spPr>
          <a:xfrm>
            <a:off x="4682975" y="2303400"/>
            <a:ext cx="2224800" cy="918300"/>
          </a:xfrm>
          <a:prstGeom prst="roundRect">
            <a:avLst>
              <a:gd fmla="val 7421" name="adj"/>
            </a:avLst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6" name="Google Shape;626;g749f330117_4_2568"/>
          <p:cNvSpPr/>
          <p:nvPr/>
        </p:nvSpPr>
        <p:spPr>
          <a:xfrm>
            <a:off x="492125" y="3408375"/>
            <a:ext cx="2224800" cy="918300"/>
          </a:xfrm>
          <a:prstGeom prst="roundRect">
            <a:avLst>
              <a:gd fmla="val 7421" name="adj"/>
            </a:avLst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7" name="Google Shape;627;g749f330117_4_2568"/>
          <p:cNvSpPr/>
          <p:nvPr/>
        </p:nvSpPr>
        <p:spPr>
          <a:xfrm>
            <a:off x="492125" y="2303400"/>
            <a:ext cx="2224800" cy="918300"/>
          </a:xfrm>
          <a:prstGeom prst="roundRect">
            <a:avLst>
              <a:gd fmla="val 7421" name="adj"/>
            </a:avLst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8" name="Google Shape;628;g749f330117_4_2568"/>
          <p:cNvSpPr txBox="1"/>
          <p:nvPr/>
        </p:nvSpPr>
        <p:spPr>
          <a:xfrm>
            <a:off x="492125" y="2303400"/>
            <a:ext cx="1303200" cy="9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0000" lIns="91425" spcFirstLastPara="1" rIns="91425" wrap="square" tIns="90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100" u="none" cap="none" strike="noStrike">
                <a:solidFill>
                  <a:srgbClr val="1C4587"/>
                </a:solidFill>
                <a:latin typeface="Lato"/>
                <a:ea typeface="Lato"/>
                <a:cs typeface="Lato"/>
                <a:sym typeface="Lato"/>
              </a:rPr>
              <a:t>Falta de governance en desarrollos</a:t>
            </a:r>
            <a:endParaRPr b="1" i="0" sz="1100" u="none" cap="none" strike="noStrike">
              <a:solidFill>
                <a:srgbClr val="98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29" name="Google Shape;629;g749f330117_4_2568"/>
          <p:cNvSpPr txBox="1"/>
          <p:nvPr/>
        </p:nvSpPr>
        <p:spPr>
          <a:xfrm>
            <a:off x="492125" y="3408375"/>
            <a:ext cx="1303200" cy="9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0000" lIns="91425" spcFirstLastPara="1" rIns="91425" wrap="square" tIns="90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100" u="none" cap="none" strike="noStrike">
                <a:solidFill>
                  <a:srgbClr val="1C4587"/>
                </a:solidFill>
                <a:latin typeface="Lato"/>
                <a:ea typeface="Lato"/>
                <a:cs typeface="Lato"/>
                <a:sym typeface="Lato"/>
              </a:rPr>
              <a:t>Carga Operativa Manual Alta</a:t>
            </a:r>
            <a:endParaRPr b="1" i="0" sz="1100" u="none" cap="none" strike="noStrike">
              <a:solidFill>
                <a:srgbClr val="98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30" name="Google Shape;630;g749f330117_4_2568"/>
          <p:cNvSpPr txBox="1"/>
          <p:nvPr/>
        </p:nvSpPr>
        <p:spPr>
          <a:xfrm>
            <a:off x="4682975" y="2303400"/>
            <a:ext cx="1303200" cy="9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0000" lIns="91425" spcFirstLastPara="1" rIns="91425" wrap="square" tIns="90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100" u="none" cap="none" strike="noStrike">
                <a:solidFill>
                  <a:srgbClr val="1C4587"/>
                </a:solidFill>
                <a:latin typeface="Lato"/>
                <a:ea typeface="Lato"/>
                <a:cs typeface="Lato"/>
                <a:sym typeface="Lato"/>
              </a:rPr>
              <a:t>Falta de estandarización de calidad en desarrollos</a:t>
            </a:r>
            <a:endParaRPr b="1" i="0" sz="1100" u="none" cap="none" strike="noStrike">
              <a:solidFill>
                <a:srgbClr val="98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descr="Icono Bicolor Del Vector Del Error Del Programa Del Concepto De ..." id="631" name="Google Shape;631;g749f330117_4_2568"/>
          <p:cNvPicPr preferRelativeResize="0"/>
          <p:nvPr/>
        </p:nvPicPr>
        <p:blipFill rotWithShape="1">
          <a:blip r:embed="rId3">
            <a:alphaModFix/>
          </a:blip>
          <a:srcRect b="27664" l="24925" r="24382" t="22735"/>
          <a:stretch/>
        </p:blipFill>
        <p:spPr>
          <a:xfrm>
            <a:off x="5866350" y="2303400"/>
            <a:ext cx="938563" cy="918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vernance | Free Vectors, Stock Photos &amp; PSD" id="632" name="Google Shape;632;g749f330117_4_2568"/>
          <p:cNvPicPr preferRelativeResize="0"/>
          <p:nvPr/>
        </p:nvPicPr>
        <p:blipFill rotWithShape="1">
          <a:blip r:embed="rId4">
            <a:alphaModFix/>
          </a:blip>
          <a:srcRect b="9833" l="6316" r="55140" t="56043"/>
          <a:stretch/>
        </p:blipFill>
        <p:spPr>
          <a:xfrm>
            <a:off x="1723825" y="2389825"/>
            <a:ext cx="841933" cy="745450"/>
          </a:xfrm>
          <a:prstGeom prst="rect">
            <a:avLst/>
          </a:prstGeom>
          <a:noFill/>
          <a:ln>
            <a:noFill/>
          </a:ln>
        </p:spPr>
      </p:pic>
      <p:sp>
        <p:nvSpPr>
          <p:cNvPr id="633" name="Google Shape;633;g749f330117_4_2568"/>
          <p:cNvSpPr/>
          <p:nvPr/>
        </p:nvSpPr>
        <p:spPr>
          <a:xfrm>
            <a:off x="4682975" y="3408375"/>
            <a:ext cx="2224800" cy="918300"/>
          </a:xfrm>
          <a:prstGeom prst="roundRect">
            <a:avLst>
              <a:gd fmla="val 7421" name="adj"/>
            </a:avLst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4" name="Google Shape;634;g749f330117_4_2568"/>
          <p:cNvSpPr txBox="1"/>
          <p:nvPr/>
        </p:nvSpPr>
        <p:spPr>
          <a:xfrm>
            <a:off x="4682975" y="3408375"/>
            <a:ext cx="1303200" cy="9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0000" lIns="91425" spcFirstLastPara="1" rIns="91425" wrap="square" tIns="90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100" u="none" cap="none" strike="noStrike">
                <a:solidFill>
                  <a:srgbClr val="1C4587"/>
                </a:solidFill>
                <a:latin typeface="Lato"/>
                <a:ea typeface="Lato"/>
                <a:cs typeface="Lato"/>
                <a:sym typeface="Lato"/>
              </a:rPr>
              <a:t>Centralización de KPIs</a:t>
            </a:r>
            <a:endParaRPr b="1" i="0" sz="1100" u="none" cap="none" strike="noStrike">
              <a:solidFill>
                <a:srgbClr val="98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descr="Vectores, imágenes y arte vectorial de stock sobre Priorizar ..." id="635" name="Google Shape;635;g749f330117_4_2568"/>
          <p:cNvPicPr preferRelativeResize="0"/>
          <p:nvPr/>
        </p:nvPicPr>
        <p:blipFill rotWithShape="1">
          <a:blip r:embed="rId5">
            <a:alphaModFix/>
          </a:blip>
          <a:srcRect b="53490" l="9560" r="52800" t="3204"/>
          <a:stretch/>
        </p:blipFill>
        <p:spPr>
          <a:xfrm>
            <a:off x="5939950" y="3494812"/>
            <a:ext cx="791380" cy="745425"/>
          </a:xfrm>
          <a:prstGeom prst="rect">
            <a:avLst/>
          </a:prstGeom>
          <a:noFill/>
          <a:ln>
            <a:noFill/>
          </a:ln>
        </p:spPr>
      </p:pic>
      <p:sp>
        <p:nvSpPr>
          <p:cNvPr id="636" name="Google Shape;636;g749f330117_4_2568"/>
          <p:cNvSpPr txBox="1"/>
          <p:nvPr/>
        </p:nvSpPr>
        <p:spPr>
          <a:xfrm>
            <a:off x="2796775" y="2303400"/>
            <a:ext cx="2012400" cy="91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91425" spcFirstLastPara="1" rIns="91425" wrap="square" tIns="900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000" u="none" cap="none" strike="noStrike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* No sé conoce quién, en qué momento o con qué propósitos ejecuta un desarrollo</a:t>
            </a:r>
            <a:endParaRPr b="1" i="0" sz="1000" u="none" cap="none" strike="noStrike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000" u="none" cap="none" strike="noStrike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* Legacy de 128 macros</a:t>
            </a:r>
            <a:endParaRPr b="1" i="0" sz="1000" u="none" cap="none" strike="noStrike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37" name="Google Shape;637;g749f330117_4_2568"/>
          <p:cNvSpPr txBox="1"/>
          <p:nvPr/>
        </p:nvSpPr>
        <p:spPr>
          <a:xfrm>
            <a:off x="2716925" y="3408375"/>
            <a:ext cx="2012400" cy="91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91425" spcFirstLastPara="1" rIns="91425" wrap="square" tIns="900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000" u="none" cap="none" strike="noStrike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* Analistas exceden más tiempo del programado en atender su carga laboral. </a:t>
            </a:r>
            <a:endParaRPr b="1" i="0" sz="1000" u="none" cap="none" strike="noStrike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000" u="none" cap="none" strike="noStrike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* Facturas elevadas a proveedores</a:t>
            </a:r>
            <a:endParaRPr b="1" i="0" sz="1000" u="none" cap="none" strike="noStrike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38" name="Google Shape;638;g749f330117_4_2568"/>
          <p:cNvSpPr txBox="1"/>
          <p:nvPr/>
        </p:nvSpPr>
        <p:spPr>
          <a:xfrm>
            <a:off x="6987625" y="2303400"/>
            <a:ext cx="2012400" cy="91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91425" spcFirstLastPara="1" rIns="91425" wrap="square" tIns="900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000" u="none" cap="none" strike="noStrike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* Errores en lógica de ejecución</a:t>
            </a:r>
            <a:endParaRPr b="1" i="0" sz="1000" u="none" cap="none" strike="noStrike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000" u="none" cap="none" strike="noStrike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* Modificaciones en los procesos que dejaban en desuso los desarrollos</a:t>
            </a:r>
            <a:endParaRPr b="1" i="0" sz="1000" u="none" cap="none" strike="noStrike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39" name="Google Shape;639;g749f330117_4_2568"/>
          <p:cNvSpPr/>
          <p:nvPr/>
        </p:nvSpPr>
        <p:spPr>
          <a:xfrm>
            <a:off x="492125" y="1139050"/>
            <a:ext cx="2224800" cy="918300"/>
          </a:xfrm>
          <a:prstGeom prst="roundRect">
            <a:avLst>
              <a:gd fmla="val 7421" name="adj"/>
            </a:avLst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0" name="Google Shape;640;g749f330117_4_2568"/>
          <p:cNvSpPr txBox="1"/>
          <p:nvPr/>
        </p:nvSpPr>
        <p:spPr>
          <a:xfrm>
            <a:off x="492125" y="1139050"/>
            <a:ext cx="1303200" cy="9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0000" lIns="91425" spcFirstLastPara="1" rIns="91425" wrap="square" tIns="90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100" u="none" cap="none" strike="noStrike">
                <a:solidFill>
                  <a:srgbClr val="1C4587"/>
                </a:solidFill>
                <a:latin typeface="Lato"/>
                <a:ea typeface="Lato"/>
                <a:cs typeface="Lato"/>
                <a:sym typeface="Lato"/>
              </a:rPr>
              <a:t>Proyectos de Operaciones son despriorizados</a:t>
            </a:r>
            <a:endParaRPr b="1" i="0" sz="1100" u="none" cap="none" strike="noStrike">
              <a:solidFill>
                <a:srgbClr val="98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descr="Vectores, imágenes y arte vectorial de stock sobre Priorizar ..." id="641" name="Google Shape;641;g749f330117_4_2568"/>
          <p:cNvPicPr preferRelativeResize="0"/>
          <p:nvPr/>
        </p:nvPicPr>
        <p:blipFill rotWithShape="1">
          <a:blip r:embed="rId5">
            <a:alphaModFix/>
          </a:blip>
          <a:srcRect b="53490" l="9560" r="52800" t="3204"/>
          <a:stretch/>
        </p:blipFill>
        <p:spPr>
          <a:xfrm>
            <a:off x="1749100" y="1225487"/>
            <a:ext cx="791380" cy="745425"/>
          </a:xfrm>
          <a:prstGeom prst="rect">
            <a:avLst/>
          </a:prstGeom>
          <a:noFill/>
          <a:ln>
            <a:noFill/>
          </a:ln>
        </p:spPr>
      </p:pic>
      <p:sp>
        <p:nvSpPr>
          <p:cNvPr id="642" name="Google Shape;642;g749f330117_4_2568"/>
          <p:cNvSpPr txBox="1"/>
          <p:nvPr/>
        </p:nvSpPr>
        <p:spPr>
          <a:xfrm>
            <a:off x="2796775" y="1139050"/>
            <a:ext cx="2012400" cy="91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91425" spcFirstLastPara="1" rIns="91425" wrap="square" tIns="900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000" u="none" cap="none" strike="noStrike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* Necesidad creciente de atender mejoras tácticas y problemas de procesos y servicios que no son priorizados </a:t>
            </a:r>
            <a:endParaRPr b="1" i="0" sz="1000" u="none" cap="none" strike="noStrike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43" name="Google Shape;643;g749f330117_4_2568"/>
          <p:cNvSpPr/>
          <p:nvPr/>
        </p:nvSpPr>
        <p:spPr>
          <a:xfrm>
            <a:off x="4698475" y="1139050"/>
            <a:ext cx="2224800" cy="918300"/>
          </a:xfrm>
          <a:prstGeom prst="roundRect">
            <a:avLst>
              <a:gd fmla="val 7421" name="adj"/>
            </a:avLst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4" name="Google Shape;644;g749f330117_4_2568"/>
          <p:cNvSpPr txBox="1"/>
          <p:nvPr/>
        </p:nvSpPr>
        <p:spPr>
          <a:xfrm>
            <a:off x="4698475" y="1139050"/>
            <a:ext cx="1303200" cy="9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0000" lIns="91425" spcFirstLastPara="1" rIns="91425" wrap="square" tIns="90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100" u="none" cap="none" strike="noStrike">
                <a:solidFill>
                  <a:srgbClr val="1C4587"/>
                </a:solidFill>
                <a:latin typeface="Lato"/>
                <a:ea typeface="Lato"/>
                <a:cs typeface="Lato"/>
                <a:sym typeface="Lato"/>
              </a:rPr>
              <a:t>Necesidad de transformación de procesos </a:t>
            </a:r>
            <a:endParaRPr b="1" i="0" sz="1100" u="none" cap="none" strike="noStrike">
              <a:solidFill>
                <a:srgbClr val="1C4587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45" name="Google Shape;645;g749f330117_4_2568"/>
          <p:cNvSpPr txBox="1"/>
          <p:nvPr/>
        </p:nvSpPr>
        <p:spPr>
          <a:xfrm>
            <a:off x="7003125" y="1139050"/>
            <a:ext cx="2012400" cy="91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91425" spcFirstLastPara="1" rIns="91425" wrap="square" tIns="900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000" u="none" cap="none" strike="noStrike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* Procesos en Operaciones con muchos años sin revisión, que no se han cuestionado ni emprendido mejoras</a:t>
            </a:r>
            <a:endParaRPr b="1" i="0" sz="1000" u="none" cap="none" strike="noStrike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46" name="Google Shape;646;g749f330117_4_2568"/>
          <p:cNvPicPr preferRelativeResize="0"/>
          <p:nvPr/>
        </p:nvPicPr>
        <p:blipFill rotWithShape="1">
          <a:blip r:embed="rId6">
            <a:alphaModFix/>
          </a:blip>
          <a:srcRect b="29036" l="0" r="0" t="0"/>
          <a:stretch/>
        </p:blipFill>
        <p:spPr>
          <a:xfrm>
            <a:off x="6001675" y="1259576"/>
            <a:ext cx="841925" cy="677247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g749f330117_4_2568"/>
          <p:cNvPicPr preferRelativeResize="0"/>
          <p:nvPr/>
        </p:nvPicPr>
        <p:blipFill rotWithShape="1">
          <a:blip r:embed="rId7">
            <a:alphaModFix/>
          </a:blip>
          <a:srcRect b="72453" l="79027" r="2723" t="4351"/>
          <a:stretch/>
        </p:blipFill>
        <p:spPr>
          <a:xfrm>
            <a:off x="1786825" y="3494812"/>
            <a:ext cx="586452" cy="745425"/>
          </a:xfrm>
          <a:prstGeom prst="rect">
            <a:avLst/>
          </a:prstGeom>
          <a:noFill/>
          <a:ln>
            <a:noFill/>
          </a:ln>
        </p:spPr>
      </p:pic>
      <p:sp>
        <p:nvSpPr>
          <p:cNvPr id="648" name="Google Shape;648;g749f330117_4_2568"/>
          <p:cNvSpPr txBox="1"/>
          <p:nvPr/>
        </p:nvSpPr>
        <p:spPr>
          <a:xfrm>
            <a:off x="6987625" y="3408375"/>
            <a:ext cx="2012400" cy="91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91425" spcFirstLastPara="1" rIns="91425" wrap="square" tIns="900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000" u="none" cap="none" strike="noStrike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* Necesidad de control y seguimiento de indicadores, tanto la carga de archivos como la visualización</a:t>
            </a:r>
            <a:endParaRPr b="1" i="0" sz="1000" u="none" cap="none" strike="noStrike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000" u="none" cap="none" strike="noStrike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* Dominio de 137 indicadores</a:t>
            </a:r>
            <a:endParaRPr b="1" i="0" sz="1000" u="none" cap="none" strike="noStrike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49" name="Google Shape;649;g749f330117_4_2568"/>
          <p:cNvSpPr/>
          <p:nvPr/>
        </p:nvSpPr>
        <p:spPr>
          <a:xfrm>
            <a:off x="6837125" y="0"/>
            <a:ext cx="2307000" cy="266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50" name="Google Shape;650;g749f330117_4_256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706977" y="108682"/>
            <a:ext cx="267173" cy="266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749f330117_4_1"/>
          <p:cNvSpPr/>
          <p:nvPr/>
        </p:nvSpPr>
        <p:spPr>
          <a:xfrm>
            <a:off x="6837125" y="0"/>
            <a:ext cx="2307000" cy="266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6" name="Google Shape;656;g749f330117_4_1"/>
          <p:cNvSpPr txBox="1"/>
          <p:nvPr>
            <p:ph type="title"/>
          </p:nvPr>
        </p:nvSpPr>
        <p:spPr>
          <a:xfrm>
            <a:off x="624000" y="406725"/>
            <a:ext cx="2912100" cy="3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¿Quiénes somos?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57" name="Google Shape;657;g749f330117_4_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5575" y="1790933"/>
            <a:ext cx="1156950" cy="1154900"/>
          </a:xfrm>
          <a:prstGeom prst="rect">
            <a:avLst/>
          </a:prstGeom>
          <a:noFill/>
          <a:ln>
            <a:noFill/>
          </a:ln>
        </p:spPr>
      </p:pic>
      <p:sp>
        <p:nvSpPr>
          <p:cNvPr id="658" name="Google Shape;658;g749f330117_4_1"/>
          <p:cNvSpPr txBox="1"/>
          <p:nvPr/>
        </p:nvSpPr>
        <p:spPr>
          <a:xfrm>
            <a:off x="471600" y="1076100"/>
            <a:ext cx="3264900" cy="62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91425" spcFirstLastPara="1" rIns="91425" wrap="square" tIns="90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1C4587"/>
                </a:solidFill>
                <a:latin typeface="Lato"/>
                <a:ea typeface="Lato"/>
                <a:cs typeface="Lato"/>
                <a:sym typeface="Lato"/>
              </a:rPr>
              <a:t>Process Improvement</a:t>
            </a:r>
            <a:endParaRPr b="1" i="0" sz="1200" u="none" cap="none" strike="noStrike">
              <a:solidFill>
                <a:srgbClr val="1C4587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Equipo de mejora de procesos</a:t>
            </a:r>
            <a:endParaRPr b="1" i="0" sz="1200" u="none" cap="none" strike="noStrike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59" name="Google Shape;659;g749f330117_4_1"/>
          <p:cNvSpPr txBox="1"/>
          <p:nvPr/>
        </p:nvSpPr>
        <p:spPr>
          <a:xfrm>
            <a:off x="4087600" y="2302625"/>
            <a:ext cx="1863900" cy="2602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0000" lIns="91425" spcFirstLastPara="1" rIns="91425" wrap="square" tIns="900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Valores del Equipo</a:t>
            </a:r>
            <a:endParaRPr b="1" i="0" sz="14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* Empatía</a:t>
            </a:r>
            <a:endParaRPr b="0" i="0" sz="14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* Compromiso</a:t>
            </a:r>
            <a:endParaRPr b="0" i="0" sz="14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* Respeto</a:t>
            </a:r>
            <a:endParaRPr b="0" i="0" sz="14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60" name="Google Shape;660;g749f330117_4_1"/>
          <p:cNvSpPr txBox="1"/>
          <p:nvPr/>
        </p:nvSpPr>
        <p:spPr>
          <a:xfrm>
            <a:off x="471600" y="2904900"/>
            <a:ext cx="3264900" cy="62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91425" spcFirstLastPara="1" rIns="91425" wrap="square" tIns="90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1C4587"/>
                </a:solidFill>
                <a:latin typeface="Lato"/>
                <a:ea typeface="Lato"/>
                <a:cs typeface="Lato"/>
                <a:sym typeface="Lato"/>
              </a:rPr>
              <a:t>Objetivo</a:t>
            </a:r>
            <a:endParaRPr b="1" i="0" sz="1200" u="none" cap="none" strike="noStrike">
              <a:solidFill>
                <a:srgbClr val="1C4587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Brindar soluciones y soporte a usuarios internos y externos a través de la automatización de tareas manuales, mejora de procesos y gestión de requerimientos con el objetivo de dar mejor calidad de vida al equipo de Operaciones</a:t>
            </a:r>
            <a:endParaRPr b="1" i="0" sz="1200" u="none" cap="none" strike="noStrike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61" name="Google Shape;661;g749f330117_4_1"/>
          <p:cNvPicPr preferRelativeResize="0"/>
          <p:nvPr/>
        </p:nvPicPr>
        <p:blipFill rotWithShape="1">
          <a:blip r:embed="rId4">
            <a:alphaModFix/>
          </a:blip>
          <a:srcRect b="4730" l="0" r="0" t="6671"/>
          <a:stretch/>
        </p:blipFill>
        <p:spPr>
          <a:xfrm>
            <a:off x="4087608" y="406725"/>
            <a:ext cx="4634816" cy="17396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3540000" dist="47625">
              <a:srgbClr val="000000">
                <a:alpha val="49803"/>
              </a:srgbClr>
            </a:outerShdw>
          </a:effectLst>
        </p:spPr>
      </p:pic>
      <p:pic>
        <p:nvPicPr>
          <p:cNvPr id="662" name="Google Shape;662;g749f330117_4_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120050" y="2302675"/>
            <a:ext cx="2602376" cy="2602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63" name="Google Shape;663;g749f330117_4_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06977" y="108682"/>
            <a:ext cx="267173" cy="266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7457111804_0_348"/>
          <p:cNvSpPr/>
          <p:nvPr/>
        </p:nvSpPr>
        <p:spPr>
          <a:xfrm>
            <a:off x="6837125" y="0"/>
            <a:ext cx="2307000" cy="266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9" name="Google Shape;669;g7457111804_0_348"/>
          <p:cNvSpPr txBox="1"/>
          <p:nvPr>
            <p:ph type="title"/>
          </p:nvPr>
        </p:nvSpPr>
        <p:spPr>
          <a:xfrm>
            <a:off x="624000" y="406725"/>
            <a:ext cx="2912100" cy="3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¿Quiénes somos?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70" name="Google Shape;670;g7457111804_0_348"/>
          <p:cNvSpPr/>
          <p:nvPr/>
        </p:nvSpPr>
        <p:spPr>
          <a:xfrm>
            <a:off x="324350" y="2906975"/>
            <a:ext cx="2224800" cy="918300"/>
          </a:xfrm>
          <a:prstGeom prst="roundRect">
            <a:avLst>
              <a:gd fmla="val 7421" name="adj"/>
            </a:avLst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1" name="Google Shape;671;g7457111804_0_348"/>
          <p:cNvSpPr/>
          <p:nvPr/>
        </p:nvSpPr>
        <p:spPr>
          <a:xfrm>
            <a:off x="324350" y="1912925"/>
            <a:ext cx="2224800" cy="918300"/>
          </a:xfrm>
          <a:prstGeom prst="roundRect">
            <a:avLst>
              <a:gd fmla="val 7421" name="adj"/>
            </a:avLst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2" name="Google Shape;672;g7457111804_0_348"/>
          <p:cNvSpPr/>
          <p:nvPr/>
        </p:nvSpPr>
        <p:spPr>
          <a:xfrm>
            <a:off x="324350" y="918875"/>
            <a:ext cx="2224800" cy="918300"/>
          </a:xfrm>
          <a:prstGeom prst="roundRect">
            <a:avLst>
              <a:gd fmla="val 7421" name="adj"/>
            </a:avLst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3" name="Google Shape;673;g7457111804_0_348"/>
          <p:cNvSpPr txBox="1"/>
          <p:nvPr/>
        </p:nvSpPr>
        <p:spPr>
          <a:xfrm>
            <a:off x="324350" y="918875"/>
            <a:ext cx="1303200" cy="9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0000" lIns="91425" spcFirstLastPara="1" rIns="91425" wrap="square" tIns="90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100" u="none" cap="none" strike="noStrike">
                <a:solidFill>
                  <a:srgbClr val="1C4587"/>
                </a:solidFill>
                <a:latin typeface="Lato"/>
                <a:ea typeface="Lato"/>
                <a:cs typeface="Lato"/>
                <a:sym typeface="Lato"/>
              </a:rPr>
              <a:t>Alto riesgo por inadecuado governance</a:t>
            </a:r>
            <a:endParaRPr b="1" i="0" sz="1100" u="none" cap="none" strike="noStrike">
              <a:solidFill>
                <a:srgbClr val="98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74" name="Google Shape;674;g7457111804_0_348"/>
          <p:cNvSpPr txBox="1"/>
          <p:nvPr/>
        </p:nvSpPr>
        <p:spPr>
          <a:xfrm>
            <a:off x="324350" y="1909475"/>
            <a:ext cx="1303200" cy="9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0000" lIns="91425" spcFirstLastPara="1" rIns="91425" wrap="square" tIns="90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100" u="none" cap="none" strike="noStrike">
                <a:solidFill>
                  <a:srgbClr val="1C4587"/>
                </a:solidFill>
                <a:latin typeface="Lato"/>
                <a:ea typeface="Lato"/>
                <a:cs typeface="Lato"/>
                <a:sym typeface="Lato"/>
              </a:rPr>
              <a:t>Desarrollos desvinculados de sus procesos</a:t>
            </a:r>
            <a:endParaRPr b="1" i="0" sz="1100" u="none" cap="none" strike="noStrike">
              <a:solidFill>
                <a:srgbClr val="98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75" name="Google Shape;675;g7457111804_0_348"/>
          <p:cNvSpPr txBox="1"/>
          <p:nvPr/>
        </p:nvSpPr>
        <p:spPr>
          <a:xfrm>
            <a:off x="324350" y="2900075"/>
            <a:ext cx="1303200" cy="9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0000" lIns="91425" spcFirstLastPara="1" rIns="91425" wrap="square" tIns="90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100" u="none" cap="none" strike="noStrike">
                <a:solidFill>
                  <a:srgbClr val="1C4587"/>
                </a:solidFill>
                <a:latin typeface="Lato"/>
                <a:ea typeface="Lato"/>
                <a:cs typeface="Lato"/>
                <a:sym typeface="Lato"/>
              </a:rPr>
              <a:t>Alta cantidad de errores en ejecuciones</a:t>
            </a:r>
            <a:endParaRPr b="1" i="0" sz="1100" u="none" cap="none" strike="noStrike">
              <a:solidFill>
                <a:srgbClr val="98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descr="Icono Bicolor Del Vector Del Error Del Programa Del Concepto De ..." id="676" name="Google Shape;676;g7457111804_0_348"/>
          <p:cNvPicPr preferRelativeResize="0"/>
          <p:nvPr/>
        </p:nvPicPr>
        <p:blipFill rotWithShape="1">
          <a:blip r:embed="rId3">
            <a:alphaModFix/>
          </a:blip>
          <a:srcRect b="27664" l="24925" r="24382" t="22735"/>
          <a:stretch/>
        </p:blipFill>
        <p:spPr>
          <a:xfrm>
            <a:off x="1507725" y="2906975"/>
            <a:ext cx="938563" cy="918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ograma Codificación Wed Software Desarrollo Lenguajes Proceso ..." id="677" name="Google Shape;677;g7457111804_0_348"/>
          <p:cNvPicPr preferRelativeResize="0"/>
          <p:nvPr/>
        </p:nvPicPr>
        <p:blipFill rotWithShape="1">
          <a:blip r:embed="rId4">
            <a:alphaModFix/>
          </a:blip>
          <a:srcRect b="8397" l="6043" r="7496" t="22939"/>
          <a:stretch/>
        </p:blipFill>
        <p:spPr>
          <a:xfrm>
            <a:off x="1507725" y="1995905"/>
            <a:ext cx="938575" cy="74543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vernance | Free Vectors, Stock Photos &amp; PSD" id="678" name="Google Shape;678;g7457111804_0_348"/>
          <p:cNvPicPr preferRelativeResize="0"/>
          <p:nvPr/>
        </p:nvPicPr>
        <p:blipFill rotWithShape="1">
          <a:blip r:embed="rId5">
            <a:alphaModFix/>
          </a:blip>
          <a:srcRect b="9833" l="6316" r="55140" t="56043"/>
          <a:stretch/>
        </p:blipFill>
        <p:spPr>
          <a:xfrm>
            <a:off x="1556050" y="983538"/>
            <a:ext cx="841933" cy="745450"/>
          </a:xfrm>
          <a:prstGeom prst="rect">
            <a:avLst/>
          </a:prstGeom>
          <a:noFill/>
          <a:ln>
            <a:noFill/>
          </a:ln>
        </p:spPr>
      </p:pic>
      <p:sp>
        <p:nvSpPr>
          <p:cNvPr id="679" name="Google Shape;679;g7457111804_0_348"/>
          <p:cNvSpPr txBox="1"/>
          <p:nvPr/>
        </p:nvSpPr>
        <p:spPr>
          <a:xfrm>
            <a:off x="5188950" y="709075"/>
            <a:ext cx="3264900" cy="62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91425" spcFirstLastPara="1" rIns="91425" wrap="square" tIns="90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1C4587"/>
                </a:solidFill>
                <a:latin typeface="Lato"/>
                <a:ea typeface="Lato"/>
                <a:cs typeface="Lato"/>
                <a:sym typeface="Lato"/>
              </a:rPr>
              <a:t>Process Improvement</a:t>
            </a:r>
            <a:endParaRPr b="1" i="0" sz="1200" u="none" cap="none" strike="noStrike">
              <a:solidFill>
                <a:srgbClr val="1C4587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Equipo de mejora de procesos</a:t>
            </a:r>
            <a:endParaRPr b="1" i="0" sz="1200" u="none" cap="none" strike="noStrike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80" name="Google Shape;680;g7457111804_0_348"/>
          <p:cNvSpPr/>
          <p:nvPr/>
        </p:nvSpPr>
        <p:spPr>
          <a:xfrm>
            <a:off x="324350" y="3897575"/>
            <a:ext cx="2224800" cy="918300"/>
          </a:xfrm>
          <a:prstGeom prst="roundRect">
            <a:avLst>
              <a:gd fmla="val 7421" name="adj"/>
            </a:avLst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1" name="Google Shape;681;g7457111804_0_348"/>
          <p:cNvSpPr txBox="1"/>
          <p:nvPr/>
        </p:nvSpPr>
        <p:spPr>
          <a:xfrm>
            <a:off x="324350" y="3890675"/>
            <a:ext cx="1303200" cy="9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0000" lIns="91425" spcFirstLastPara="1" rIns="91425" wrap="square" tIns="90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100" u="none" cap="none" strike="noStrike">
                <a:solidFill>
                  <a:srgbClr val="1C4587"/>
                </a:solidFill>
                <a:latin typeface="Lato"/>
                <a:ea typeface="Lato"/>
                <a:cs typeface="Lato"/>
                <a:sym typeface="Lato"/>
              </a:rPr>
              <a:t>Proyectos de Operaciones son despriorizados</a:t>
            </a:r>
            <a:endParaRPr b="1" i="0" sz="1100" u="none" cap="none" strike="noStrike">
              <a:solidFill>
                <a:srgbClr val="98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descr="Vectores, imágenes y arte vectorial de stock sobre Priorizar ..." id="682" name="Google Shape;682;g7457111804_0_348"/>
          <p:cNvPicPr preferRelativeResize="0"/>
          <p:nvPr/>
        </p:nvPicPr>
        <p:blipFill rotWithShape="1">
          <a:blip r:embed="rId6">
            <a:alphaModFix/>
          </a:blip>
          <a:srcRect b="53490" l="9560" r="52800" t="3204"/>
          <a:stretch/>
        </p:blipFill>
        <p:spPr>
          <a:xfrm>
            <a:off x="1581325" y="3977113"/>
            <a:ext cx="791380" cy="745425"/>
          </a:xfrm>
          <a:prstGeom prst="rect">
            <a:avLst/>
          </a:prstGeom>
          <a:noFill/>
          <a:ln>
            <a:noFill/>
          </a:ln>
        </p:spPr>
      </p:pic>
      <p:sp>
        <p:nvSpPr>
          <p:cNvPr id="683" name="Google Shape;683;g7457111804_0_348"/>
          <p:cNvSpPr txBox="1"/>
          <p:nvPr/>
        </p:nvSpPr>
        <p:spPr>
          <a:xfrm>
            <a:off x="7608425" y="1908175"/>
            <a:ext cx="1535700" cy="9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0000" lIns="91425" spcFirstLastPara="1" rIns="91425" wrap="square" tIns="900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200" u="none" cap="none" strike="noStrike">
                <a:solidFill>
                  <a:srgbClr val="6AA84F"/>
                </a:solidFill>
                <a:latin typeface="Lato"/>
                <a:ea typeface="Lato"/>
                <a:cs typeface="Lato"/>
                <a:sym typeface="Lato"/>
              </a:rPr>
              <a:t>Valores del Equipo</a:t>
            </a:r>
            <a:endParaRPr b="1" i="0" sz="1200" u="none" cap="none" strike="noStrike">
              <a:solidFill>
                <a:srgbClr val="6AA84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200" u="none" cap="none" strike="noStrike">
                <a:solidFill>
                  <a:srgbClr val="6AA84F"/>
                </a:solidFill>
                <a:latin typeface="Lato"/>
                <a:ea typeface="Lato"/>
                <a:cs typeface="Lato"/>
                <a:sym typeface="Lato"/>
              </a:rPr>
              <a:t>* Empatía</a:t>
            </a:r>
            <a:endParaRPr b="1" i="0" sz="1200" u="none" cap="none" strike="noStrike">
              <a:solidFill>
                <a:srgbClr val="6AA84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200" u="none" cap="none" strike="noStrike">
                <a:solidFill>
                  <a:srgbClr val="6AA84F"/>
                </a:solidFill>
                <a:latin typeface="Lato"/>
                <a:ea typeface="Lato"/>
                <a:cs typeface="Lato"/>
                <a:sym typeface="Lato"/>
              </a:rPr>
              <a:t>* Compromiso</a:t>
            </a:r>
            <a:endParaRPr b="1" i="0" sz="1200" u="none" cap="none" strike="noStrike">
              <a:solidFill>
                <a:srgbClr val="6AA84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200" u="none" cap="none" strike="noStrike">
                <a:solidFill>
                  <a:srgbClr val="6AA84F"/>
                </a:solidFill>
                <a:latin typeface="Lato"/>
                <a:ea typeface="Lato"/>
                <a:cs typeface="Lato"/>
                <a:sym typeface="Lato"/>
              </a:rPr>
              <a:t>* Respeto</a:t>
            </a:r>
            <a:endParaRPr b="1" i="0" sz="1200" u="none" cap="none" strike="noStrike">
              <a:solidFill>
                <a:srgbClr val="6AA84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84" name="Google Shape;684;g7457111804_0_348"/>
          <p:cNvSpPr txBox="1"/>
          <p:nvPr/>
        </p:nvSpPr>
        <p:spPr>
          <a:xfrm>
            <a:off x="2629000" y="925925"/>
            <a:ext cx="2012400" cy="91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91425" spcFirstLastPara="1" rIns="91425" wrap="square" tIns="900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000" u="none" cap="none" strike="noStrike">
                <a:solidFill>
                  <a:srgbClr val="CC0000"/>
                </a:solidFill>
                <a:latin typeface="Lato"/>
                <a:ea typeface="Lato"/>
                <a:cs typeface="Lato"/>
                <a:sym typeface="Lato"/>
              </a:rPr>
              <a:t>* No sé conoce quién, en qué momento o con qué propósitos ejecuta un desarrollo</a:t>
            </a:r>
            <a:endParaRPr b="1" i="0" sz="1000" u="none" cap="none" strike="noStrike">
              <a:solidFill>
                <a:srgbClr val="CC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000" u="none" cap="none" strike="noStrike">
                <a:solidFill>
                  <a:srgbClr val="CC0000"/>
                </a:solidFill>
                <a:latin typeface="Lato"/>
                <a:ea typeface="Lato"/>
                <a:cs typeface="Lato"/>
                <a:sym typeface="Lato"/>
              </a:rPr>
              <a:t>* Legacy de 128 macros</a:t>
            </a:r>
            <a:endParaRPr b="1" i="0" sz="1000" u="none" cap="none" strike="noStrike">
              <a:solidFill>
                <a:srgbClr val="CC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85" name="Google Shape;685;g7457111804_0_348"/>
          <p:cNvSpPr txBox="1"/>
          <p:nvPr/>
        </p:nvSpPr>
        <p:spPr>
          <a:xfrm>
            <a:off x="2629000" y="1901125"/>
            <a:ext cx="2012400" cy="91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91425" spcFirstLastPara="1" rIns="91425" wrap="square" tIns="900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000" u="none" cap="none" strike="noStrike">
                <a:solidFill>
                  <a:srgbClr val="CC0000"/>
                </a:solidFill>
                <a:latin typeface="Lato"/>
                <a:ea typeface="Lato"/>
                <a:cs typeface="Lato"/>
                <a:sym typeface="Lato"/>
              </a:rPr>
              <a:t>* No es posible anticipar cambios en el sistema que afecten en la operativa normal</a:t>
            </a:r>
            <a:endParaRPr b="1" i="0" sz="1000" u="none" cap="none" strike="noStrike">
              <a:solidFill>
                <a:srgbClr val="CC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86" name="Google Shape;686;g7457111804_0_348"/>
          <p:cNvSpPr txBox="1"/>
          <p:nvPr/>
        </p:nvSpPr>
        <p:spPr>
          <a:xfrm>
            <a:off x="2629000" y="2876325"/>
            <a:ext cx="2012400" cy="91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91425" spcFirstLastPara="1" rIns="91425" wrap="square" tIns="900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000" u="none" cap="none" strike="noStrike">
                <a:solidFill>
                  <a:srgbClr val="CC0000"/>
                </a:solidFill>
                <a:latin typeface="Lato"/>
                <a:ea typeface="Lato"/>
                <a:cs typeface="Lato"/>
                <a:sym typeface="Lato"/>
              </a:rPr>
              <a:t>* Errores en lógica de ejecución</a:t>
            </a:r>
            <a:endParaRPr b="1" i="0" sz="1000" u="none" cap="none" strike="noStrike">
              <a:solidFill>
                <a:srgbClr val="CC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000" u="none" cap="none" strike="noStrike">
                <a:solidFill>
                  <a:srgbClr val="CC0000"/>
                </a:solidFill>
                <a:latin typeface="Lato"/>
                <a:ea typeface="Lato"/>
                <a:cs typeface="Lato"/>
                <a:sym typeface="Lato"/>
              </a:rPr>
              <a:t>* Modificaciones en los procesos que inoperativizaban los desarrollos</a:t>
            </a:r>
            <a:endParaRPr b="1" i="0" sz="1000" u="none" cap="none" strike="noStrike">
              <a:solidFill>
                <a:srgbClr val="CC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87" name="Google Shape;687;g7457111804_0_348"/>
          <p:cNvSpPr txBox="1"/>
          <p:nvPr/>
        </p:nvSpPr>
        <p:spPr>
          <a:xfrm>
            <a:off x="2629000" y="3897575"/>
            <a:ext cx="2012400" cy="91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91425" spcFirstLastPara="1" rIns="91425" wrap="square" tIns="900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000" u="none" cap="none" strike="noStrike">
                <a:solidFill>
                  <a:srgbClr val="CC0000"/>
                </a:solidFill>
                <a:latin typeface="Lato"/>
                <a:ea typeface="Lato"/>
                <a:cs typeface="Lato"/>
                <a:sym typeface="Lato"/>
              </a:rPr>
              <a:t>* Como back end nuestras mejoras no se traducen en beneficios económicos directos</a:t>
            </a:r>
            <a:endParaRPr b="1" i="0" sz="1000" u="none" cap="none" strike="noStrike">
              <a:solidFill>
                <a:srgbClr val="CC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000" u="none" cap="none" strike="noStrike">
                <a:solidFill>
                  <a:srgbClr val="CC0000"/>
                </a:solidFill>
                <a:latin typeface="Lato"/>
                <a:ea typeface="Lato"/>
                <a:cs typeface="Lato"/>
                <a:sym typeface="Lato"/>
              </a:rPr>
              <a:t>* Somos el soporte de las operaciones del banco</a:t>
            </a:r>
            <a:endParaRPr b="1" i="0" sz="1000" u="none" cap="none" strike="noStrike">
              <a:solidFill>
                <a:srgbClr val="CC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88" name="Google Shape;688;g7457111804_0_348"/>
          <p:cNvSpPr txBox="1"/>
          <p:nvPr/>
        </p:nvSpPr>
        <p:spPr>
          <a:xfrm>
            <a:off x="5188950" y="3177375"/>
            <a:ext cx="3264900" cy="62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91425" spcFirstLastPara="1" rIns="91425" wrap="square" tIns="90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1C4587"/>
                </a:solidFill>
                <a:latin typeface="Lato"/>
                <a:ea typeface="Lato"/>
                <a:cs typeface="Lato"/>
                <a:sym typeface="Lato"/>
              </a:rPr>
              <a:t>Objetivo</a:t>
            </a:r>
            <a:endParaRPr b="1" i="0" sz="1200" u="none" cap="none" strike="noStrike">
              <a:solidFill>
                <a:srgbClr val="1C4587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Brindar soluciones y soporte a usuarios internos y externos a través de la automatización de tareas manuales, mejora de procesos y gestión de requerimientos con el objetivo de dar mejor calidad de vida al equipo de Operaciones</a:t>
            </a:r>
            <a:endParaRPr b="1" i="0" sz="1200" u="none" cap="none" strike="noStrike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89" name="Google Shape;689;g7457111804_0_34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111057" y="1488785"/>
            <a:ext cx="1420680" cy="141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0" name="Google Shape;690;g7457111804_0_34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706977" y="108682"/>
            <a:ext cx="267173" cy="266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7457111804_0_413"/>
          <p:cNvSpPr/>
          <p:nvPr/>
        </p:nvSpPr>
        <p:spPr>
          <a:xfrm rot="10800000">
            <a:off x="-2764400" y="0"/>
            <a:ext cx="10059600" cy="5143500"/>
          </a:xfrm>
          <a:prstGeom prst="trapezoid">
            <a:avLst>
              <a:gd fmla="val 53139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6" name="Google Shape;696;g7457111804_0_413"/>
          <p:cNvSpPr txBox="1"/>
          <p:nvPr/>
        </p:nvSpPr>
        <p:spPr>
          <a:xfrm>
            <a:off x="1371550" y="1088625"/>
            <a:ext cx="4001100" cy="6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800" u="none" cap="none" strike="noStrike">
                <a:solidFill>
                  <a:srgbClr val="B7B7B7"/>
                </a:solidFill>
                <a:latin typeface="Lato"/>
                <a:ea typeface="Lato"/>
                <a:cs typeface="Lato"/>
                <a:sym typeface="Lato"/>
              </a:rPr>
              <a:t>¿Quiénes somos?</a:t>
            </a:r>
            <a:endParaRPr b="0" i="0" sz="1800" u="none" cap="none" strike="noStrike">
              <a:solidFill>
                <a:srgbClr val="B7B7B7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97" name="Google Shape;697;g7457111804_0_413"/>
          <p:cNvSpPr/>
          <p:nvPr/>
        </p:nvSpPr>
        <p:spPr>
          <a:xfrm>
            <a:off x="657225" y="1190625"/>
            <a:ext cx="533400" cy="4191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b="1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8" name="Google Shape;698;g7457111804_0_413"/>
          <p:cNvSpPr txBox="1"/>
          <p:nvPr/>
        </p:nvSpPr>
        <p:spPr>
          <a:xfrm>
            <a:off x="1371550" y="2917425"/>
            <a:ext cx="4001100" cy="6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800" u="none" cap="none" strike="noStrike">
                <a:solidFill>
                  <a:srgbClr val="B7B7B7"/>
                </a:solidFill>
                <a:latin typeface="Lato"/>
                <a:ea typeface="Lato"/>
                <a:cs typeface="Lato"/>
                <a:sym typeface="Lato"/>
              </a:rPr>
              <a:t>¿Qué necesitamos?</a:t>
            </a:r>
            <a:endParaRPr b="0" i="0" sz="1800" u="none" cap="none" strike="noStrike">
              <a:solidFill>
                <a:srgbClr val="B7B7B7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99" name="Google Shape;699;g7457111804_0_413"/>
          <p:cNvSpPr/>
          <p:nvPr/>
        </p:nvSpPr>
        <p:spPr>
          <a:xfrm>
            <a:off x="657225" y="3019425"/>
            <a:ext cx="533400" cy="4191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b="1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0" name="Google Shape;700;g7457111804_0_413"/>
          <p:cNvSpPr txBox="1"/>
          <p:nvPr/>
        </p:nvSpPr>
        <p:spPr>
          <a:xfrm>
            <a:off x="1371550" y="1698225"/>
            <a:ext cx="4001100" cy="6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¿Qué hemos logrado?</a:t>
            </a:r>
            <a:endParaRPr b="0" i="0" sz="18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01" name="Google Shape;701;g7457111804_0_413"/>
          <p:cNvSpPr/>
          <p:nvPr/>
        </p:nvSpPr>
        <p:spPr>
          <a:xfrm>
            <a:off x="657225" y="1800225"/>
            <a:ext cx="533400" cy="419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b="1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2" name="Google Shape;702;g7457111804_0_413"/>
          <p:cNvSpPr txBox="1"/>
          <p:nvPr/>
        </p:nvSpPr>
        <p:spPr>
          <a:xfrm>
            <a:off x="1371550" y="2307825"/>
            <a:ext cx="4001100" cy="6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800" u="none" cap="none" strike="noStrike">
                <a:solidFill>
                  <a:srgbClr val="B7B7B7"/>
                </a:solidFill>
                <a:latin typeface="Lato"/>
                <a:ea typeface="Lato"/>
                <a:cs typeface="Lato"/>
                <a:sym typeface="Lato"/>
              </a:rPr>
              <a:t>¿Cómo lo hemos logrado?</a:t>
            </a:r>
            <a:endParaRPr b="0" i="0" sz="1800" u="none" cap="none" strike="noStrike">
              <a:solidFill>
                <a:srgbClr val="B7B7B7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03" name="Google Shape;703;g7457111804_0_413"/>
          <p:cNvSpPr/>
          <p:nvPr/>
        </p:nvSpPr>
        <p:spPr>
          <a:xfrm>
            <a:off x="657225" y="2409825"/>
            <a:ext cx="533400" cy="4191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b="1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86377b961a_0_58"/>
          <p:cNvSpPr txBox="1"/>
          <p:nvPr/>
        </p:nvSpPr>
        <p:spPr>
          <a:xfrm>
            <a:off x="408075" y="480325"/>
            <a:ext cx="8337000" cy="240600"/>
          </a:xfrm>
          <a:prstGeom prst="rect">
            <a:avLst/>
          </a:prstGeom>
          <a:solidFill>
            <a:srgbClr val="00448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-US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Planning</a:t>
            </a:r>
            <a:endParaRPr b="1" i="0" sz="10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79" name="Google Shape;79;g86377b961a_0_58"/>
          <p:cNvGrpSpPr/>
          <p:nvPr/>
        </p:nvGrpSpPr>
        <p:grpSpPr>
          <a:xfrm>
            <a:off x="6837125" y="0"/>
            <a:ext cx="2307000" cy="375381"/>
            <a:chOff x="6837125" y="0"/>
            <a:chExt cx="2307000" cy="375381"/>
          </a:xfrm>
        </p:grpSpPr>
        <p:sp>
          <p:nvSpPr>
            <p:cNvPr id="80" name="Google Shape;80;g86377b961a_0_58"/>
            <p:cNvSpPr/>
            <p:nvPr/>
          </p:nvSpPr>
          <p:spPr>
            <a:xfrm>
              <a:off x="6837125" y="0"/>
              <a:ext cx="2307000" cy="2667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81" name="Google Shape;81;g86377b961a_0_5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8706977" y="108682"/>
              <a:ext cx="267173" cy="2666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2" name="Google Shape;82;g86377b961a_0_58"/>
          <p:cNvSpPr/>
          <p:nvPr/>
        </p:nvSpPr>
        <p:spPr>
          <a:xfrm rot="5400000">
            <a:off x="701775" y="542375"/>
            <a:ext cx="451200" cy="1038900"/>
          </a:xfrm>
          <a:prstGeom prst="homePlate">
            <a:avLst>
              <a:gd fmla="val 34517" name="adj"/>
            </a:avLst>
          </a:prstGeom>
          <a:solidFill>
            <a:srgbClr val="00448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1" i="0" sz="10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3" name="Google Shape;83;g86377b961a_0_58"/>
          <p:cNvSpPr/>
          <p:nvPr/>
        </p:nvSpPr>
        <p:spPr>
          <a:xfrm rot="5400000">
            <a:off x="618975" y="1043825"/>
            <a:ext cx="617100" cy="1038600"/>
          </a:xfrm>
          <a:prstGeom prst="chevron">
            <a:avLst>
              <a:gd fmla="val 29055" name="adj"/>
            </a:avLst>
          </a:prstGeom>
          <a:solidFill>
            <a:srgbClr val="2DCCC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1" i="0" sz="10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4" name="Google Shape;84;g86377b961a_0_58"/>
          <p:cNvSpPr txBox="1"/>
          <p:nvPr/>
        </p:nvSpPr>
        <p:spPr>
          <a:xfrm>
            <a:off x="407925" y="867450"/>
            <a:ext cx="1038600" cy="24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Sprints</a:t>
            </a:r>
            <a:endParaRPr b="1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5" name="Google Shape;85;g86377b961a_0_58"/>
          <p:cNvSpPr txBox="1"/>
          <p:nvPr/>
        </p:nvSpPr>
        <p:spPr>
          <a:xfrm>
            <a:off x="407925" y="1477050"/>
            <a:ext cx="1038600" cy="24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Sprint 4</a:t>
            </a:r>
            <a:endParaRPr b="1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16/03 - 08/04</a:t>
            </a:r>
            <a:endParaRPr b="1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6" name="Google Shape;86;g86377b961a_0_58"/>
          <p:cNvSpPr/>
          <p:nvPr/>
        </p:nvSpPr>
        <p:spPr>
          <a:xfrm rot="5400000">
            <a:off x="618975" y="1653425"/>
            <a:ext cx="617100" cy="1038600"/>
          </a:xfrm>
          <a:prstGeom prst="chevron">
            <a:avLst>
              <a:gd fmla="val 29055" name="adj"/>
            </a:avLst>
          </a:prstGeom>
          <a:solidFill>
            <a:srgbClr val="1464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1" i="0" sz="10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7" name="Google Shape;87;g86377b961a_0_58"/>
          <p:cNvSpPr/>
          <p:nvPr/>
        </p:nvSpPr>
        <p:spPr>
          <a:xfrm rot="5400000">
            <a:off x="618975" y="2263025"/>
            <a:ext cx="617100" cy="1038600"/>
          </a:xfrm>
          <a:prstGeom prst="chevron">
            <a:avLst>
              <a:gd fmla="val 29055" name="adj"/>
            </a:avLst>
          </a:prstGeom>
          <a:solidFill>
            <a:srgbClr val="D8BE7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1" i="0" sz="10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8" name="Google Shape;88;g86377b961a_0_58"/>
          <p:cNvSpPr/>
          <p:nvPr/>
        </p:nvSpPr>
        <p:spPr>
          <a:xfrm rot="5400000">
            <a:off x="618975" y="2872625"/>
            <a:ext cx="617100" cy="1038600"/>
          </a:xfrm>
          <a:prstGeom prst="chevron">
            <a:avLst>
              <a:gd fmla="val 29055" name="adj"/>
            </a:avLst>
          </a:prstGeom>
          <a:solidFill>
            <a:srgbClr val="1973B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1" i="0" sz="10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9" name="Google Shape;89;g86377b961a_0_58"/>
          <p:cNvSpPr/>
          <p:nvPr/>
        </p:nvSpPr>
        <p:spPr>
          <a:xfrm rot="5400000">
            <a:off x="618975" y="3482225"/>
            <a:ext cx="617100" cy="1038600"/>
          </a:xfrm>
          <a:prstGeom prst="chevron">
            <a:avLst>
              <a:gd fmla="val 29055" name="adj"/>
            </a:avLst>
          </a:prstGeom>
          <a:solidFill>
            <a:srgbClr val="F7893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1" i="0" sz="10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0" name="Google Shape;90;g86377b961a_0_58"/>
          <p:cNvSpPr/>
          <p:nvPr/>
        </p:nvSpPr>
        <p:spPr>
          <a:xfrm rot="5400000">
            <a:off x="618975" y="4091825"/>
            <a:ext cx="617100" cy="1038600"/>
          </a:xfrm>
          <a:prstGeom prst="chevron">
            <a:avLst>
              <a:gd fmla="val 29055" name="adj"/>
            </a:avLst>
          </a:prstGeom>
          <a:solidFill>
            <a:srgbClr val="5BBE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1" i="0" sz="10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1" name="Google Shape;91;g86377b961a_0_58"/>
          <p:cNvSpPr/>
          <p:nvPr/>
        </p:nvSpPr>
        <p:spPr>
          <a:xfrm>
            <a:off x="1827100" y="830200"/>
            <a:ext cx="1660200" cy="277800"/>
          </a:xfrm>
          <a:prstGeom prst="roundRect">
            <a:avLst>
              <a:gd fmla="val 7421" name="adj"/>
            </a:avLst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Relevamientos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g86377b961a_0_58"/>
          <p:cNvSpPr/>
          <p:nvPr/>
        </p:nvSpPr>
        <p:spPr>
          <a:xfrm>
            <a:off x="3579700" y="830200"/>
            <a:ext cx="1660200" cy="277800"/>
          </a:xfrm>
          <a:prstGeom prst="roundRect">
            <a:avLst>
              <a:gd fmla="val 7421" name="adj"/>
            </a:avLst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000"/>
              <a:t>Desarrollos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g86377b961a_0_58"/>
          <p:cNvSpPr/>
          <p:nvPr/>
        </p:nvSpPr>
        <p:spPr>
          <a:xfrm>
            <a:off x="5332300" y="830200"/>
            <a:ext cx="1660200" cy="277800"/>
          </a:xfrm>
          <a:prstGeom prst="roundRect">
            <a:avLst>
              <a:gd fmla="val 7421" name="adj"/>
            </a:avLst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000"/>
              <a:t>Gestiones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g86377b961a_0_58"/>
          <p:cNvSpPr/>
          <p:nvPr/>
        </p:nvSpPr>
        <p:spPr>
          <a:xfrm>
            <a:off x="7084900" y="830200"/>
            <a:ext cx="1660200" cy="277800"/>
          </a:xfrm>
          <a:prstGeom prst="roundRect">
            <a:avLst>
              <a:gd fmla="val 7421" name="adj"/>
            </a:avLst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000"/>
              <a:t>Gobierno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g86377b961a_0_58"/>
          <p:cNvSpPr/>
          <p:nvPr/>
        </p:nvSpPr>
        <p:spPr>
          <a:xfrm>
            <a:off x="1827100" y="1254575"/>
            <a:ext cx="1660200" cy="463200"/>
          </a:xfrm>
          <a:prstGeom prst="roundRect">
            <a:avLst>
              <a:gd fmla="val 7421" name="adj"/>
            </a:avLst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CC4125"/>
                </a:solidFill>
              </a:rPr>
              <a:t>Videos de Seguridad</a:t>
            </a:r>
            <a:endParaRPr b="0" i="0" sz="800" u="none" cap="none" strike="noStrike">
              <a:solidFill>
                <a:srgbClr val="CC412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g86377b961a_0_58"/>
          <p:cNvSpPr/>
          <p:nvPr/>
        </p:nvSpPr>
        <p:spPr>
          <a:xfrm>
            <a:off x="3579700" y="1254575"/>
            <a:ext cx="1660200" cy="463200"/>
          </a:xfrm>
          <a:prstGeom prst="roundRect">
            <a:avLst>
              <a:gd fmla="val 7421" name="adj"/>
            </a:avLst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800"/>
              <a:t>AHK - Consulta Cliente</a:t>
            </a:r>
            <a:endParaRPr sz="8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800">
                <a:solidFill>
                  <a:srgbClr val="CC4125"/>
                </a:solidFill>
              </a:rPr>
              <a:t>Desestimado: Form videos y generación de docs</a:t>
            </a:r>
            <a:endParaRPr sz="800">
              <a:solidFill>
                <a:srgbClr val="CC4125"/>
              </a:solidFill>
            </a:endParaRPr>
          </a:p>
        </p:txBody>
      </p:sp>
      <p:sp>
        <p:nvSpPr>
          <p:cNvPr id="97" name="Google Shape;97;g86377b961a_0_58"/>
          <p:cNvSpPr/>
          <p:nvPr/>
        </p:nvSpPr>
        <p:spPr>
          <a:xfrm>
            <a:off x="5332300" y="1254575"/>
            <a:ext cx="1660200" cy="463200"/>
          </a:xfrm>
          <a:prstGeom prst="roundRect">
            <a:avLst>
              <a:gd fmla="val 7421" name="adj"/>
            </a:avLst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800"/>
              <a:t>Mejorar capacidad Equipo seguridad</a:t>
            </a:r>
            <a:endParaRPr sz="800"/>
          </a:p>
        </p:txBody>
      </p:sp>
      <p:sp>
        <p:nvSpPr>
          <p:cNvPr id="98" name="Google Shape;98;g86377b961a_0_58"/>
          <p:cNvSpPr/>
          <p:nvPr/>
        </p:nvSpPr>
        <p:spPr>
          <a:xfrm>
            <a:off x="7084900" y="1254575"/>
            <a:ext cx="1660200" cy="463200"/>
          </a:xfrm>
          <a:prstGeom prst="roundRect">
            <a:avLst>
              <a:gd fmla="val 7421" name="adj"/>
            </a:avLst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800"/>
              <a:t>KPIs atendidos / total</a:t>
            </a:r>
            <a:endParaRPr sz="8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800"/>
              <a:t>KPIs calidad de la información</a:t>
            </a:r>
            <a:endParaRPr sz="800"/>
          </a:p>
        </p:txBody>
      </p:sp>
      <p:sp>
        <p:nvSpPr>
          <p:cNvPr id="99" name="Google Shape;99;g86377b961a_0_58"/>
          <p:cNvSpPr/>
          <p:nvPr/>
        </p:nvSpPr>
        <p:spPr>
          <a:xfrm>
            <a:off x="1827100" y="1864175"/>
            <a:ext cx="1660200" cy="463200"/>
          </a:xfrm>
          <a:prstGeom prst="roundRect">
            <a:avLst>
              <a:gd fmla="val 7421" name="adj"/>
            </a:avLst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CC4125"/>
                </a:solidFill>
              </a:rPr>
              <a:t>Videos de Seguridad</a:t>
            </a:r>
            <a:endParaRPr b="0" i="0" sz="800" u="none" cap="none" strike="noStrike">
              <a:solidFill>
                <a:srgbClr val="CC412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g86377b961a_0_58"/>
          <p:cNvSpPr/>
          <p:nvPr/>
        </p:nvSpPr>
        <p:spPr>
          <a:xfrm>
            <a:off x="3579700" y="1864175"/>
            <a:ext cx="1660200" cy="463200"/>
          </a:xfrm>
          <a:prstGeom prst="roundRect">
            <a:avLst>
              <a:gd fmla="val 7421" name="adj"/>
            </a:avLst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800"/>
              <a:t>AHK - Productos vinculados</a:t>
            </a:r>
            <a:endParaRPr sz="8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800">
                <a:solidFill>
                  <a:srgbClr val="CC4125"/>
                </a:solidFill>
              </a:rPr>
              <a:t>Desestimado: Pag Web Videos</a:t>
            </a:r>
            <a:endParaRPr sz="800">
              <a:solidFill>
                <a:srgbClr val="CC4125"/>
              </a:solidFill>
            </a:endParaRPr>
          </a:p>
        </p:txBody>
      </p:sp>
      <p:sp>
        <p:nvSpPr>
          <p:cNvPr id="101" name="Google Shape;101;g86377b961a_0_58"/>
          <p:cNvSpPr/>
          <p:nvPr/>
        </p:nvSpPr>
        <p:spPr>
          <a:xfrm>
            <a:off x="5332300" y="1864175"/>
            <a:ext cx="1660200" cy="463200"/>
          </a:xfrm>
          <a:prstGeom prst="roundRect">
            <a:avLst>
              <a:gd fmla="val 7421" name="adj"/>
            </a:avLst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800">
                <a:solidFill>
                  <a:srgbClr val="CC4125"/>
                </a:solidFill>
              </a:rPr>
              <a:t>Desestimado: Exoneración de reglas de dominio y acceso a inf de videos</a:t>
            </a:r>
            <a:endParaRPr b="0" i="0" sz="800" u="none" cap="none" strike="noStrike">
              <a:solidFill>
                <a:srgbClr val="CC412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g86377b961a_0_58"/>
          <p:cNvSpPr/>
          <p:nvPr/>
        </p:nvSpPr>
        <p:spPr>
          <a:xfrm>
            <a:off x="7084900" y="1864175"/>
            <a:ext cx="1660200" cy="463200"/>
          </a:xfrm>
          <a:prstGeom prst="roundRect">
            <a:avLst>
              <a:gd fmla="val 7421" name="adj"/>
            </a:avLst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g86377b961a_0_58"/>
          <p:cNvSpPr/>
          <p:nvPr/>
        </p:nvSpPr>
        <p:spPr>
          <a:xfrm>
            <a:off x="1827100" y="2473775"/>
            <a:ext cx="1660200" cy="463200"/>
          </a:xfrm>
          <a:prstGeom prst="roundRect">
            <a:avLst>
              <a:gd fmla="val 7421" name="adj"/>
            </a:avLst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/>
              <a:t>LSB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g86377b961a_0_58"/>
          <p:cNvSpPr/>
          <p:nvPr/>
        </p:nvSpPr>
        <p:spPr>
          <a:xfrm>
            <a:off x="3579700" y="2473775"/>
            <a:ext cx="1660200" cy="463200"/>
          </a:xfrm>
          <a:prstGeom prst="roundRect">
            <a:avLst>
              <a:gd fmla="val 7421" name="adj"/>
            </a:avLst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800"/>
              <a:t>AHK - Garantías vinculados</a:t>
            </a:r>
            <a:endParaRPr sz="800"/>
          </a:p>
        </p:txBody>
      </p:sp>
      <p:sp>
        <p:nvSpPr>
          <p:cNvPr id="105" name="Google Shape;105;g86377b961a_0_58"/>
          <p:cNvSpPr/>
          <p:nvPr/>
        </p:nvSpPr>
        <p:spPr>
          <a:xfrm>
            <a:off x="5332300" y="2473775"/>
            <a:ext cx="1660200" cy="463200"/>
          </a:xfrm>
          <a:prstGeom prst="roundRect">
            <a:avLst>
              <a:gd fmla="val 7421" name="adj"/>
            </a:avLst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g86377b961a_0_58"/>
          <p:cNvSpPr/>
          <p:nvPr/>
        </p:nvSpPr>
        <p:spPr>
          <a:xfrm>
            <a:off x="7084900" y="2473775"/>
            <a:ext cx="1660200" cy="463200"/>
          </a:xfrm>
          <a:prstGeom prst="roundRect">
            <a:avLst>
              <a:gd fmla="val 7421" name="adj"/>
            </a:avLst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g86377b961a_0_58"/>
          <p:cNvSpPr/>
          <p:nvPr/>
        </p:nvSpPr>
        <p:spPr>
          <a:xfrm>
            <a:off x="1827100" y="3083375"/>
            <a:ext cx="1660200" cy="463200"/>
          </a:xfrm>
          <a:prstGeom prst="roundRect">
            <a:avLst>
              <a:gd fmla="val 7421" name="adj"/>
            </a:avLst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/>
              <a:t>LSB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g86377b961a_0_58"/>
          <p:cNvSpPr/>
          <p:nvPr/>
        </p:nvSpPr>
        <p:spPr>
          <a:xfrm>
            <a:off x="3579700" y="3083375"/>
            <a:ext cx="1660200" cy="463200"/>
          </a:xfrm>
          <a:prstGeom prst="roundRect">
            <a:avLst>
              <a:gd fmla="val 7421" name="adj"/>
            </a:avLst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800"/>
              <a:t>Reportes automáticos de progreso de trabajo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g86377b961a_0_58"/>
          <p:cNvSpPr/>
          <p:nvPr/>
        </p:nvSpPr>
        <p:spPr>
          <a:xfrm>
            <a:off x="5332300" y="3083375"/>
            <a:ext cx="1660200" cy="463200"/>
          </a:xfrm>
          <a:prstGeom prst="roundRect">
            <a:avLst>
              <a:gd fmla="val 7421" name="adj"/>
            </a:avLst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g86377b961a_0_58"/>
          <p:cNvSpPr/>
          <p:nvPr/>
        </p:nvSpPr>
        <p:spPr>
          <a:xfrm>
            <a:off x="7084900" y="3083375"/>
            <a:ext cx="1660200" cy="463200"/>
          </a:xfrm>
          <a:prstGeom prst="roundRect">
            <a:avLst>
              <a:gd fmla="val 7421" name="adj"/>
            </a:avLst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800"/>
              <a:t>KPI Atención Videos Seguridad</a:t>
            </a:r>
            <a:endParaRPr sz="8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800"/>
              <a:t>KPI Días prom y perc 90</a:t>
            </a:r>
            <a:endParaRPr sz="8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800"/>
              <a:t>KPI Kardex</a:t>
            </a:r>
            <a:endParaRPr sz="800"/>
          </a:p>
        </p:txBody>
      </p:sp>
      <p:sp>
        <p:nvSpPr>
          <p:cNvPr id="111" name="Google Shape;111;g86377b961a_0_58"/>
          <p:cNvSpPr/>
          <p:nvPr/>
        </p:nvSpPr>
        <p:spPr>
          <a:xfrm>
            <a:off x="1827100" y="3692975"/>
            <a:ext cx="1660200" cy="463200"/>
          </a:xfrm>
          <a:prstGeom prst="roundRect">
            <a:avLst>
              <a:gd fmla="val 7421" name="adj"/>
            </a:avLst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g86377b961a_0_58"/>
          <p:cNvSpPr/>
          <p:nvPr/>
        </p:nvSpPr>
        <p:spPr>
          <a:xfrm>
            <a:off x="3579700" y="3692975"/>
            <a:ext cx="1660200" cy="463200"/>
          </a:xfrm>
          <a:prstGeom prst="roundRect">
            <a:avLst>
              <a:gd fmla="val 7421" name="adj"/>
            </a:avLst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g86377b961a_0_58"/>
          <p:cNvSpPr/>
          <p:nvPr/>
        </p:nvSpPr>
        <p:spPr>
          <a:xfrm>
            <a:off x="5332300" y="3692975"/>
            <a:ext cx="1660200" cy="463200"/>
          </a:xfrm>
          <a:prstGeom prst="roundRect">
            <a:avLst>
              <a:gd fmla="val 7421" name="adj"/>
            </a:avLst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g86377b961a_0_58"/>
          <p:cNvSpPr/>
          <p:nvPr/>
        </p:nvSpPr>
        <p:spPr>
          <a:xfrm>
            <a:off x="7084900" y="3692975"/>
            <a:ext cx="1660200" cy="463200"/>
          </a:xfrm>
          <a:prstGeom prst="roundRect">
            <a:avLst>
              <a:gd fmla="val 7421" name="adj"/>
            </a:avLst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g86377b961a_0_58"/>
          <p:cNvSpPr/>
          <p:nvPr/>
        </p:nvSpPr>
        <p:spPr>
          <a:xfrm>
            <a:off x="1827100" y="4302575"/>
            <a:ext cx="1660200" cy="463200"/>
          </a:xfrm>
          <a:prstGeom prst="roundRect">
            <a:avLst>
              <a:gd fmla="val 7421" name="adj"/>
            </a:avLst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g86377b961a_0_58"/>
          <p:cNvSpPr/>
          <p:nvPr/>
        </p:nvSpPr>
        <p:spPr>
          <a:xfrm>
            <a:off x="3579700" y="4302575"/>
            <a:ext cx="1660200" cy="463200"/>
          </a:xfrm>
          <a:prstGeom prst="roundRect">
            <a:avLst>
              <a:gd fmla="val 7421" name="adj"/>
            </a:avLst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g86377b961a_0_58"/>
          <p:cNvSpPr/>
          <p:nvPr/>
        </p:nvSpPr>
        <p:spPr>
          <a:xfrm>
            <a:off x="5332300" y="4302575"/>
            <a:ext cx="1660200" cy="463200"/>
          </a:xfrm>
          <a:prstGeom prst="roundRect">
            <a:avLst>
              <a:gd fmla="val 7421" name="adj"/>
            </a:avLst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g86377b961a_0_58"/>
          <p:cNvSpPr/>
          <p:nvPr/>
        </p:nvSpPr>
        <p:spPr>
          <a:xfrm>
            <a:off x="7084900" y="4302575"/>
            <a:ext cx="1660200" cy="463200"/>
          </a:xfrm>
          <a:prstGeom prst="roundRect">
            <a:avLst>
              <a:gd fmla="val 7421" name="adj"/>
            </a:avLst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g86377b961a_0_58"/>
          <p:cNvSpPr txBox="1"/>
          <p:nvPr/>
        </p:nvSpPr>
        <p:spPr>
          <a:xfrm>
            <a:off x="407925" y="2086650"/>
            <a:ext cx="1038600" cy="24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Sprint 5</a:t>
            </a:r>
            <a:endParaRPr b="1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13/04 - 01/05</a:t>
            </a:r>
            <a:endParaRPr b="1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0" name="Google Shape;120;g86377b961a_0_58"/>
          <p:cNvSpPr txBox="1"/>
          <p:nvPr/>
        </p:nvSpPr>
        <p:spPr>
          <a:xfrm>
            <a:off x="407925" y="2696250"/>
            <a:ext cx="1038600" cy="24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Sprint 6 </a:t>
            </a:r>
            <a:endParaRPr b="1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04</a:t>
            </a:r>
            <a:r>
              <a:rPr b="1" lang="en-US" sz="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/05 - 22/05</a:t>
            </a:r>
            <a:endParaRPr b="1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1" name="Google Shape;121;g86377b961a_0_58"/>
          <p:cNvSpPr txBox="1"/>
          <p:nvPr/>
        </p:nvSpPr>
        <p:spPr>
          <a:xfrm>
            <a:off x="407925" y="3305850"/>
            <a:ext cx="1038600" cy="24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Sprint 7</a:t>
            </a:r>
            <a:endParaRPr b="1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25</a:t>
            </a:r>
            <a:r>
              <a:rPr b="1" lang="en-US" sz="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/05 - 12/06</a:t>
            </a:r>
            <a:endParaRPr b="1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2" name="Google Shape;122;g86377b961a_0_58"/>
          <p:cNvSpPr txBox="1"/>
          <p:nvPr/>
        </p:nvSpPr>
        <p:spPr>
          <a:xfrm>
            <a:off x="407925" y="3915450"/>
            <a:ext cx="1038600" cy="24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Sprint 8</a:t>
            </a:r>
            <a:endParaRPr b="1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15/06 - 03/07</a:t>
            </a:r>
            <a:endParaRPr b="1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3" name="Google Shape;123;g86377b961a_0_58"/>
          <p:cNvSpPr txBox="1"/>
          <p:nvPr/>
        </p:nvSpPr>
        <p:spPr>
          <a:xfrm>
            <a:off x="407925" y="4525050"/>
            <a:ext cx="1038600" cy="24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Sprint 9</a:t>
            </a:r>
            <a:endParaRPr b="1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06</a:t>
            </a:r>
            <a:r>
              <a:rPr b="1" lang="en-US" sz="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/07 - 24/07</a:t>
            </a:r>
            <a:endParaRPr b="1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24" name="Google Shape;124;g86377b961a_0_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99726" y="2621613"/>
            <a:ext cx="167801" cy="167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g86377b961a_0_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99726" y="1869813"/>
            <a:ext cx="167801" cy="167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g86377b961a_0_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99726" y="1252613"/>
            <a:ext cx="167801" cy="167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g86377b961a_0_58"/>
          <p:cNvPicPr preferRelativeResize="0"/>
          <p:nvPr/>
        </p:nvPicPr>
        <p:blipFill rotWithShape="1">
          <a:blip r:embed="rId4">
            <a:alphaModFix/>
          </a:blip>
          <a:srcRect b="32499" l="19089" r="19390" t="16059"/>
          <a:stretch/>
        </p:blipFill>
        <p:spPr>
          <a:xfrm>
            <a:off x="4980125" y="2241405"/>
            <a:ext cx="206999" cy="1730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g86377b961a_0_58"/>
          <p:cNvPicPr preferRelativeResize="0"/>
          <p:nvPr/>
        </p:nvPicPr>
        <p:blipFill rotWithShape="1">
          <a:blip r:embed="rId5">
            <a:alphaModFix/>
          </a:blip>
          <a:srcRect b="32527" l="31112" r="31809" t="13295"/>
          <a:stretch/>
        </p:blipFill>
        <p:spPr>
          <a:xfrm>
            <a:off x="8534050" y="1313574"/>
            <a:ext cx="167801" cy="1634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g86377b961a_0_58"/>
          <p:cNvPicPr preferRelativeResize="0"/>
          <p:nvPr/>
        </p:nvPicPr>
        <p:blipFill rotWithShape="1">
          <a:blip r:embed="rId5">
            <a:alphaModFix/>
          </a:blip>
          <a:srcRect b="32527" l="31112" r="31809" t="13295"/>
          <a:stretch/>
        </p:blipFill>
        <p:spPr>
          <a:xfrm>
            <a:off x="8534050" y="3344412"/>
            <a:ext cx="167801" cy="1634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g7457111804_0_105"/>
          <p:cNvSpPr/>
          <p:nvPr/>
        </p:nvSpPr>
        <p:spPr>
          <a:xfrm>
            <a:off x="458850" y="2539321"/>
            <a:ext cx="3401400" cy="541200"/>
          </a:xfrm>
          <a:prstGeom prst="roundRect">
            <a:avLst>
              <a:gd fmla="val 7421" name="adj"/>
            </a:avLst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9" name="Google Shape;709;g7457111804_0_105"/>
          <p:cNvSpPr/>
          <p:nvPr/>
        </p:nvSpPr>
        <p:spPr>
          <a:xfrm>
            <a:off x="458850" y="4115050"/>
            <a:ext cx="3401400" cy="753600"/>
          </a:xfrm>
          <a:prstGeom prst="roundRect">
            <a:avLst>
              <a:gd fmla="val 7421" name="adj"/>
            </a:avLst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0" name="Google Shape;710;g7457111804_0_105"/>
          <p:cNvSpPr/>
          <p:nvPr/>
        </p:nvSpPr>
        <p:spPr>
          <a:xfrm>
            <a:off x="458850" y="3429250"/>
            <a:ext cx="3401400" cy="406500"/>
          </a:xfrm>
          <a:prstGeom prst="roundRect">
            <a:avLst>
              <a:gd fmla="val 7421" name="adj"/>
            </a:avLst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1" name="Google Shape;711;g7457111804_0_105"/>
          <p:cNvSpPr/>
          <p:nvPr/>
        </p:nvSpPr>
        <p:spPr>
          <a:xfrm>
            <a:off x="6837125" y="0"/>
            <a:ext cx="2307000" cy="266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2" name="Google Shape;712;g7457111804_0_105"/>
          <p:cNvSpPr txBox="1"/>
          <p:nvPr>
            <p:ph type="title"/>
          </p:nvPr>
        </p:nvSpPr>
        <p:spPr>
          <a:xfrm>
            <a:off x="624000" y="406725"/>
            <a:ext cx="2912100" cy="3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¿Qué hemos logrado?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13" name="Google Shape;713;g7457111804_0_105"/>
          <p:cNvSpPr txBox="1"/>
          <p:nvPr/>
        </p:nvSpPr>
        <p:spPr>
          <a:xfrm>
            <a:off x="604475" y="778275"/>
            <a:ext cx="2866500" cy="3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91425" spcFirstLastPara="1" rIns="91425" wrap="square" tIns="90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Proyecto AHKs</a:t>
            </a:r>
            <a:endParaRPr b="1" i="0" sz="1400" u="none" cap="none" strike="noStrike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14" name="Google Shape;714;g7457111804_0_105"/>
          <p:cNvSpPr/>
          <p:nvPr/>
        </p:nvSpPr>
        <p:spPr>
          <a:xfrm>
            <a:off x="4371050" y="1416425"/>
            <a:ext cx="2090700" cy="753600"/>
          </a:xfrm>
          <a:prstGeom prst="roundRect">
            <a:avLst>
              <a:gd fmla="val 7421" name="adj"/>
            </a:avLst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5" name="Google Shape;715;g7457111804_0_105"/>
          <p:cNvSpPr txBox="1"/>
          <p:nvPr/>
        </p:nvSpPr>
        <p:spPr>
          <a:xfrm>
            <a:off x="4371050" y="1416425"/>
            <a:ext cx="1129500" cy="75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6D9EEB"/>
                </a:solidFill>
                <a:latin typeface="Lato Black"/>
                <a:ea typeface="Lato Black"/>
                <a:cs typeface="Lato Black"/>
                <a:sym typeface="Lato Black"/>
              </a:rPr>
              <a:t>72</a:t>
            </a:r>
            <a:endParaRPr b="0" i="0" sz="2400" u="none" cap="none" strike="noStrike">
              <a:solidFill>
                <a:srgbClr val="6D9EEB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Desarrollos</a:t>
            </a:r>
            <a:endParaRPr b="0" i="0" sz="11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16" name="Google Shape;716;g7457111804_0_105"/>
          <p:cNvSpPr txBox="1"/>
          <p:nvPr/>
        </p:nvSpPr>
        <p:spPr>
          <a:xfrm>
            <a:off x="5295075" y="1416425"/>
            <a:ext cx="1129500" cy="75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1C4587"/>
                </a:solidFill>
                <a:latin typeface="Lato Black"/>
                <a:ea typeface="Lato Black"/>
                <a:cs typeface="Lato Black"/>
                <a:sym typeface="Lato Black"/>
              </a:rPr>
              <a:t>180</a:t>
            </a:r>
            <a:endParaRPr b="0" i="0" sz="2400" u="none" cap="none" strike="noStrike">
              <a:solidFill>
                <a:srgbClr val="1C4587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Horas</a:t>
            </a:r>
            <a:endParaRPr b="0" i="0" sz="11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717" name="Google Shape;717;g7457111804_0_105"/>
          <p:cNvPicPr preferRelativeResize="0"/>
          <p:nvPr/>
        </p:nvPicPr>
        <p:blipFill rotWithShape="1">
          <a:blip r:embed="rId4">
            <a:alphaModFix/>
          </a:blip>
          <a:srcRect b="18347" l="0" r="0" t="13823"/>
          <a:stretch/>
        </p:blipFill>
        <p:spPr>
          <a:xfrm>
            <a:off x="4344098" y="1038688"/>
            <a:ext cx="389251" cy="264024"/>
          </a:xfrm>
          <a:prstGeom prst="rect">
            <a:avLst/>
          </a:prstGeom>
          <a:noFill/>
          <a:ln>
            <a:noFill/>
          </a:ln>
        </p:spPr>
      </p:pic>
      <p:sp>
        <p:nvSpPr>
          <p:cNvPr id="718" name="Google Shape;718;g7457111804_0_105"/>
          <p:cNvSpPr/>
          <p:nvPr/>
        </p:nvSpPr>
        <p:spPr>
          <a:xfrm>
            <a:off x="6717400" y="1416425"/>
            <a:ext cx="2090700" cy="753600"/>
          </a:xfrm>
          <a:prstGeom prst="roundRect">
            <a:avLst>
              <a:gd fmla="val 7421" name="adj"/>
            </a:avLst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9" name="Google Shape;719;g7457111804_0_105"/>
          <p:cNvSpPr txBox="1"/>
          <p:nvPr/>
        </p:nvSpPr>
        <p:spPr>
          <a:xfrm>
            <a:off x="6704625" y="1416425"/>
            <a:ext cx="1129500" cy="75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6D9EEB"/>
                </a:solidFill>
                <a:latin typeface="Lato Black"/>
                <a:ea typeface="Lato Black"/>
                <a:cs typeface="Lato Black"/>
                <a:sym typeface="Lato Black"/>
              </a:rPr>
              <a:t>82</a:t>
            </a:r>
            <a:endParaRPr b="0" i="0" sz="2400" u="none" cap="none" strike="noStrike">
              <a:solidFill>
                <a:srgbClr val="6D9EEB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Desarrollos</a:t>
            </a:r>
            <a:endParaRPr b="0" i="0" sz="11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20" name="Google Shape;720;g7457111804_0_105"/>
          <p:cNvSpPr txBox="1"/>
          <p:nvPr/>
        </p:nvSpPr>
        <p:spPr>
          <a:xfrm>
            <a:off x="7665825" y="1416275"/>
            <a:ext cx="1256700" cy="75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1C4587"/>
                </a:solidFill>
                <a:latin typeface="Lato Black"/>
                <a:ea typeface="Lato Black"/>
                <a:cs typeface="Lato Black"/>
                <a:sym typeface="Lato Black"/>
              </a:rPr>
              <a:t>193</a:t>
            </a:r>
            <a:endParaRPr b="0" i="0" sz="1100" u="none" cap="none" strike="noStrike">
              <a:solidFill>
                <a:srgbClr val="1C4587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Horas</a:t>
            </a:r>
            <a:endParaRPr b="0" i="0" sz="11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21" name="Google Shape;721;g7457111804_0_105"/>
          <p:cNvSpPr txBox="1"/>
          <p:nvPr/>
        </p:nvSpPr>
        <p:spPr>
          <a:xfrm>
            <a:off x="4675850" y="1038700"/>
            <a:ext cx="1954200" cy="30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91425" spcFirstLastPara="1" rIns="91425" wrap="square" tIns="90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200" u="none" cap="none" strike="noStrike">
                <a:solidFill>
                  <a:srgbClr val="1155CC"/>
                </a:solidFill>
                <a:latin typeface="Lato"/>
                <a:ea typeface="Lato"/>
                <a:cs typeface="Lato"/>
                <a:sym typeface="Lato"/>
              </a:rPr>
              <a:t>Situación actual:</a:t>
            </a:r>
            <a:endParaRPr b="0" i="0" sz="1200" u="none" cap="none" strike="noStrike">
              <a:solidFill>
                <a:srgbClr val="1155CC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22" name="Google Shape;722;g7457111804_0_105"/>
          <p:cNvSpPr txBox="1"/>
          <p:nvPr/>
        </p:nvSpPr>
        <p:spPr>
          <a:xfrm>
            <a:off x="7022200" y="1038700"/>
            <a:ext cx="2662200" cy="30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91425" spcFirstLastPara="1" rIns="91425" wrap="square" tIns="90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200" u="none" cap="none" strike="noStrike">
                <a:solidFill>
                  <a:srgbClr val="1155CC"/>
                </a:solidFill>
                <a:latin typeface="Lato"/>
                <a:ea typeface="Lato"/>
                <a:cs typeface="Lato"/>
                <a:sym typeface="Lato"/>
              </a:rPr>
              <a:t>Situación final:</a:t>
            </a:r>
            <a:endParaRPr b="0" i="0" sz="1200" u="none" cap="none" strike="noStrike">
              <a:solidFill>
                <a:srgbClr val="1155CC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723" name="Google Shape;723;g7457111804_0_10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02037" y="3509101"/>
            <a:ext cx="266700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4" name="Google Shape;724;g7457111804_0_10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909000" y="3509101"/>
            <a:ext cx="266700" cy="2667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25" name="Google Shape;725;g7457111804_0_105"/>
          <p:cNvGrpSpPr/>
          <p:nvPr/>
        </p:nvGrpSpPr>
        <p:grpSpPr>
          <a:xfrm>
            <a:off x="1307053" y="4142892"/>
            <a:ext cx="480501" cy="464899"/>
            <a:chOff x="4002200" y="2278875"/>
            <a:chExt cx="1936725" cy="1688700"/>
          </a:xfrm>
        </p:grpSpPr>
        <p:sp>
          <p:nvSpPr>
            <p:cNvPr id="726" name="Google Shape;726;g7457111804_0_105"/>
            <p:cNvSpPr/>
            <p:nvPr/>
          </p:nvSpPr>
          <p:spPr>
            <a:xfrm>
              <a:off x="4512375" y="3258625"/>
              <a:ext cx="1232625" cy="708950"/>
            </a:xfrm>
            <a:custGeom>
              <a:rect b="b" l="l" r="r" t="t"/>
              <a:pathLst>
                <a:path extrusionOk="0" h="28358" w="49305">
                  <a:moveTo>
                    <a:pt x="32081" y="0"/>
                  </a:moveTo>
                  <a:cubicBezTo>
                    <a:pt x="31878" y="0"/>
                    <a:pt x="31676" y="45"/>
                    <a:pt x="31522" y="133"/>
                  </a:cubicBezTo>
                  <a:lnTo>
                    <a:pt x="307" y="18154"/>
                  </a:lnTo>
                  <a:cubicBezTo>
                    <a:pt x="0" y="18331"/>
                    <a:pt x="0" y="18621"/>
                    <a:pt x="307" y="18799"/>
                  </a:cubicBezTo>
                  <a:lnTo>
                    <a:pt x="16635" y="28222"/>
                  </a:lnTo>
                  <a:cubicBezTo>
                    <a:pt x="16789" y="28313"/>
                    <a:pt x="16993" y="28358"/>
                    <a:pt x="17196" y="28358"/>
                  </a:cubicBezTo>
                  <a:cubicBezTo>
                    <a:pt x="17397" y="28358"/>
                    <a:pt x="17598" y="28314"/>
                    <a:pt x="17751" y="28225"/>
                  </a:cubicBezTo>
                  <a:lnTo>
                    <a:pt x="48997" y="10222"/>
                  </a:lnTo>
                  <a:cubicBezTo>
                    <a:pt x="49305" y="10045"/>
                    <a:pt x="49305" y="9754"/>
                    <a:pt x="48997" y="9577"/>
                  </a:cubicBezTo>
                  <a:lnTo>
                    <a:pt x="32639" y="133"/>
                  </a:lnTo>
                  <a:cubicBezTo>
                    <a:pt x="32485" y="45"/>
                    <a:pt x="32283" y="0"/>
                    <a:pt x="3208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7" name="Google Shape;727;g7457111804_0_105"/>
            <p:cNvSpPr/>
            <p:nvPr/>
          </p:nvSpPr>
          <p:spPr>
            <a:xfrm>
              <a:off x="5715175" y="3173825"/>
              <a:ext cx="165400" cy="173800"/>
            </a:xfrm>
            <a:custGeom>
              <a:rect b="b" l="l" r="r" t="t"/>
              <a:pathLst>
                <a:path extrusionOk="0" h="6952" w="6616">
                  <a:moveTo>
                    <a:pt x="4477" y="0"/>
                  </a:moveTo>
                  <a:cubicBezTo>
                    <a:pt x="3506" y="0"/>
                    <a:pt x="2365" y="493"/>
                    <a:pt x="1377" y="1849"/>
                  </a:cubicBezTo>
                  <a:cubicBezTo>
                    <a:pt x="1" y="3733"/>
                    <a:pt x="151" y="6935"/>
                    <a:pt x="196" y="6952"/>
                  </a:cubicBezTo>
                  <a:lnTo>
                    <a:pt x="1612" y="6470"/>
                  </a:lnTo>
                  <a:cubicBezTo>
                    <a:pt x="2012" y="4320"/>
                    <a:pt x="3691" y="3140"/>
                    <a:pt x="5042" y="2464"/>
                  </a:cubicBezTo>
                  <a:cubicBezTo>
                    <a:pt x="6390" y="1791"/>
                    <a:pt x="6615" y="665"/>
                    <a:pt x="5520" y="204"/>
                  </a:cubicBezTo>
                  <a:cubicBezTo>
                    <a:pt x="5211" y="75"/>
                    <a:pt x="4857" y="0"/>
                    <a:pt x="4477" y="0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8" name="Google Shape;728;g7457111804_0_105"/>
            <p:cNvSpPr/>
            <p:nvPr/>
          </p:nvSpPr>
          <p:spPr>
            <a:xfrm>
              <a:off x="5719375" y="3173800"/>
              <a:ext cx="151225" cy="173825"/>
            </a:xfrm>
            <a:custGeom>
              <a:rect b="b" l="l" r="r" t="t"/>
              <a:pathLst>
                <a:path extrusionOk="0" h="6953" w="6049">
                  <a:moveTo>
                    <a:pt x="4308" y="0"/>
                  </a:moveTo>
                  <a:cubicBezTo>
                    <a:pt x="3339" y="0"/>
                    <a:pt x="2198" y="496"/>
                    <a:pt x="1209" y="1850"/>
                  </a:cubicBezTo>
                  <a:cubicBezTo>
                    <a:pt x="168" y="3273"/>
                    <a:pt x="1" y="5451"/>
                    <a:pt x="1" y="6438"/>
                  </a:cubicBezTo>
                  <a:cubicBezTo>
                    <a:pt x="1" y="6755"/>
                    <a:pt x="17" y="6949"/>
                    <a:pt x="28" y="6953"/>
                  </a:cubicBezTo>
                  <a:lnTo>
                    <a:pt x="1444" y="6471"/>
                  </a:lnTo>
                  <a:cubicBezTo>
                    <a:pt x="1844" y="4321"/>
                    <a:pt x="3523" y="3141"/>
                    <a:pt x="4874" y="2465"/>
                  </a:cubicBezTo>
                  <a:cubicBezTo>
                    <a:pt x="5645" y="2079"/>
                    <a:pt x="6048" y="1547"/>
                    <a:pt x="6048" y="1076"/>
                  </a:cubicBezTo>
                  <a:cubicBezTo>
                    <a:pt x="6048" y="721"/>
                    <a:pt x="5820" y="403"/>
                    <a:pt x="5352" y="205"/>
                  </a:cubicBezTo>
                  <a:cubicBezTo>
                    <a:pt x="5041" y="75"/>
                    <a:pt x="4686" y="0"/>
                    <a:pt x="4308" y="0"/>
                  </a:cubicBezTo>
                  <a:close/>
                </a:path>
              </a:pathLst>
            </a:custGeom>
            <a:solidFill>
              <a:srgbClr val="23C7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9" name="Google Shape;729;g7457111804_0_105"/>
            <p:cNvSpPr/>
            <p:nvPr/>
          </p:nvSpPr>
          <p:spPr>
            <a:xfrm>
              <a:off x="5730025" y="3185750"/>
              <a:ext cx="109075" cy="138500"/>
            </a:xfrm>
            <a:custGeom>
              <a:rect b="b" l="l" r="r" t="t"/>
              <a:pathLst>
                <a:path extrusionOk="0" h="5540" w="4363">
                  <a:moveTo>
                    <a:pt x="4249" y="1"/>
                  </a:moveTo>
                  <a:cubicBezTo>
                    <a:pt x="4240" y="1"/>
                    <a:pt x="4232" y="2"/>
                    <a:pt x="4223" y="4"/>
                  </a:cubicBezTo>
                  <a:cubicBezTo>
                    <a:pt x="2537" y="427"/>
                    <a:pt x="540" y="2072"/>
                    <a:pt x="8" y="5420"/>
                  </a:cubicBezTo>
                  <a:cubicBezTo>
                    <a:pt x="1" y="5475"/>
                    <a:pt x="38" y="5530"/>
                    <a:pt x="93" y="5536"/>
                  </a:cubicBezTo>
                  <a:cubicBezTo>
                    <a:pt x="100" y="5539"/>
                    <a:pt x="103" y="5539"/>
                    <a:pt x="110" y="5539"/>
                  </a:cubicBezTo>
                  <a:cubicBezTo>
                    <a:pt x="158" y="5539"/>
                    <a:pt x="202" y="5502"/>
                    <a:pt x="213" y="5451"/>
                  </a:cubicBezTo>
                  <a:cubicBezTo>
                    <a:pt x="728" y="2201"/>
                    <a:pt x="2650" y="612"/>
                    <a:pt x="4274" y="205"/>
                  </a:cubicBezTo>
                  <a:cubicBezTo>
                    <a:pt x="4329" y="191"/>
                    <a:pt x="4362" y="133"/>
                    <a:pt x="4349" y="79"/>
                  </a:cubicBezTo>
                  <a:cubicBezTo>
                    <a:pt x="4337" y="32"/>
                    <a:pt x="4296" y="1"/>
                    <a:pt x="42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0" name="Google Shape;730;g7457111804_0_105"/>
            <p:cNvSpPr/>
            <p:nvPr/>
          </p:nvSpPr>
          <p:spPr>
            <a:xfrm>
              <a:off x="5720050" y="3268975"/>
              <a:ext cx="218875" cy="227200"/>
            </a:xfrm>
            <a:custGeom>
              <a:rect b="b" l="l" r="r" t="t"/>
              <a:pathLst>
                <a:path extrusionOk="0" h="9088" w="8755">
                  <a:moveTo>
                    <a:pt x="6171" y="0"/>
                  </a:moveTo>
                  <a:cubicBezTo>
                    <a:pt x="5424" y="0"/>
                    <a:pt x="4735" y="212"/>
                    <a:pt x="4205" y="449"/>
                  </a:cubicBezTo>
                  <a:cubicBezTo>
                    <a:pt x="3455" y="785"/>
                    <a:pt x="3342" y="1137"/>
                    <a:pt x="2484" y="1137"/>
                  </a:cubicBezTo>
                  <a:cubicBezTo>
                    <a:pt x="2382" y="1137"/>
                    <a:pt x="2269" y="1132"/>
                    <a:pt x="2144" y="1122"/>
                  </a:cubicBezTo>
                  <a:cubicBezTo>
                    <a:pt x="2070" y="1115"/>
                    <a:pt x="1998" y="1112"/>
                    <a:pt x="1926" y="1112"/>
                  </a:cubicBezTo>
                  <a:cubicBezTo>
                    <a:pt x="855" y="1112"/>
                    <a:pt x="71" y="1808"/>
                    <a:pt x="1" y="2480"/>
                  </a:cubicBezTo>
                  <a:lnTo>
                    <a:pt x="250" y="9088"/>
                  </a:lnTo>
                  <a:cubicBezTo>
                    <a:pt x="461" y="8245"/>
                    <a:pt x="1308" y="7689"/>
                    <a:pt x="2311" y="7596"/>
                  </a:cubicBezTo>
                  <a:cubicBezTo>
                    <a:pt x="3352" y="7504"/>
                    <a:pt x="4564" y="7402"/>
                    <a:pt x="4888" y="6521"/>
                  </a:cubicBezTo>
                  <a:cubicBezTo>
                    <a:pt x="5209" y="5641"/>
                    <a:pt x="4884" y="4450"/>
                    <a:pt x="5032" y="3866"/>
                  </a:cubicBezTo>
                  <a:cubicBezTo>
                    <a:pt x="5212" y="3160"/>
                    <a:pt x="5482" y="2736"/>
                    <a:pt x="6850" y="2306"/>
                  </a:cubicBezTo>
                  <a:cubicBezTo>
                    <a:pt x="8075" y="1924"/>
                    <a:pt x="8755" y="750"/>
                    <a:pt x="7519" y="255"/>
                  </a:cubicBezTo>
                  <a:cubicBezTo>
                    <a:pt x="7064" y="73"/>
                    <a:pt x="6608" y="0"/>
                    <a:pt x="6171" y="0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1" name="Google Shape;731;g7457111804_0_105"/>
            <p:cNvSpPr/>
            <p:nvPr/>
          </p:nvSpPr>
          <p:spPr>
            <a:xfrm>
              <a:off x="5723375" y="3284775"/>
              <a:ext cx="164625" cy="139900"/>
            </a:xfrm>
            <a:custGeom>
              <a:rect b="b" l="l" r="r" t="t"/>
              <a:pathLst>
                <a:path extrusionOk="0" h="5596" w="6585">
                  <a:moveTo>
                    <a:pt x="6477" y="1"/>
                  </a:moveTo>
                  <a:cubicBezTo>
                    <a:pt x="6473" y="1"/>
                    <a:pt x="6469" y="1"/>
                    <a:pt x="6465" y="2"/>
                  </a:cubicBezTo>
                  <a:cubicBezTo>
                    <a:pt x="5107" y="165"/>
                    <a:pt x="1018" y="2678"/>
                    <a:pt x="21" y="5459"/>
                  </a:cubicBezTo>
                  <a:cubicBezTo>
                    <a:pt x="0" y="5510"/>
                    <a:pt x="28" y="5572"/>
                    <a:pt x="82" y="5589"/>
                  </a:cubicBezTo>
                  <a:cubicBezTo>
                    <a:pt x="93" y="5592"/>
                    <a:pt x="107" y="5595"/>
                    <a:pt x="117" y="5595"/>
                  </a:cubicBezTo>
                  <a:cubicBezTo>
                    <a:pt x="161" y="5595"/>
                    <a:pt x="199" y="5568"/>
                    <a:pt x="216" y="5527"/>
                  </a:cubicBezTo>
                  <a:cubicBezTo>
                    <a:pt x="1188" y="2818"/>
                    <a:pt x="5168" y="364"/>
                    <a:pt x="6489" y="206"/>
                  </a:cubicBezTo>
                  <a:cubicBezTo>
                    <a:pt x="6543" y="200"/>
                    <a:pt x="6584" y="148"/>
                    <a:pt x="6578" y="94"/>
                  </a:cubicBezTo>
                  <a:cubicBezTo>
                    <a:pt x="6571" y="40"/>
                    <a:pt x="6529" y="1"/>
                    <a:pt x="64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2" name="Google Shape;732;g7457111804_0_105"/>
            <p:cNvSpPr/>
            <p:nvPr/>
          </p:nvSpPr>
          <p:spPr>
            <a:xfrm>
              <a:off x="5738575" y="3319075"/>
              <a:ext cx="13925" cy="64900"/>
            </a:xfrm>
            <a:custGeom>
              <a:rect b="b" l="l" r="r" t="t"/>
              <a:pathLst>
                <a:path extrusionOk="0" h="2596" w="557">
                  <a:moveTo>
                    <a:pt x="444" y="0"/>
                  </a:moveTo>
                  <a:cubicBezTo>
                    <a:pt x="402" y="0"/>
                    <a:pt x="361" y="26"/>
                    <a:pt x="345" y="66"/>
                  </a:cubicBezTo>
                  <a:cubicBezTo>
                    <a:pt x="331" y="107"/>
                    <a:pt x="0" y="1039"/>
                    <a:pt x="342" y="2517"/>
                  </a:cubicBezTo>
                  <a:cubicBezTo>
                    <a:pt x="352" y="2561"/>
                    <a:pt x="392" y="2596"/>
                    <a:pt x="441" y="2596"/>
                  </a:cubicBezTo>
                  <a:cubicBezTo>
                    <a:pt x="447" y="2596"/>
                    <a:pt x="457" y="2596"/>
                    <a:pt x="465" y="2592"/>
                  </a:cubicBezTo>
                  <a:cubicBezTo>
                    <a:pt x="519" y="2579"/>
                    <a:pt x="553" y="2524"/>
                    <a:pt x="539" y="2470"/>
                  </a:cubicBezTo>
                  <a:cubicBezTo>
                    <a:pt x="216" y="1057"/>
                    <a:pt x="533" y="145"/>
                    <a:pt x="536" y="138"/>
                  </a:cubicBezTo>
                  <a:cubicBezTo>
                    <a:pt x="556" y="83"/>
                    <a:pt x="529" y="25"/>
                    <a:pt x="474" y="5"/>
                  </a:cubicBezTo>
                  <a:cubicBezTo>
                    <a:pt x="464" y="2"/>
                    <a:pt x="454" y="0"/>
                    <a:pt x="44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3" name="Google Shape;733;g7457111804_0_105"/>
            <p:cNvSpPr/>
            <p:nvPr/>
          </p:nvSpPr>
          <p:spPr>
            <a:xfrm>
              <a:off x="5729775" y="3398700"/>
              <a:ext cx="71200" cy="11300"/>
            </a:xfrm>
            <a:custGeom>
              <a:rect b="b" l="l" r="r" t="t"/>
              <a:pathLst>
                <a:path extrusionOk="0" h="452" w="2848">
                  <a:moveTo>
                    <a:pt x="1448" y="1"/>
                  </a:moveTo>
                  <a:cubicBezTo>
                    <a:pt x="960" y="1"/>
                    <a:pt x="436" y="59"/>
                    <a:pt x="72" y="257"/>
                  </a:cubicBezTo>
                  <a:cubicBezTo>
                    <a:pt x="21" y="285"/>
                    <a:pt x="1" y="346"/>
                    <a:pt x="28" y="397"/>
                  </a:cubicBezTo>
                  <a:cubicBezTo>
                    <a:pt x="48" y="431"/>
                    <a:pt x="83" y="452"/>
                    <a:pt x="120" y="452"/>
                  </a:cubicBezTo>
                  <a:cubicBezTo>
                    <a:pt x="138" y="452"/>
                    <a:pt x="154" y="449"/>
                    <a:pt x="168" y="438"/>
                  </a:cubicBezTo>
                  <a:cubicBezTo>
                    <a:pt x="495" y="260"/>
                    <a:pt x="980" y="208"/>
                    <a:pt x="1440" y="208"/>
                  </a:cubicBezTo>
                  <a:cubicBezTo>
                    <a:pt x="2100" y="208"/>
                    <a:pt x="2708" y="316"/>
                    <a:pt x="2718" y="318"/>
                  </a:cubicBezTo>
                  <a:cubicBezTo>
                    <a:pt x="2724" y="320"/>
                    <a:pt x="2730" y="320"/>
                    <a:pt x="2736" y="320"/>
                  </a:cubicBezTo>
                  <a:cubicBezTo>
                    <a:pt x="2784" y="320"/>
                    <a:pt x="2828" y="285"/>
                    <a:pt x="2837" y="236"/>
                  </a:cubicBezTo>
                  <a:cubicBezTo>
                    <a:pt x="2847" y="178"/>
                    <a:pt x="2809" y="124"/>
                    <a:pt x="2755" y="114"/>
                  </a:cubicBezTo>
                  <a:cubicBezTo>
                    <a:pt x="2712" y="108"/>
                    <a:pt x="2113" y="1"/>
                    <a:pt x="14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4" name="Google Shape;734;g7457111804_0_105"/>
            <p:cNvSpPr/>
            <p:nvPr/>
          </p:nvSpPr>
          <p:spPr>
            <a:xfrm>
              <a:off x="4446675" y="3190600"/>
              <a:ext cx="40475" cy="35025"/>
            </a:xfrm>
            <a:custGeom>
              <a:rect b="b" l="l" r="r" t="t"/>
              <a:pathLst>
                <a:path extrusionOk="0" h="1401" w="1619">
                  <a:moveTo>
                    <a:pt x="1618" y="1"/>
                  </a:moveTo>
                  <a:lnTo>
                    <a:pt x="0" y="468"/>
                  </a:lnTo>
                  <a:lnTo>
                    <a:pt x="1618" y="1400"/>
                  </a:lnTo>
                  <a:lnTo>
                    <a:pt x="161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5" name="Google Shape;735;g7457111804_0_105"/>
            <p:cNvSpPr/>
            <p:nvPr/>
          </p:nvSpPr>
          <p:spPr>
            <a:xfrm>
              <a:off x="4022425" y="3202300"/>
              <a:ext cx="222225" cy="165450"/>
            </a:xfrm>
            <a:custGeom>
              <a:rect b="b" l="l" r="r" t="t"/>
              <a:pathLst>
                <a:path extrusionOk="0" h="6618" w="8889">
                  <a:moveTo>
                    <a:pt x="1" y="0"/>
                  </a:moveTo>
                  <a:lnTo>
                    <a:pt x="1" y="1489"/>
                  </a:lnTo>
                  <a:lnTo>
                    <a:pt x="8888" y="6618"/>
                  </a:lnTo>
                  <a:lnTo>
                    <a:pt x="8888" y="513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6" name="Google Shape;736;g7457111804_0_105"/>
            <p:cNvSpPr/>
            <p:nvPr/>
          </p:nvSpPr>
          <p:spPr>
            <a:xfrm>
              <a:off x="4002200" y="2910650"/>
              <a:ext cx="222325" cy="431600"/>
            </a:xfrm>
            <a:custGeom>
              <a:rect b="b" l="l" r="r" t="t"/>
              <a:pathLst>
                <a:path extrusionOk="0" h="17264" w="8893">
                  <a:moveTo>
                    <a:pt x="1" y="0"/>
                  </a:moveTo>
                  <a:lnTo>
                    <a:pt x="1" y="12131"/>
                  </a:lnTo>
                  <a:lnTo>
                    <a:pt x="8892" y="17263"/>
                  </a:lnTo>
                  <a:lnTo>
                    <a:pt x="8892" y="513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7" name="Google Shape;737;g7457111804_0_105"/>
            <p:cNvSpPr/>
            <p:nvPr/>
          </p:nvSpPr>
          <p:spPr>
            <a:xfrm>
              <a:off x="4224500" y="2863975"/>
              <a:ext cx="302975" cy="478275"/>
            </a:xfrm>
            <a:custGeom>
              <a:rect b="b" l="l" r="r" t="t"/>
              <a:pathLst>
                <a:path extrusionOk="0" h="19131" w="12119">
                  <a:moveTo>
                    <a:pt x="12119" y="1"/>
                  </a:moveTo>
                  <a:lnTo>
                    <a:pt x="0" y="7001"/>
                  </a:lnTo>
                  <a:lnTo>
                    <a:pt x="0" y="19130"/>
                  </a:lnTo>
                  <a:lnTo>
                    <a:pt x="12119" y="12134"/>
                  </a:lnTo>
                  <a:lnTo>
                    <a:pt x="12119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8" name="Google Shape;738;g7457111804_0_105"/>
            <p:cNvSpPr/>
            <p:nvPr/>
          </p:nvSpPr>
          <p:spPr>
            <a:xfrm>
              <a:off x="4002200" y="2735675"/>
              <a:ext cx="525275" cy="303325"/>
            </a:xfrm>
            <a:custGeom>
              <a:rect b="b" l="l" r="r" t="t"/>
              <a:pathLst>
                <a:path extrusionOk="0" h="12133" w="21011">
                  <a:moveTo>
                    <a:pt x="12123" y="0"/>
                  </a:moveTo>
                  <a:lnTo>
                    <a:pt x="1" y="6999"/>
                  </a:lnTo>
                  <a:lnTo>
                    <a:pt x="8892" y="12133"/>
                  </a:lnTo>
                  <a:lnTo>
                    <a:pt x="21011" y="5133"/>
                  </a:lnTo>
                  <a:lnTo>
                    <a:pt x="12123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9" name="Google Shape;739;g7457111804_0_105"/>
            <p:cNvSpPr/>
            <p:nvPr/>
          </p:nvSpPr>
          <p:spPr>
            <a:xfrm>
              <a:off x="4244625" y="2898975"/>
              <a:ext cx="262725" cy="221700"/>
            </a:xfrm>
            <a:custGeom>
              <a:rect b="b" l="l" r="r" t="t"/>
              <a:pathLst>
                <a:path extrusionOk="0" h="8868" w="10509">
                  <a:moveTo>
                    <a:pt x="10509" y="1"/>
                  </a:moveTo>
                  <a:lnTo>
                    <a:pt x="0" y="6065"/>
                  </a:lnTo>
                  <a:lnTo>
                    <a:pt x="0" y="8867"/>
                  </a:lnTo>
                  <a:lnTo>
                    <a:pt x="10509" y="2802"/>
                  </a:lnTo>
                  <a:lnTo>
                    <a:pt x="10509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0" name="Google Shape;740;g7457111804_0_105"/>
            <p:cNvSpPr/>
            <p:nvPr/>
          </p:nvSpPr>
          <p:spPr>
            <a:xfrm>
              <a:off x="4345625" y="2945650"/>
              <a:ext cx="80925" cy="53850"/>
            </a:xfrm>
            <a:custGeom>
              <a:rect b="b" l="l" r="r" t="t"/>
              <a:pathLst>
                <a:path extrusionOk="0" h="2154" w="3237">
                  <a:moveTo>
                    <a:pt x="3236" y="0"/>
                  </a:moveTo>
                  <a:lnTo>
                    <a:pt x="1" y="1867"/>
                  </a:lnTo>
                  <a:lnTo>
                    <a:pt x="1" y="2099"/>
                  </a:lnTo>
                  <a:cubicBezTo>
                    <a:pt x="1" y="2137"/>
                    <a:pt x="32" y="2154"/>
                    <a:pt x="83" y="2154"/>
                  </a:cubicBezTo>
                  <a:cubicBezTo>
                    <a:pt x="220" y="2154"/>
                    <a:pt x="520" y="2034"/>
                    <a:pt x="864" y="1836"/>
                  </a:cubicBezTo>
                  <a:lnTo>
                    <a:pt x="2373" y="966"/>
                  </a:lnTo>
                  <a:cubicBezTo>
                    <a:pt x="2847" y="689"/>
                    <a:pt x="3236" y="362"/>
                    <a:pt x="3236" y="235"/>
                  </a:cubicBezTo>
                  <a:lnTo>
                    <a:pt x="3236" y="0"/>
                  </a:lnTo>
                  <a:close/>
                </a:path>
              </a:pathLst>
            </a:custGeom>
            <a:solidFill>
              <a:srgbClr val="0A12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1" name="Google Shape;741;g7457111804_0_105"/>
            <p:cNvSpPr/>
            <p:nvPr/>
          </p:nvSpPr>
          <p:spPr>
            <a:xfrm>
              <a:off x="4244625" y="2992325"/>
              <a:ext cx="262725" cy="221600"/>
            </a:xfrm>
            <a:custGeom>
              <a:rect b="b" l="l" r="r" t="t"/>
              <a:pathLst>
                <a:path extrusionOk="0" h="8864" w="10509">
                  <a:moveTo>
                    <a:pt x="10509" y="0"/>
                  </a:moveTo>
                  <a:lnTo>
                    <a:pt x="0" y="6065"/>
                  </a:lnTo>
                  <a:lnTo>
                    <a:pt x="0" y="8864"/>
                  </a:lnTo>
                  <a:lnTo>
                    <a:pt x="10509" y="2799"/>
                  </a:lnTo>
                  <a:lnTo>
                    <a:pt x="10509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2" name="Google Shape;742;g7457111804_0_105"/>
            <p:cNvSpPr/>
            <p:nvPr/>
          </p:nvSpPr>
          <p:spPr>
            <a:xfrm>
              <a:off x="4345625" y="3080200"/>
              <a:ext cx="9425" cy="5475"/>
            </a:xfrm>
            <a:custGeom>
              <a:rect b="b" l="l" r="r" t="t"/>
              <a:pathLst>
                <a:path extrusionOk="0" h="219" w="377">
                  <a:moveTo>
                    <a:pt x="377" y="1"/>
                  </a:moveTo>
                  <a:lnTo>
                    <a:pt x="1" y="219"/>
                  </a:lnTo>
                  <a:lnTo>
                    <a:pt x="1" y="219"/>
                  </a:lnTo>
                  <a:close/>
                </a:path>
              </a:pathLst>
            </a:custGeom>
            <a:solidFill>
              <a:srgbClr val="080E1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3" name="Google Shape;743;g7457111804_0_105"/>
            <p:cNvSpPr/>
            <p:nvPr/>
          </p:nvSpPr>
          <p:spPr>
            <a:xfrm>
              <a:off x="4345625" y="3038975"/>
              <a:ext cx="80925" cy="53800"/>
            </a:xfrm>
            <a:custGeom>
              <a:rect b="b" l="l" r="r" t="t"/>
              <a:pathLst>
                <a:path extrusionOk="0" h="2152" w="3237">
                  <a:moveTo>
                    <a:pt x="3236" y="1"/>
                  </a:moveTo>
                  <a:lnTo>
                    <a:pt x="377" y="1650"/>
                  </a:lnTo>
                  <a:lnTo>
                    <a:pt x="1" y="1868"/>
                  </a:lnTo>
                  <a:lnTo>
                    <a:pt x="1" y="2100"/>
                  </a:lnTo>
                  <a:cubicBezTo>
                    <a:pt x="1" y="2134"/>
                    <a:pt x="32" y="2151"/>
                    <a:pt x="83" y="2151"/>
                  </a:cubicBezTo>
                  <a:cubicBezTo>
                    <a:pt x="220" y="2151"/>
                    <a:pt x="520" y="2035"/>
                    <a:pt x="864" y="1837"/>
                  </a:cubicBezTo>
                  <a:lnTo>
                    <a:pt x="2373" y="963"/>
                  </a:lnTo>
                  <a:cubicBezTo>
                    <a:pt x="2847" y="691"/>
                    <a:pt x="3236" y="363"/>
                    <a:pt x="3236" y="233"/>
                  </a:cubicBezTo>
                  <a:lnTo>
                    <a:pt x="3236" y="1"/>
                  </a:lnTo>
                  <a:close/>
                </a:path>
              </a:pathLst>
            </a:custGeom>
            <a:solidFill>
              <a:srgbClr val="0A12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4" name="Google Shape;744;g7457111804_0_105"/>
            <p:cNvSpPr/>
            <p:nvPr/>
          </p:nvSpPr>
          <p:spPr>
            <a:xfrm>
              <a:off x="4244625" y="3085650"/>
              <a:ext cx="262725" cy="221625"/>
            </a:xfrm>
            <a:custGeom>
              <a:rect b="b" l="l" r="r" t="t"/>
              <a:pathLst>
                <a:path extrusionOk="0" h="8865" w="10509">
                  <a:moveTo>
                    <a:pt x="10509" y="1"/>
                  </a:moveTo>
                  <a:lnTo>
                    <a:pt x="0" y="6065"/>
                  </a:lnTo>
                  <a:lnTo>
                    <a:pt x="0" y="8864"/>
                  </a:lnTo>
                  <a:lnTo>
                    <a:pt x="10509" y="2800"/>
                  </a:lnTo>
                  <a:lnTo>
                    <a:pt x="10509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5" name="Google Shape;745;g7457111804_0_105"/>
            <p:cNvSpPr/>
            <p:nvPr/>
          </p:nvSpPr>
          <p:spPr>
            <a:xfrm>
              <a:off x="4345625" y="3177300"/>
              <a:ext cx="2950" cy="1625"/>
            </a:xfrm>
            <a:custGeom>
              <a:rect b="b" l="l" r="r" t="t"/>
              <a:pathLst>
                <a:path extrusionOk="0" h="65" w="118">
                  <a:moveTo>
                    <a:pt x="117" y="0"/>
                  </a:moveTo>
                  <a:lnTo>
                    <a:pt x="1" y="65"/>
                  </a:lnTo>
                  <a:lnTo>
                    <a:pt x="1" y="65"/>
                  </a:lnTo>
                  <a:close/>
                </a:path>
              </a:pathLst>
            </a:custGeom>
            <a:solidFill>
              <a:srgbClr val="080E1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6" name="Google Shape;746;g7457111804_0_105"/>
            <p:cNvSpPr/>
            <p:nvPr/>
          </p:nvSpPr>
          <p:spPr>
            <a:xfrm>
              <a:off x="4345625" y="3132325"/>
              <a:ext cx="80925" cy="53775"/>
            </a:xfrm>
            <a:custGeom>
              <a:rect b="b" l="l" r="r" t="t"/>
              <a:pathLst>
                <a:path extrusionOk="0" h="2151" w="3237">
                  <a:moveTo>
                    <a:pt x="3236" y="0"/>
                  </a:moveTo>
                  <a:lnTo>
                    <a:pt x="117" y="1799"/>
                  </a:lnTo>
                  <a:lnTo>
                    <a:pt x="1" y="1864"/>
                  </a:lnTo>
                  <a:lnTo>
                    <a:pt x="1" y="2100"/>
                  </a:lnTo>
                  <a:cubicBezTo>
                    <a:pt x="1" y="2134"/>
                    <a:pt x="32" y="2151"/>
                    <a:pt x="83" y="2151"/>
                  </a:cubicBezTo>
                  <a:cubicBezTo>
                    <a:pt x="220" y="2151"/>
                    <a:pt x="520" y="2035"/>
                    <a:pt x="864" y="1834"/>
                  </a:cubicBezTo>
                  <a:lnTo>
                    <a:pt x="2373" y="963"/>
                  </a:lnTo>
                  <a:cubicBezTo>
                    <a:pt x="2847" y="687"/>
                    <a:pt x="3236" y="362"/>
                    <a:pt x="3236" y="233"/>
                  </a:cubicBezTo>
                  <a:lnTo>
                    <a:pt x="3236" y="0"/>
                  </a:lnTo>
                  <a:close/>
                </a:path>
              </a:pathLst>
            </a:custGeom>
            <a:solidFill>
              <a:srgbClr val="0A12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7" name="Google Shape;747;g7457111804_0_105"/>
            <p:cNvSpPr/>
            <p:nvPr/>
          </p:nvSpPr>
          <p:spPr>
            <a:xfrm>
              <a:off x="4244625" y="3318950"/>
              <a:ext cx="20225" cy="48800"/>
            </a:xfrm>
            <a:custGeom>
              <a:rect b="b" l="l" r="r" t="t"/>
              <a:pathLst>
                <a:path extrusionOk="0" h="1952" w="809">
                  <a:moveTo>
                    <a:pt x="809" y="0"/>
                  </a:moveTo>
                  <a:lnTo>
                    <a:pt x="0" y="468"/>
                  </a:lnTo>
                  <a:lnTo>
                    <a:pt x="0" y="1952"/>
                  </a:lnTo>
                  <a:lnTo>
                    <a:pt x="809" y="1488"/>
                  </a:lnTo>
                  <a:lnTo>
                    <a:pt x="809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8" name="Google Shape;748;g7457111804_0_105"/>
            <p:cNvSpPr/>
            <p:nvPr/>
          </p:nvSpPr>
          <p:spPr>
            <a:xfrm>
              <a:off x="4487125" y="3178900"/>
              <a:ext cx="20225" cy="46725"/>
            </a:xfrm>
            <a:custGeom>
              <a:rect b="b" l="l" r="r" t="t"/>
              <a:pathLst>
                <a:path extrusionOk="0" h="1869" w="809">
                  <a:moveTo>
                    <a:pt x="809" y="1"/>
                  </a:moveTo>
                  <a:lnTo>
                    <a:pt x="0" y="469"/>
                  </a:lnTo>
                  <a:lnTo>
                    <a:pt x="0" y="1868"/>
                  </a:lnTo>
                  <a:lnTo>
                    <a:pt x="809" y="1401"/>
                  </a:lnTo>
                  <a:lnTo>
                    <a:pt x="809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9" name="Google Shape;749;g7457111804_0_105"/>
            <p:cNvSpPr/>
            <p:nvPr/>
          </p:nvSpPr>
          <p:spPr>
            <a:xfrm>
              <a:off x="4039325" y="2843600"/>
              <a:ext cx="298850" cy="171175"/>
            </a:xfrm>
            <a:custGeom>
              <a:rect b="b" l="l" r="r" t="t"/>
              <a:pathLst>
                <a:path extrusionOk="0" h="6847" w="11954">
                  <a:moveTo>
                    <a:pt x="5057" y="0"/>
                  </a:moveTo>
                  <a:cubicBezTo>
                    <a:pt x="4995" y="0"/>
                    <a:pt x="4932" y="14"/>
                    <a:pt x="4884" y="41"/>
                  </a:cubicBezTo>
                  <a:lnTo>
                    <a:pt x="96" y="2805"/>
                  </a:lnTo>
                  <a:cubicBezTo>
                    <a:pt x="1" y="2860"/>
                    <a:pt x="1" y="2949"/>
                    <a:pt x="96" y="3004"/>
                  </a:cubicBezTo>
                  <a:lnTo>
                    <a:pt x="6680" y="6806"/>
                  </a:lnTo>
                  <a:cubicBezTo>
                    <a:pt x="6728" y="6833"/>
                    <a:pt x="6790" y="6846"/>
                    <a:pt x="6852" y="6846"/>
                  </a:cubicBezTo>
                  <a:cubicBezTo>
                    <a:pt x="6914" y="6846"/>
                    <a:pt x="6977" y="6833"/>
                    <a:pt x="7025" y="6806"/>
                  </a:cubicBezTo>
                  <a:lnTo>
                    <a:pt x="11857" y="4007"/>
                  </a:lnTo>
                  <a:cubicBezTo>
                    <a:pt x="11953" y="3952"/>
                    <a:pt x="11953" y="3864"/>
                    <a:pt x="11857" y="3809"/>
                  </a:cubicBezTo>
                  <a:lnTo>
                    <a:pt x="5229" y="41"/>
                  </a:lnTo>
                  <a:cubicBezTo>
                    <a:pt x="5182" y="14"/>
                    <a:pt x="5119" y="0"/>
                    <a:pt x="5057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0" name="Google Shape;750;g7457111804_0_105"/>
            <p:cNvSpPr/>
            <p:nvPr/>
          </p:nvSpPr>
          <p:spPr>
            <a:xfrm>
              <a:off x="4039250" y="2825975"/>
              <a:ext cx="299000" cy="188750"/>
            </a:xfrm>
            <a:custGeom>
              <a:rect b="b" l="l" r="r" t="t"/>
              <a:pathLst>
                <a:path extrusionOk="0" h="7550" w="11960">
                  <a:moveTo>
                    <a:pt x="5710" y="1"/>
                  </a:moveTo>
                  <a:cubicBezTo>
                    <a:pt x="5645" y="1"/>
                    <a:pt x="5581" y="16"/>
                    <a:pt x="5533" y="46"/>
                  </a:cubicBezTo>
                  <a:lnTo>
                    <a:pt x="95" y="3504"/>
                  </a:lnTo>
                  <a:cubicBezTo>
                    <a:pt x="0" y="3562"/>
                    <a:pt x="4" y="3654"/>
                    <a:pt x="99" y="3709"/>
                  </a:cubicBezTo>
                  <a:lnTo>
                    <a:pt x="6683" y="7511"/>
                  </a:lnTo>
                  <a:cubicBezTo>
                    <a:pt x="6728" y="7537"/>
                    <a:pt x="6787" y="7549"/>
                    <a:pt x="6846" y="7549"/>
                  </a:cubicBezTo>
                  <a:cubicBezTo>
                    <a:pt x="6911" y="7549"/>
                    <a:pt x="6976" y="7534"/>
                    <a:pt x="7024" y="7504"/>
                  </a:cubicBezTo>
                  <a:lnTo>
                    <a:pt x="11867" y="4384"/>
                  </a:lnTo>
                  <a:cubicBezTo>
                    <a:pt x="11959" y="4326"/>
                    <a:pt x="11956" y="4231"/>
                    <a:pt x="11860" y="4176"/>
                  </a:cubicBezTo>
                  <a:lnTo>
                    <a:pt x="7915" y="1879"/>
                  </a:lnTo>
                  <a:cubicBezTo>
                    <a:pt x="7820" y="1825"/>
                    <a:pt x="7785" y="1702"/>
                    <a:pt x="7833" y="1603"/>
                  </a:cubicBezTo>
                  <a:lnTo>
                    <a:pt x="7915" y="1446"/>
                  </a:lnTo>
                  <a:cubicBezTo>
                    <a:pt x="7963" y="1350"/>
                    <a:pt x="7929" y="1224"/>
                    <a:pt x="7833" y="1169"/>
                  </a:cubicBezTo>
                  <a:lnTo>
                    <a:pt x="5874" y="40"/>
                  </a:lnTo>
                  <a:cubicBezTo>
                    <a:pt x="5828" y="13"/>
                    <a:pt x="5769" y="1"/>
                    <a:pt x="5710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1" name="Google Shape;751;g7457111804_0_105"/>
            <p:cNvSpPr/>
            <p:nvPr/>
          </p:nvSpPr>
          <p:spPr>
            <a:xfrm>
              <a:off x="4319100" y="2562700"/>
              <a:ext cx="158825" cy="292600"/>
            </a:xfrm>
            <a:custGeom>
              <a:rect b="b" l="l" r="r" t="t"/>
              <a:pathLst>
                <a:path extrusionOk="0" h="11704" w="6353">
                  <a:moveTo>
                    <a:pt x="163" y="0"/>
                  </a:moveTo>
                  <a:cubicBezTo>
                    <a:pt x="148" y="0"/>
                    <a:pt x="135" y="4"/>
                    <a:pt x="123" y="11"/>
                  </a:cubicBezTo>
                  <a:cubicBezTo>
                    <a:pt x="96" y="28"/>
                    <a:pt x="0" y="83"/>
                    <a:pt x="0" y="83"/>
                  </a:cubicBezTo>
                  <a:lnTo>
                    <a:pt x="79" y="7898"/>
                  </a:lnTo>
                  <a:cubicBezTo>
                    <a:pt x="79" y="7997"/>
                    <a:pt x="148" y="8120"/>
                    <a:pt x="236" y="8172"/>
                  </a:cubicBezTo>
                  <a:lnTo>
                    <a:pt x="6353" y="11704"/>
                  </a:lnTo>
                  <a:lnTo>
                    <a:pt x="6353" y="3553"/>
                  </a:lnTo>
                  <a:lnTo>
                    <a:pt x="236" y="21"/>
                  </a:lnTo>
                  <a:cubicBezTo>
                    <a:pt x="210" y="7"/>
                    <a:pt x="185" y="0"/>
                    <a:pt x="163" y="0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2" name="Google Shape;752;g7457111804_0_105"/>
            <p:cNvSpPr/>
            <p:nvPr/>
          </p:nvSpPr>
          <p:spPr>
            <a:xfrm>
              <a:off x="4319100" y="2562700"/>
              <a:ext cx="156425" cy="89200"/>
            </a:xfrm>
            <a:custGeom>
              <a:rect b="b" l="l" r="r" t="t"/>
              <a:pathLst>
                <a:path extrusionOk="0" h="3568" w="6257">
                  <a:moveTo>
                    <a:pt x="16" y="74"/>
                  </a:moveTo>
                  <a:lnTo>
                    <a:pt x="16" y="74"/>
                  </a:lnTo>
                  <a:cubicBezTo>
                    <a:pt x="11" y="76"/>
                    <a:pt x="6" y="79"/>
                    <a:pt x="0" y="83"/>
                  </a:cubicBezTo>
                  <a:cubicBezTo>
                    <a:pt x="0" y="83"/>
                    <a:pt x="7" y="79"/>
                    <a:pt x="16" y="74"/>
                  </a:cubicBezTo>
                  <a:close/>
                  <a:moveTo>
                    <a:pt x="164" y="1"/>
                  </a:moveTo>
                  <a:cubicBezTo>
                    <a:pt x="151" y="1"/>
                    <a:pt x="137" y="4"/>
                    <a:pt x="123" y="11"/>
                  </a:cubicBezTo>
                  <a:cubicBezTo>
                    <a:pt x="103" y="23"/>
                    <a:pt x="45" y="57"/>
                    <a:pt x="16" y="74"/>
                  </a:cubicBezTo>
                  <a:lnTo>
                    <a:pt x="16" y="74"/>
                  </a:lnTo>
                  <a:cubicBezTo>
                    <a:pt x="25" y="70"/>
                    <a:pt x="35" y="69"/>
                    <a:pt x="45" y="69"/>
                  </a:cubicBezTo>
                  <a:cubicBezTo>
                    <a:pt x="69" y="69"/>
                    <a:pt x="93" y="75"/>
                    <a:pt x="117" y="89"/>
                  </a:cubicBezTo>
                  <a:lnTo>
                    <a:pt x="6137" y="3567"/>
                  </a:lnTo>
                  <a:lnTo>
                    <a:pt x="6257" y="3499"/>
                  </a:lnTo>
                  <a:lnTo>
                    <a:pt x="236" y="21"/>
                  </a:lnTo>
                  <a:cubicBezTo>
                    <a:pt x="209" y="7"/>
                    <a:pt x="185" y="1"/>
                    <a:pt x="164" y="1"/>
                  </a:cubicBezTo>
                  <a:close/>
                </a:path>
              </a:pathLst>
            </a:custGeom>
            <a:solidFill>
              <a:srgbClr val="1FB2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3" name="Google Shape;753;g7457111804_0_105"/>
            <p:cNvSpPr/>
            <p:nvPr/>
          </p:nvSpPr>
          <p:spPr>
            <a:xfrm>
              <a:off x="4318075" y="2564425"/>
              <a:ext cx="156950" cy="292600"/>
            </a:xfrm>
            <a:custGeom>
              <a:rect b="b" l="l" r="r" t="t"/>
              <a:pathLst>
                <a:path extrusionOk="0" h="11704" w="6278">
                  <a:moveTo>
                    <a:pt x="89" y="1"/>
                  </a:moveTo>
                  <a:cubicBezTo>
                    <a:pt x="36" y="1"/>
                    <a:pt x="0" y="42"/>
                    <a:pt x="0" y="113"/>
                  </a:cubicBezTo>
                  <a:lnTo>
                    <a:pt x="0" y="7898"/>
                  </a:lnTo>
                  <a:cubicBezTo>
                    <a:pt x="0" y="7997"/>
                    <a:pt x="69" y="8120"/>
                    <a:pt x="158" y="8170"/>
                  </a:cubicBezTo>
                  <a:lnTo>
                    <a:pt x="6277" y="11703"/>
                  </a:lnTo>
                  <a:lnTo>
                    <a:pt x="6274" y="3553"/>
                  </a:lnTo>
                  <a:lnTo>
                    <a:pt x="158" y="20"/>
                  </a:lnTo>
                  <a:cubicBezTo>
                    <a:pt x="133" y="7"/>
                    <a:pt x="109" y="1"/>
                    <a:pt x="89" y="1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4" name="Google Shape;754;g7457111804_0_105"/>
            <p:cNvSpPr/>
            <p:nvPr/>
          </p:nvSpPr>
          <p:spPr>
            <a:xfrm>
              <a:off x="4318075" y="2564400"/>
              <a:ext cx="154475" cy="98250"/>
            </a:xfrm>
            <a:custGeom>
              <a:rect b="b" l="l" r="r" t="t"/>
              <a:pathLst>
                <a:path extrusionOk="0" h="3930" w="6179">
                  <a:moveTo>
                    <a:pt x="86" y="1"/>
                  </a:moveTo>
                  <a:cubicBezTo>
                    <a:pt x="35" y="1"/>
                    <a:pt x="0" y="42"/>
                    <a:pt x="0" y="114"/>
                  </a:cubicBezTo>
                  <a:lnTo>
                    <a:pt x="0" y="247"/>
                  </a:lnTo>
                  <a:lnTo>
                    <a:pt x="96" y="188"/>
                  </a:lnTo>
                  <a:lnTo>
                    <a:pt x="110" y="196"/>
                  </a:lnTo>
                  <a:cubicBezTo>
                    <a:pt x="123" y="175"/>
                    <a:pt x="148" y="161"/>
                    <a:pt x="178" y="161"/>
                  </a:cubicBezTo>
                  <a:cubicBezTo>
                    <a:pt x="195" y="161"/>
                    <a:pt x="219" y="168"/>
                    <a:pt x="243" y="182"/>
                  </a:cubicBezTo>
                  <a:lnTo>
                    <a:pt x="5431" y="3175"/>
                  </a:lnTo>
                  <a:lnTo>
                    <a:pt x="5431" y="3540"/>
                  </a:lnTo>
                  <a:cubicBezTo>
                    <a:pt x="5444" y="3547"/>
                    <a:pt x="5458" y="3554"/>
                    <a:pt x="5472" y="3564"/>
                  </a:cubicBezTo>
                  <a:cubicBezTo>
                    <a:pt x="5547" y="3605"/>
                    <a:pt x="5602" y="3660"/>
                    <a:pt x="5636" y="3721"/>
                  </a:cubicBezTo>
                  <a:lnTo>
                    <a:pt x="5639" y="3721"/>
                  </a:lnTo>
                  <a:cubicBezTo>
                    <a:pt x="5652" y="3745"/>
                    <a:pt x="5663" y="3769"/>
                    <a:pt x="5670" y="3792"/>
                  </a:cubicBezTo>
                  <a:lnTo>
                    <a:pt x="6178" y="3499"/>
                  </a:lnTo>
                  <a:lnTo>
                    <a:pt x="158" y="21"/>
                  </a:lnTo>
                  <a:cubicBezTo>
                    <a:pt x="134" y="7"/>
                    <a:pt x="110" y="1"/>
                    <a:pt x="86" y="1"/>
                  </a:cubicBezTo>
                  <a:close/>
                  <a:moveTo>
                    <a:pt x="5431" y="3643"/>
                  </a:moveTo>
                  <a:lnTo>
                    <a:pt x="5431" y="3929"/>
                  </a:lnTo>
                  <a:lnTo>
                    <a:pt x="5584" y="3841"/>
                  </a:lnTo>
                  <a:cubicBezTo>
                    <a:pt x="5575" y="3769"/>
                    <a:pt x="5523" y="3701"/>
                    <a:pt x="5431" y="3643"/>
                  </a:cubicBezTo>
                  <a:close/>
                </a:path>
              </a:pathLst>
            </a:custGeom>
            <a:solidFill>
              <a:srgbClr val="136F5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5" name="Google Shape;755;g7457111804_0_105"/>
            <p:cNvSpPr/>
            <p:nvPr/>
          </p:nvSpPr>
          <p:spPr>
            <a:xfrm>
              <a:off x="4305375" y="2568400"/>
              <a:ext cx="148500" cy="288700"/>
            </a:xfrm>
            <a:custGeom>
              <a:rect b="b" l="l" r="r" t="t"/>
              <a:pathLst>
                <a:path extrusionOk="0" h="11548" w="5940">
                  <a:moveTo>
                    <a:pt x="684" y="1"/>
                  </a:moveTo>
                  <a:cubicBezTo>
                    <a:pt x="657" y="1"/>
                    <a:pt x="634" y="14"/>
                    <a:pt x="618" y="36"/>
                  </a:cubicBezTo>
                  <a:lnTo>
                    <a:pt x="604" y="28"/>
                  </a:lnTo>
                  <a:lnTo>
                    <a:pt x="1" y="380"/>
                  </a:lnTo>
                  <a:lnTo>
                    <a:pt x="594" y="718"/>
                  </a:lnTo>
                  <a:lnTo>
                    <a:pt x="594" y="7895"/>
                  </a:lnTo>
                  <a:cubicBezTo>
                    <a:pt x="594" y="7998"/>
                    <a:pt x="666" y="8120"/>
                    <a:pt x="751" y="8172"/>
                  </a:cubicBezTo>
                  <a:lnTo>
                    <a:pt x="5280" y="10787"/>
                  </a:lnTo>
                  <a:lnTo>
                    <a:pt x="5280" y="11548"/>
                  </a:lnTo>
                  <a:lnTo>
                    <a:pt x="5939" y="11168"/>
                  </a:lnTo>
                  <a:lnTo>
                    <a:pt x="5939" y="3015"/>
                  </a:lnTo>
                  <a:lnTo>
                    <a:pt x="751" y="22"/>
                  </a:lnTo>
                  <a:cubicBezTo>
                    <a:pt x="727" y="7"/>
                    <a:pt x="704" y="1"/>
                    <a:pt x="684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6" name="Google Shape;756;g7457111804_0_105"/>
            <p:cNvSpPr/>
            <p:nvPr/>
          </p:nvSpPr>
          <p:spPr>
            <a:xfrm>
              <a:off x="4303650" y="2577925"/>
              <a:ext cx="133725" cy="279175"/>
            </a:xfrm>
            <a:custGeom>
              <a:rect b="b" l="l" r="r" t="t"/>
              <a:pathLst>
                <a:path extrusionOk="0" h="11167" w="5349">
                  <a:moveTo>
                    <a:pt x="89" y="1"/>
                  </a:moveTo>
                  <a:cubicBezTo>
                    <a:pt x="37" y="1"/>
                    <a:pt x="1" y="42"/>
                    <a:pt x="1" y="112"/>
                  </a:cubicBezTo>
                  <a:lnTo>
                    <a:pt x="4" y="7897"/>
                  </a:lnTo>
                  <a:cubicBezTo>
                    <a:pt x="4" y="7996"/>
                    <a:pt x="73" y="8119"/>
                    <a:pt x="161" y="8169"/>
                  </a:cubicBezTo>
                  <a:lnTo>
                    <a:pt x="5349" y="11167"/>
                  </a:lnTo>
                  <a:lnTo>
                    <a:pt x="5346" y="3016"/>
                  </a:lnTo>
                  <a:lnTo>
                    <a:pt x="161" y="23"/>
                  </a:lnTo>
                  <a:cubicBezTo>
                    <a:pt x="135" y="8"/>
                    <a:pt x="111" y="1"/>
                    <a:pt x="89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7" name="Google Shape;757;g7457111804_0_105"/>
            <p:cNvSpPr/>
            <p:nvPr/>
          </p:nvSpPr>
          <p:spPr>
            <a:xfrm>
              <a:off x="4437275" y="2643750"/>
              <a:ext cx="16600" cy="213350"/>
            </a:xfrm>
            <a:custGeom>
              <a:rect b="b" l="l" r="r" t="t"/>
              <a:pathLst>
                <a:path extrusionOk="0" h="8534" w="664">
                  <a:moveTo>
                    <a:pt x="663" y="1"/>
                  </a:moveTo>
                  <a:lnTo>
                    <a:pt x="1" y="383"/>
                  </a:lnTo>
                  <a:lnTo>
                    <a:pt x="4" y="8534"/>
                  </a:lnTo>
                  <a:lnTo>
                    <a:pt x="663" y="8154"/>
                  </a:lnTo>
                  <a:lnTo>
                    <a:pt x="663" y="1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8" name="Google Shape;758;g7457111804_0_105"/>
            <p:cNvSpPr/>
            <p:nvPr/>
          </p:nvSpPr>
          <p:spPr>
            <a:xfrm>
              <a:off x="4427725" y="2654600"/>
              <a:ext cx="4200" cy="6125"/>
            </a:xfrm>
            <a:custGeom>
              <a:rect b="b" l="l" r="r" t="t"/>
              <a:pathLst>
                <a:path extrusionOk="0" h="245" w="168">
                  <a:moveTo>
                    <a:pt x="50" y="0"/>
                  </a:moveTo>
                  <a:cubicBezTo>
                    <a:pt x="21" y="0"/>
                    <a:pt x="1" y="28"/>
                    <a:pt x="1" y="76"/>
                  </a:cubicBezTo>
                  <a:cubicBezTo>
                    <a:pt x="1" y="99"/>
                    <a:pt x="7" y="130"/>
                    <a:pt x="21" y="157"/>
                  </a:cubicBezTo>
                  <a:cubicBezTo>
                    <a:pt x="34" y="192"/>
                    <a:pt x="58" y="219"/>
                    <a:pt x="86" y="236"/>
                  </a:cubicBezTo>
                  <a:cubicBezTo>
                    <a:pt x="89" y="236"/>
                    <a:pt x="89" y="239"/>
                    <a:pt x="96" y="239"/>
                  </a:cubicBezTo>
                  <a:cubicBezTo>
                    <a:pt x="104" y="243"/>
                    <a:pt x="112" y="244"/>
                    <a:pt x="119" y="244"/>
                  </a:cubicBezTo>
                  <a:cubicBezTo>
                    <a:pt x="148" y="244"/>
                    <a:pt x="168" y="217"/>
                    <a:pt x="168" y="171"/>
                  </a:cubicBezTo>
                  <a:cubicBezTo>
                    <a:pt x="168" y="151"/>
                    <a:pt x="165" y="130"/>
                    <a:pt x="157" y="110"/>
                  </a:cubicBezTo>
                  <a:cubicBezTo>
                    <a:pt x="147" y="79"/>
                    <a:pt x="130" y="49"/>
                    <a:pt x="106" y="31"/>
                  </a:cubicBezTo>
                  <a:cubicBezTo>
                    <a:pt x="99" y="21"/>
                    <a:pt x="93" y="17"/>
                    <a:pt x="83" y="11"/>
                  </a:cubicBezTo>
                  <a:cubicBezTo>
                    <a:pt x="71" y="4"/>
                    <a:pt x="60" y="0"/>
                    <a:pt x="5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9" name="Google Shape;759;g7457111804_0_105"/>
            <p:cNvSpPr/>
            <p:nvPr/>
          </p:nvSpPr>
          <p:spPr>
            <a:xfrm>
              <a:off x="4427475" y="2652900"/>
              <a:ext cx="32875" cy="18500"/>
            </a:xfrm>
            <a:custGeom>
              <a:rect b="b" l="l" r="r" t="t"/>
              <a:pathLst>
                <a:path extrusionOk="0" h="740" w="1315">
                  <a:moveTo>
                    <a:pt x="1055" y="0"/>
                  </a:moveTo>
                  <a:lnTo>
                    <a:pt x="1055" y="103"/>
                  </a:lnTo>
                  <a:cubicBezTo>
                    <a:pt x="1267" y="229"/>
                    <a:pt x="1263" y="430"/>
                    <a:pt x="1048" y="553"/>
                  </a:cubicBezTo>
                  <a:cubicBezTo>
                    <a:pt x="941" y="616"/>
                    <a:pt x="799" y="648"/>
                    <a:pt x="657" y="648"/>
                  </a:cubicBezTo>
                  <a:cubicBezTo>
                    <a:pt x="516" y="648"/>
                    <a:pt x="374" y="616"/>
                    <a:pt x="266" y="553"/>
                  </a:cubicBezTo>
                  <a:cubicBezTo>
                    <a:pt x="147" y="488"/>
                    <a:pt x="93" y="396"/>
                    <a:pt x="106" y="307"/>
                  </a:cubicBezTo>
                  <a:cubicBezTo>
                    <a:pt x="106" y="263"/>
                    <a:pt x="130" y="219"/>
                    <a:pt x="167" y="178"/>
                  </a:cubicBezTo>
                  <a:cubicBezTo>
                    <a:pt x="157" y="147"/>
                    <a:pt x="140" y="117"/>
                    <a:pt x="116" y="99"/>
                  </a:cubicBezTo>
                  <a:cubicBezTo>
                    <a:pt x="76" y="137"/>
                    <a:pt x="48" y="181"/>
                    <a:pt x="31" y="225"/>
                  </a:cubicBezTo>
                  <a:cubicBezTo>
                    <a:pt x="0" y="307"/>
                    <a:pt x="3" y="393"/>
                    <a:pt x="52" y="474"/>
                  </a:cubicBezTo>
                  <a:cubicBezTo>
                    <a:pt x="89" y="536"/>
                    <a:pt x="144" y="588"/>
                    <a:pt x="219" y="632"/>
                  </a:cubicBezTo>
                  <a:cubicBezTo>
                    <a:pt x="342" y="703"/>
                    <a:pt x="500" y="739"/>
                    <a:pt x="657" y="739"/>
                  </a:cubicBezTo>
                  <a:cubicBezTo>
                    <a:pt x="814" y="739"/>
                    <a:pt x="971" y="703"/>
                    <a:pt x="1092" y="632"/>
                  </a:cubicBezTo>
                  <a:cubicBezTo>
                    <a:pt x="1188" y="580"/>
                    <a:pt x="1253" y="512"/>
                    <a:pt x="1284" y="430"/>
                  </a:cubicBezTo>
                  <a:cubicBezTo>
                    <a:pt x="1314" y="348"/>
                    <a:pt x="1307" y="260"/>
                    <a:pt x="1263" y="181"/>
                  </a:cubicBezTo>
                  <a:lnTo>
                    <a:pt x="1260" y="181"/>
                  </a:lnTo>
                  <a:cubicBezTo>
                    <a:pt x="1226" y="120"/>
                    <a:pt x="1171" y="65"/>
                    <a:pt x="1096" y="24"/>
                  </a:cubicBezTo>
                  <a:cubicBezTo>
                    <a:pt x="1082" y="14"/>
                    <a:pt x="1068" y="7"/>
                    <a:pt x="105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0" name="Google Shape;760;g7457111804_0_105"/>
            <p:cNvSpPr/>
            <p:nvPr/>
          </p:nvSpPr>
          <p:spPr>
            <a:xfrm>
              <a:off x="4295825" y="2576450"/>
              <a:ext cx="143525" cy="96350"/>
            </a:xfrm>
            <a:custGeom>
              <a:rect b="b" l="l" r="r" t="t"/>
              <a:pathLst>
                <a:path extrusionOk="0" h="3854" w="5741">
                  <a:moveTo>
                    <a:pt x="166" y="0"/>
                  </a:moveTo>
                  <a:cubicBezTo>
                    <a:pt x="137" y="0"/>
                    <a:pt x="109" y="7"/>
                    <a:pt x="89" y="21"/>
                  </a:cubicBezTo>
                  <a:lnTo>
                    <a:pt x="0" y="68"/>
                  </a:lnTo>
                  <a:lnTo>
                    <a:pt x="5621" y="3854"/>
                  </a:lnTo>
                  <a:lnTo>
                    <a:pt x="5740" y="3785"/>
                  </a:lnTo>
                  <a:lnTo>
                    <a:pt x="246" y="21"/>
                  </a:lnTo>
                  <a:cubicBezTo>
                    <a:pt x="224" y="7"/>
                    <a:pt x="195" y="0"/>
                    <a:pt x="166" y="0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1" name="Google Shape;761;g7457111804_0_105"/>
            <p:cNvSpPr/>
            <p:nvPr/>
          </p:nvSpPr>
          <p:spPr>
            <a:xfrm>
              <a:off x="4295825" y="2576450"/>
              <a:ext cx="143525" cy="96275"/>
            </a:xfrm>
            <a:custGeom>
              <a:rect b="b" l="l" r="r" t="t"/>
              <a:pathLst>
                <a:path extrusionOk="0" h="3851" w="5741">
                  <a:moveTo>
                    <a:pt x="167" y="0"/>
                  </a:moveTo>
                  <a:cubicBezTo>
                    <a:pt x="137" y="0"/>
                    <a:pt x="109" y="7"/>
                    <a:pt x="89" y="21"/>
                  </a:cubicBezTo>
                  <a:lnTo>
                    <a:pt x="0" y="68"/>
                  </a:lnTo>
                  <a:cubicBezTo>
                    <a:pt x="14" y="62"/>
                    <a:pt x="27" y="58"/>
                    <a:pt x="41" y="58"/>
                  </a:cubicBezTo>
                  <a:cubicBezTo>
                    <a:pt x="65" y="58"/>
                    <a:pt x="89" y="65"/>
                    <a:pt x="112" y="82"/>
                  </a:cubicBezTo>
                  <a:lnTo>
                    <a:pt x="5625" y="3850"/>
                  </a:lnTo>
                  <a:lnTo>
                    <a:pt x="5740" y="3785"/>
                  </a:lnTo>
                  <a:lnTo>
                    <a:pt x="5734" y="3781"/>
                  </a:lnTo>
                  <a:lnTo>
                    <a:pt x="5293" y="3478"/>
                  </a:lnTo>
                  <a:lnTo>
                    <a:pt x="342" y="86"/>
                  </a:lnTo>
                  <a:lnTo>
                    <a:pt x="246" y="21"/>
                  </a:lnTo>
                  <a:cubicBezTo>
                    <a:pt x="225" y="7"/>
                    <a:pt x="194" y="0"/>
                    <a:pt x="167" y="0"/>
                  </a:cubicBezTo>
                  <a:close/>
                </a:path>
              </a:pathLst>
            </a:custGeom>
            <a:solidFill>
              <a:srgbClr val="1FB2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2" name="Google Shape;762;g7457111804_0_105"/>
            <p:cNvSpPr/>
            <p:nvPr/>
          </p:nvSpPr>
          <p:spPr>
            <a:xfrm>
              <a:off x="4294700" y="2577925"/>
              <a:ext cx="144050" cy="299975"/>
            </a:xfrm>
            <a:custGeom>
              <a:rect b="b" l="l" r="r" t="t"/>
              <a:pathLst>
                <a:path extrusionOk="0" h="11999" w="5762">
                  <a:moveTo>
                    <a:pt x="86" y="1"/>
                  </a:moveTo>
                  <a:cubicBezTo>
                    <a:pt x="35" y="1"/>
                    <a:pt x="1" y="42"/>
                    <a:pt x="1" y="112"/>
                  </a:cubicBezTo>
                  <a:lnTo>
                    <a:pt x="1" y="7897"/>
                  </a:lnTo>
                  <a:cubicBezTo>
                    <a:pt x="1" y="7999"/>
                    <a:pt x="69" y="8122"/>
                    <a:pt x="157" y="8169"/>
                  </a:cubicBezTo>
                  <a:lnTo>
                    <a:pt x="5762" y="11999"/>
                  </a:lnTo>
                  <a:lnTo>
                    <a:pt x="5758" y="3849"/>
                  </a:lnTo>
                  <a:lnTo>
                    <a:pt x="157" y="23"/>
                  </a:lnTo>
                  <a:cubicBezTo>
                    <a:pt x="131" y="8"/>
                    <a:pt x="107" y="1"/>
                    <a:pt x="86" y="1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3" name="Google Shape;763;g7457111804_0_105"/>
            <p:cNvSpPr/>
            <p:nvPr/>
          </p:nvSpPr>
          <p:spPr>
            <a:xfrm>
              <a:off x="4438650" y="2651525"/>
              <a:ext cx="39275" cy="226475"/>
            </a:xfrm>
            <a:custGeom>
              <a:rect b="b" l="l" r="r" t="t"/>
              <a:pathLst>
                <a:path extrusionOk="0" h="9059" w="1571">
                  <a:moveTo>
                    <a:pt x="1571" y="0"/>
                  </a:moveTo>
                  <a:lnTo>
                    <a:pt x="0" y="905"/>
                  </a:lnTo>
                  <a:lnTo>
                    <a:pt x="0" y="9059"/>
                  </a:lnTo>
                  <a:lnTo>
                    <a:pt x="1571" y="8151"/>
                  </a:lnTo>
                  <a:lnTo>
                    <a:pt x="1571" y="0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4" name="Google Shape;764;g7457111804_0_105"/>
            <p:cNvSpPr/>
            <p:nvPr/>
          </p:nvSpPr>
          <p:spPr>
            <a:xfrm>
              <a:off x="4438650" y="2651525"/>
              <a:ext cx="39275" cy="226475"/>
            </a:xfrm>
            <a:custGeom>
              <a:rect b="b" l="l" r="r" t="t"/>
              <a:pathLst>
                <a:path extrusionOk="0" h="9059" w="1571">
                  <a:moveTo>
                    <a:pt x="1571" y="0"/>
                  </a:moveTo>
                  <a:lnTo>
                    <a:pt x="854" y="413"/>
                  </a:lnTo>
                  <a:lnTo>
                    <a:pt x="738" y="479"/>
                  </a:lnTo>
                  <a:lnTo>
                    <a:pt x="608" y="553"/>
                  </a:lnTo>
                  <a:lnTo>
                    <a:pt x="379" y="687"/>
                  </a:lnTo>
                  <a:lnTo>
                    <a:pt x="0" y="905"/>
                  </a:lnTo>
                  <a:lnTo>
                    <a:pt x="0" y="9059"/>
                  </a:lnTo>
                  <a:lnTo>
                    <a:pt x="1571" y="8151"/>
                  </a:lnTo>
                  <a:lnTo>
                    <a:pt x="1571" y="0"/>
                  </a:lnTo>
                  <a:close/>
                </a:path>
              </a:pathLst>
            </a:custGeom>
            <a:solidFill>
              <a:srgbClr val="23C7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5" name="Google Shape;765;g7457111804_0_105"/>
            <p:cNvSpPr/>
            <p:nvPr/>
          </p:nvSpPr>
          <p:spPr>
            <a:xfrm>
              <a:off x="4447275" y="2692550"/>
              <a:ext cx="24150" cy="29900"/>
            </a:xfrm>
            <a:custGeom>
              <a:rect b="b" l="l" r="r" t="t"/>
              <a:pathLst>
                <a:path extrusionOk="0" h="1196" w="966">
                  <a:moveTo>
                    <a:pt x="654" y="1"/>
                  </a:moveTo>
                  <a:cubicBezTo>
                    <a:pt x="584" y="1"/>
                    <a:pt x="511" y="23"/>
                    <a:pt x="437" y="66"/>
                  </a:cubicBezTo>
                  <a:cubicBezTo>
                    <a:pt x="191" y="206"/>
                    <a:pt x="0" y="541"/>
                    <a:pt x="0" y="824"/>
                  </a:cubicBezTo>
                  <a:cubicBezTo>
                    <a:pt x="0" y="913"/>
                    <a:pt x="17" y="988"/>
                    <a:pt x="51" y="1049"/>
                  </a:cubicBezTo>
                  <a:cubicBezTo>
                    <a:pt x="107" y="1146"/>
                    <a:pt x="199" y="1195"/>
                    <a:pt x="306" y="1195"/>
                  </a:cubicBezTo>
                  <a:cubicBezTo>
                    <a:pt x="376" y="1195"/>
                    <a:pt x="452" y="1174"/>
                    <a:pt x="529" y="1131"/>
                  </a:cubicBezTo>
                  <a:cubicBezTo>
                    <a:pt x="775" y="988"/>
                    <a:pt x="966" y="653"/>
                    <a:pt x="966" y="369"/>
                  </a:cubicBezTo>
                  <a:cubicBezTo>
                    <a:pt x="966" y="284"/>
                    <a:pt x="949" y="210"/>
                    <a:pt x="911" y="148"/>
                  </a:cubicBezTo>
                  <a:cubicBezTo>
                    <a:pt x="867" y="66"/>
                    <a:pt x="792" y="15"/>
                    <a:pt x="706" y="5"/>
                  </a:cubicBezTo>
                  <a:cubicBezTo>
                    <a:pt x="689" y="2"/>
                    <a:pt x="672" y="1"/>
                    <a:pt x="65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6" name="Google Shape;766;g7457111804_0_105"/>
            <p:cNvSpPr/>
            <p:nvPr/>
          </p:nvSpPr>
          <p:spPr>
            <a:xfrm>
              <a:off x="4449475" y="2694800"/>
              <a:ext cx="19650" cy="25350"/>
            </a:xfrm>
            <a:custGeom>
              <a:rect b="b" l="l" r="r" t="t"/>
              <a:pathLst>
                <a:path extrusionOk="0" h="1014" w="786">
                  <a:moveTo>
                    <a:pt x="569" y="0"/>
                  </a:moveTo>
                  <a:cubicBezTo>
                    <a:pt x="517" y="0"/>
                    <a:pt x="457" y="17"/>
                    <a:pt x="393" y="54"/>
                  </a:cubicBezTo>
                  <a:cubicBezTo>
                    <a:pt x="178" y="181"/>
                    <a:pt x="4" y="484"/>
                    <a:pt x="1" y="734"/>
                  </a:cubicBezTo>
                  <a:cubicBezTo>
                    <a:pt x="1" y="911"/>
                    <a:pt x="90" y="1013"/>
                    <a:pt x="218" y="1013"/>
                  </a:cubicBezTo>
                  <a:cubicBezTo>
                    <a:pt x="271" y="1013"/>
                    <a:pt x="331" y="996"/>
                    <a:pt x="393" y="959"/>
                  </a:cubicBezTo>
                  <a:cubicBezTo>
                    <a:pt x="612" y="836"/>
                    <a:pt x="785" y="533"/>
                    <a:pt x="785" y="279"/>
                  </a:cubicBezTo>
                  <a:cubicBezTo>
                    <a:pt x="785" y="103"/>
                    <a:pt x="698" y="0"/>
                    <a:pt x="569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7" name="Google Shape;767;g7457111804_0_105"/>
            <p:cNvSpPr/>
            <p:nvPr/>
          </p:nvSpPr>
          <p:spPr>
            <a:xfrm>
              <a:off x="4446675" y="2735150"/>
              <a:ext cx="24500" cy="117875"/>
            </a:xfrm>
            <a:custGeom>
              <a:rect b="b" l="l" r="r" t="t"/>
              <a:pathLst>
                <a:path extrusionOk="0" h="4715" w="980">
                  <a:moveTo>
                    <a:pt x="739" y="0"/>
                  </a:moveTo>
                  <a:cubicBezTo>
                    <a:pt x="682" y="0"/>
                    <a:pt x="617" y="19"/>
                    <a:pt x="549" y="58"/>
                  </a:cubicBezTo>
                  <a:lnTo>
                    <a:pt x="431" y="130"/>
                  </a:lnTo>
                  <a:cubicBezTo>
                    <a:pt x="191" y="267"/>
                    <a:pt x="0" y="601"/>
                    <a:pt x="0" y="874"/>
                  </a:cubicBezTo>
                  <a:lnTo>
                    <a:pt x="0" y="4407"/>
                  </a:lnTo>
                  <a:cubicBezTo>
                    <a:pt x="0" y="4602"/>
                    <a:pt x="96" y="4714"/>
                    <a:pt x="237" y="4714"/>
                  </a:cubicBezTo>
                  <a:cubicBezTo>
                    <a:pt x="295" y="4714"/>
                    <a:pt x="361" y="4695"/>
                    <a:pt x="431" y="4656"/>
                  </a:cubicBezTo>
                  <a:lnTo>
                    <a:pt x="549" y="4588"/>
                  </a:lnTo>
                  <a:cubicBezTo>
                    <a:pt x="785" y="4451"/>
                    <a:pt x="979" y="4117"/>
                    <a:pt x="979" y="3840"/>
                  </a:cubicBezTo>
                  <a:lnTo>
                    <a:pt x="979" y="308"/>
                  </a:lnTo>
                  <a:cubicBezTo>
                    <a:pt x="979" y="113"/>
                    <a:pt x="881" y="0"/>
                    <a:pt x="739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8" name="Google Shape;768;g7457111804_0_105"/>
            <p:cNvSpPr/>
            <p:nvPr/>
          </p:nvSpPr>
          <p:spPr>
            <a:xfrm>
              <a:off x="4436425" y="2650175"/>
              <a:ext cx="41500" cy="23975"/>
            </a:xfrm>
            <a:custGeom>
              <a:rect b="b" l="l" r="r" t="t"/>
              <a:pathLst>
                <a:path extrusionOk="0" h="959" w="1660">
                  <a:moveTo>
                    <a:pt x="1564" y="0"/>
                  </a:moveTo>
                  <a:lnTo>
                    <a:pt x="1" y="901"/>
                  </a:lnTo>
                  <a:lnTo>
                    <a:pt x="89" y="959"/>
                  </a:lnTo>
                  <a:lnTo>
                    <a:pt x="1660" y="54"/>
                  </a:lnTo>
                  <a:lnTo>
                    <a:pt x="1564" y="0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9" name="Google Shape;769;g7457111804_0_105"/>
            <p:cNvSpPr/>
            <p:nvPr/>
          </p:nvSpPr>
          <p:spPr>
            <a:xfrm>
              <a:off x="4436425" y="2650175"/>
              <a:ext cx="41500" cy="23975"/>
            </a:xfrm>
            <a:custGeom>
              <a:rect b="b" l="l" r="r" t="t"/>
              <a:pathLst>
                <a:path extrusionOk="0" h="959" w="1660">
                  <a:moveTo>
                    <a:pt x="1564" y="0"/>
                  </a:moveTo>
                  <a:lnTo>
                    <a:pt x="936" y="361"/>
                  </a:lnTo>
                  <a:lnTo>
                    <a:pt x="850" y="410"/>
                  </a:lnTo>
                  <a:lnTo>
                    <a:pt x="253" y="754"/>
                  </a:lnTo>
                  <a:lnTo>
                    <a:pt x="120" y="832"/>
                  </a:lnTo>
                  <a:lnTo>
                    <a:pt x="1" y="901"/>
                  </a:lnTo>
                  <a:lnTo>
                    <a:pt x="89" y="959"/>
                  </a:lnTo>
                  <a:lnTo>
                    <a:pt x="1660" y="54"/>
                  </a:lnTo>
                  <a:lnTo>
                    <a:pt x="1564" y="0"/>
                  </a:lnTo>
                  <a:close/>
                </a:path>
              </a:pathLst>
            </a:custGeom>
            <a:solidFill>
              <a:srgbClr val="1FB2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0" name="Google Shape;770;g7457111804_0_105"/>
            <p:cNvSpPr/>
            <p:nvPr/>
          </p:nvSpPr>
          <p:spPr>
            <a:xfrm>
              <a:off x="4280625" y="2580700"/>
              <a:ext cx="150275" cy="301050"/>
            </a:xfrm>
            <a:custGeom>
              <a:rect b="b" l="l" r="r" t="t"/>
              <a:pathLst>
                <a:path extrusionOk="0" h="12042" w="6011">
                  <a:moveTo>
                    <a:pt x="120" y="1"/>
                  </a:moveTo>
                  <a:lnTo>
                    <a:pt x="0" y="69"/>
                  </a:lnTo>
                  <a:lnTo>
                    <a:pt x="0" y="8219"/>
                  </a:lnTo>
                  <a:lnTo>
                    <a:pt x="5823" y="12025"/>
                  </a:lnTo>
                  <a:cubicBezTo>
                    <a:pt x="5843" y="12036"/>
                    <a:pt x="5869" y="12042"/>
                    <a:pt x="5895" y="12042"/>
                  </a:cubicBezTo>
                  <a:cubicBezTo>
                    <a:pt x="5916" y="12042"/>
                    <a:pt x="5937" y="12037"/>
                    <a:pt x="5953" y="12028"/>
                  </a:cubicBezTo>
                  <a:cubicBezTo>
                    <a:pt x="5983" y="12011"/>
                    <a:pt x="6011" y="11960"/>
                    <a:pt x="6011" y="11916"/>
                  </a:cubicBezTo>
                  <a:lnTo>
                    <a:pt x="6008" y="3922"/>
                  </a:lnTo>
                  <a:cubicBezTo>
                    <a:pt x="6008" y="3878"/>
                    <a:pt x="5977" y="3827"/>
                    <a:pt x="5939" y="3803"/>
                  </a:cubicBezTo>
                  <a:lnTo>
                    <a:pt x="120" y="1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1" name="Google Shape;771;g7457111804_0_105"/>
            <p:cNvSpPr/>
            <p:nvPr/>
          </p:nvSpPr>
          <p:spPr>
            <a:xfrm>
              <a:off x="4430800" y="2872600"/>
              <a:ext cx="100" cy="6850"/>
            </a:xfrm>
            <a:custGeom>
              <a:rect b="b" l="l" r="r" t="t"/>
              <a:pathLst>
                <a:path extrusionOk="0" h="274" w="4">
                  <a:moveTo>
                    <a:pt x="4" y="1"/>
                  </a:moveTo>
                  <a:lnTo>
                    <a:pt x="4" y="240"/>
                  </a:lnTo>
                  <a:cubicBezTo>
                    <a:pt x="4" y="250"/>
                    <a:pt x="4" y="263"/>
                    <a:pt x="1" y="273"/>
                  </a:cubicBezTo>
                  <a:cubicBezTo>
                    <a:pt x="4" y="263"/>
                    <a:pt x="4" y="250"/>
                    <a:pt x="4" y="240"/>
                  </a:cubicBezTo>
                  <a:lnTo>
                    <a:pt x="4" y="1"/>
                  </a:lnTo>
                  <a:close/>
                </a:path>
              </a:pathLst>
            </a:custGeom>
            <a:solidFill>
              <a:srgbClr val="3E51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2" name="Google Shape;772;g7457111804_0_105"/>
            <p:cNvSpPr/>
            <p:nvPr/>
          </p:nvSpPr>
          <p:spPr>
            <a:xfrm>
              <a:off x="4430800" y="2678650"/>
              <a:ext cx="100" cy="193975"/>
            </a:xfrm>
            <a:custGeom>
              <a:rect b="b" l="l" r="r" t="t"/>
              <a:pathLst>
                <a:path extrusionOk="0" h="7759" w="4">
                  <a:moveTo>
                    <a:pt x="1" y="1"/>
                  </a:moveTo>
                  <a:lnTo>
                    <a:pt x="1" y="4"/>
                  </a:lnTo>
                  <a:lnTo>
                    <a:pt x="4" y="7759"/>
                  </a:lnTo>
                  <a:lnTo>
                    <a:pt x="4" y="7759"/>
                  </a:lnTo>
                  <a:lnTo>
                    <a:pt x="1" y="4"/>
                  </a:lnTo>
                  <a:close/>
                </a:path>
              </a:pathLst>
            </a:custGeom>
            <a:solidFill>
              <a:srgbClr val="23C7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3" name="Google Shape;773;g7457111804_0_105"/>
            <p:cNvSpPr/>
            <p:nvPr/>
          </p:nvSpPr>
          <p:spPr>
            <a:xfrm>
              <a:off x="4426200" y="2881300"/>
              <a:ext cx="625" cy="300"/>
            </a:xfrm>
            <a:custGeom>
              <a:rect b="b" l="l" r="r" t="t"/>
              <a:pathLst>
                <a:path extrusionOk="0" h="12" w="25">
                  <a:moveTo>
                    <a:pt x="0" y="1"/>
                  </a:moveTo>
                  <a:cubicBezTo>
                    <a:pt x="1" y="1"/>
                    <a:pt x="3" y="2"/>
                    <a:pt x="4" y="2"/>
                  </a:cubicBezTo>
                  <a:lnTo>
                    <a:pt x="4" y="2"/>
                  </a:lnTo>
                  <a:lnTo>
                    <a:pt x="4" y="1"/>
                  </a:lnTo>
                  <a:close/>
                  <a:moveTo>
                    <a:pt x="4" y="2"/>
                  </a:moveTo>
                  <a:lnTo>
                    <a:pt x="4" y="4"/>
                  </a:lnTo>
                  <a:lnTo>
                    <a:pt x="7" y="4"/>
                  </a:lnTo>
                  <a:cubicBezTo>
                    <a:pt x="8" y="4"/>
                    <a:pt x="9" y="5"/>
                    <a:pt x="10" y="5"/>
                  </a:cubicBezTo>
                  <a:lnTo>
                    <a:pt x="10" y="5"/>
                  </a:lnTo>
                  <a:cubicBezTo>
                    <a:pt x="8" y="4"/>
                    <a:pt x="6" y="3"/>
                    <a:pt x="4" y="2"/>
                  </a:cubicBezTo>
                  <a:close/>
                  <a:moveTo>
                    <a:pt x="10" y="5"/>
                  </a:moveTo>
                  <a:lnTo>
                    <a:pt x="10" y="5"/>
                  </a:lnTo>
                  <a:cubicBezTo>
                    <a:pt x="14" y="7"/>
                    <a:pt x="19" y="9"/>
                    <a:pt x="24" y="11"/>
                  </a:cubicBezTo>
                  <a:cubicBezTo>
                    <a:pt x="18" y="8"/>
                    <a:pt x="15" y="7"/>
                    <a:pt x="10" y="5"/>
                  </a:cubicBezTo>
                  <a:close/>
                </a:path>
              </a:pathLst>
            </a:custGeom>
            <a:solidFill>
              <a:srgbClr val="3E51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4" name="Google Shape;774;g7457111804_0_105"/>
            <p:cNvSpPr/>
            <p:nvPr/>
          </p:nvSpPr>
          <p:spPr>
            <a:xfrm>
              <a:off x="4426350" y="2677025"/>
              <a:ext cx="4550" cy="204725"/>
            </a:xfrm>
            <a:custGeom>
              <a:rect b="b" l="l" r="r" t="t"/>
              <a:pathLst>
                <a:path extrusionOk="0" h="8189" w="182">
                  <a:moveTo>
                    <a:pt x="158" y="1"/>
                  </a:moveTo>
                  <a:lnTo>
                    <a:pt x="39" y="69"/>
                  </a:lnTo>
                  <a:cubicBezTo>
                    <a:pt x="52" y="93"/>
                    <a:pt x="62" y="114"/>
                    <a:pt x="62" y="138"/>
                  </a:cubicBezTo>
                  <a:lnTo>
                    <a:pt x="62" y="8131"/>
                  </a:lnTo>
                  <a:cubicBezTo>
                    <a:pt x="62" y="8162"/>
                    <a:pt x="45" y="8178"/>
                    <a:pt x="25" y="8178"/>
                  </a:cubicBezTo>
                  <a:lnTo>
                    <a:pt x="21" y="8178"/>
                  </a:lnTo>
                  <a:cubicBezTo>
                    <a:pt x="15" y="8178"/>
                    <a:pt x="7" y="8178"/>
                    <a:pt x="1" y="8175"/>
                  </a:cubicBezTo>
                  <a:lnTo>
                    <a:pt x="1" y="8175"/>
                  </a:lnTo>
                  <a:cubicBezTo>
                    <a:pt x="7" y="8178"/>
                    <a:pt x="11" y="8178"/>
                    <a:pt x="18" y="8182"/>
                  </a:cubicBezTo>
                  <a:cubicBezTo>
                    <a:pt x="31" y="8186"/>
                    <a:pt x="48" y="8189"/>
                    <a:pt x="66" y="8189"/>
                  </a:cubicBezTo>
                  <a:lnTo>
                    <a:pt x="80" y="8189"/>
                  </a:lnTo>
                  <a:cubicBezTo>
                    <a:pt x="97" y="8186"/>
                    <a:pt x="110" y="8182"/>
                    <a:pt x="124" y="8175"/>
                  </a:cubicBezTo>
                  <a:cubicBezTo>
                    <a:pt x="134" y="8168"/>
                    <a:pt x="148" y="8154"/>
                    <a:pt x="158" y="8141"/>
                  </a:cubicBezTo>
                  <a:cubicBezTo>
                    <a:pt x="165" y="8127"/>
                    <a:pt x="171" y="8113"/>
                    <a:pt x="179" y="8096"/>
                  </a:cubicBezTo>
                  <a:cubicBezTo>
                    <a:pt x="182" y="8086"/>
                    <a:pt x="182" y="8073"/>
                    <a:pt x="182" y="8063"/>
                  </a:cubicBezTo>
                  <a:lnTo>
                    <a:pt x="182" y="7824"/>
                  </a:lnTo>
                  <a:lnTo>
                    <a:pt x="179" y="69"/>
                  </a:lnTo>
                  <a:lnTo>
                    <a:pt x="179" y="66"/>
                  </a:lnTo>
                  <a:cubicBezTo>
                    <a:pt x="179" y="45"/>
                    <a:pt x="171" y="25"/>
                    <a:pt x="158" y="1"/>
                  </a:cubicBezTo>
                  <a:close/>
                </a:path>
              </a:pathLst>
            </a:custGeom>
            <a:solidFill>
              <a:srgbClr val="23C7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5" name="Google Shape;775;g7457111804_0_105"/>
            <p:cNvSpPr/>
            <p:nvPr/>
          </p:nvSpPr>
          <p:spPr>
            <a:xfrm>
              <a:off x="4426200" y="2881300"/>
              <a:ext cx="175" cy="100"/>
            </a:xfrm>
            <a:custGeom>
              <a:rect b="b" l="l" r="r" t="t"/>
              <a:pathLst>
                <a:path extrusionOk="0" h="4" w="7">
                  <a:moveTo>
                    <a:pt x="0" y="1"/>
                  </a:moveTo>
                  <a:cubicBezTo>
                    <a:pt x="2" y="1"/>
                    <a:pt x="3" y="1"/>
                    <a:pt x="4" y="2"/>
                  </a:cubicBezTo>
                  <a:lnTo>
                    <a:pt x="4" y="2"/>
                  </a:lnTo>
                  <a:lnTo>
                    <a:pt x="4" y="1"/>
                  </a:lnTo>
                  <a:close/>
                  <a:moveTo>
                    <a:pt x="4" y="2"/>
                  </a:moveTo>
                  <a:lnTo>
                    <a:pt x="4" y="4"/>
                  </a:lnTo>
                  <a:lnTo>
                    <a:pt x="7" y="4"/>
                  </a:lnTo>
                  <a:cubicBezTo>
                    <a:pt x="5" y="4"/>
                    <a:pt x="4" y="3"/>
                    <a:pt x="4" y="2"/>
                  </a:cubicBezTo>
                  <a:close/>
                </a:path>
              </a:pathLst>
            </a:custGeom>
            <a:solidFill>
              <a:srgbClr val="222D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6" name="Google Shape;776;g7457111804_0_105"/>
            <p:cNvSpPr/>
            <p:nvPr/>
          </p:nvSpPr>
          <p:spPr>
            <a:xfrm>
              <a:off x="4283025" y="2583950"/>
              <a:ext cx="144900" cy="297550"/>
            </a:xfrm>
            <a:custGeom>
              <a:rect b="b" l="l" r="r" t="t"/>
              <a:pathLst>
                <a:path extrusionOk="0" h="11902" w="5796">
                  <a:moveTo>
                    <a:pt x="0" y="0"/>
                  </a:moveTo>
                  <a:lnTo>
                    <a:pt x="0" y="597"/>
                  </a:lnTo>
                  <a:cubicBezTo>
                    <a:pt x="44" y="591"/>
                    <a:pt x="89" y="591"/>
                    <a:pt x="130" y="591"/>
                  </a:cubicBezTo>
                  <a:cubicBezTo>
                    <a:pt x="317" y="591"/>
                    <a:pt x="492" y="628"/>
                    <a:pt x="618" y="700"/>
                  </a:cubicBezTo>
                  <a:cubicBezTo>
                    <a:pt x="690" y="741"/>
                    <a:pt x="744" y="792"/>
                    <a:pt x="775" y="850"/>
                  </a:cubicBezTo>
                  <a:cubicBezTo>
                    <a:pt x="802" y="895"/>
                    <a:pt x="816" y="945"/>
                    <a:pt x="816" y="1000"/>
                  </a:cubicBezTo>
                  <a:lnTo>
                    <a:pt x="816" y="1007"/>
                  </a:lnTo>
                  <a:lnTo>
                    <a:pt x="686" y="936"/>
                  </a:lnTo>
                  <a:cubicBezTo>
                    <a:pt x="662" y="874"/>
                    <a:pt x="608" y="830"/>
                    <a:pt x="560" y="802"/>
                  </a:cubicBezTo>
                  <a:cubicBezTo>
                    <a:pt x="451" y="737"/>
                    <a:pt x="297" y="707"/>
                    <a:pt x="133" y="707"/>
                  </a:cubicBezTo>
                  <a:cubicBezTo>
                    <a:pt x="89" y="707"/>
                    <a:pt x="44" y="710"/>
                    <a:pt x="0" y="714"/>
                  </a:cubicBezTo>
                  <a:lnTo>
                    <a:pt x="0" y="956"/>
                  </a:lnTo>
                  <a:lnTo>
                    <a:pt x="362" y="745"/>
                  </a:lnTo>
                  <a:lnTo>
                    <a:pt x="5454" y="3878"/>
                  </a:lnTo>
                  <a:cubicBezTo>
                    <a:pt x="5491" y="3898"/>
                    <a:pt x="5523" y="3943"/>
                    <a:pt x="5536" y="3987"/>
                  </a:cubicBezTo>
                  <a:cubicBezTo>
                    <a:pt x="5539" y="4001"/>
                    <a:pt x="5543" y="4014"/>
                    <a:pt x="5543" y="4028"/>
                  </a:cubicBezTo>
                  <a:lnTo>
                    <a:pt x="5543" y="11775"/>
                  </a:lnTo>
                  <a:lnTo>
                    <a:pt x="5727" y="11895"/>
                  </a:lnTo>
                  <a:cubicBezTo>
                    <a:pt x="5731" y="11895"/>
                    <a:pt x="5731" y="11898"/>
                    <a:pt x="5734" y="11898"/>
                  </a:cubicBezTo>
                  <a:cubicBezTo>
                    <a:pt x="5740" y="11901"/>
                    <a:pt x="5748" y="11901"/>
                    <a:pt x="5754" y="11901"/>
                  </a:cubicBezTo>
                  <a:lnTo>
                    <a:pt x="5758" y="11901"/>
                  </a:lnTo>
                  <a:cubicBezTo>
                    <a:pt x="5778" y="11901"/>
                    <a:pt x="5795" y="11885"/>
                    <a:pt x="5795" y="11854"/>
                  </a:cubicBezTo>
                  <a:lnTo>
                    <a:pt x="5795" y="3861"/>
                  </a:lnTo>
                  <a:cubicBezTo>
                    <a:pt x="5795" y="3837"/>
                    <a:pt x="5785" y="3816"/>
                    <a:pt x="5772" y="3792"/>
                  </a:cubicBezTo>
                  <a:cubicBezTo>
                    <a:pt x="5761" y="3771"/>
                    <a:pt x="5744" y="3751"/>
                    <a:pt x="5723" y="374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136F5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7" name="Google Shape;777;g7457111804_0_105"/>
            <p:cNvSpPr/>
            <p:nvPr/>
          </p:nvSpPr>
          <p:spPr>
            <a:xfrm>
              <a:off x="4426200" y="2881300"/>
              <a:ext cx="175" cy="100"/>
            </a:xfrm>
            <a:custGeom>
              <a:rect b="b" l="l" r="r" t="t"/>
              <a:pathLst>
                <a:path extrusionOk="0" h="4" w="7">
                  <a:moveTo>
                    <a:pt x="4" y="4"/>
                  </a:moveTo>
                  <a:lnTo>
                    <a:pt x="7" y="4"/>
                  </a:lnTo>
                  <a:lnTo>
                    <a:pt x="7" y="4"/>
                  </a:lnTo>
                  <a:lnTo>
                    <a:pt x="4" y="4"/>
                  </a:lnTo>
                  <a:close/>
                  <a:moveTo>
                    <a:pt x="4" y="1"/>
                  </a:moveTo>
                  <a:lnTo>
                    <a:pt x="4" y="1"/>
                  </a:lnTo>
                  <a:lnTo>
                    <a:pt x="4" y="1"/>
                  </a:lnTo>
                  <a:close/>
                  <a:moveTo>
                    <a:pt x="0" y="1"/>
                  </a:moveTo>
                  <a:lnTo>
                    <a:pt x="4" y="1"/>
                  </a:lnTo>
                  <a:lnTo>
                    <a:pt x="0" y="1"/>
                  </a:lnTo>
                  <a:close/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1F282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8" name="Google Shape;778;g7457111804_0_105"/>
            <p:cNvSpPr/>
            <p:nvPr/>
          </p:nvSpPr>
          <p:spPr>
            <a:xfrm>
              <a:off x="4426350" y="2678725"/>
              <a:ext cx="1575" cy="202775"/>
            </a:xfrm>
            <a:custGeom>
              <a:rect b="b" l="l" r="r" t="t"/>
              <a:pathLst>
                <a:path extrusionOk="0" h="8111" w="63">
                  <a:moveTo>
                    <a:pt x="25" y="8110"/>
                  </a:moveTo>
                  <a:lnTo>
                    <a:pt x="25" y="8110"/>
                  </a:lnTo>
                  <a:lnTo>
                    <a:pt x="25" y="8110"/>
                  </a:lnTo>
                  <a:lnTo>
                    <a:pt x="25" y="8110"/>
                  </a:lnTo>
                  <a:close/>
                  <a:moveTo>
                    <a:pt x="1" y="8107"/>
                  </a:moveTo>
                  <a:lnTo>
                    <a:pt x="1" y="8107"/>
                  </a:lnTo>
                  <a:cubicBezTo>
                    <a:pt x="7" y="8110"/>
                    <a:pt x="15" y="8110"/>
                    <a:pt x="21" y="8110"/>
                  </a:cubicBezTo>
                  <a:cubicBezTo>
                    <a:pt x="15" y="8110"/>
                    <a:pt x="7" y="8110"/>
                    <a:pt x="1" y="8107"/>
                  </a:cubicBezTo>
                  <a:close/>
                  <a:moveTo>
                    <a:pt x="62" y="70"/>
                  </a:moveTo>
                  <a:lnTo>
                    <a:pt x="62" y="70"/>
                  </a:lnTo>
                  <a:lnTo>
                    <a:pt x="62" y="8063"/>
                  </a:lnTo>
                  <a:lnTo>
                    <a:pt x="62" y="8063"/>
                  </a:lnTo>
                  <a:lnTo>
                    <a:pt x="62" y="70"/>
                  </a:lnTo>
                  <a:close/>
                  <a:moveTo>
                    <a:pt x="39" y="1"/>
                  </a:moveTo>
                  <a:lnTo>
                    <a:pt x="39" y="1"/>
                  </a:lnTo>
                  <a:cubicBezTo>
                    <a:pt x="52" y="25"/>
                    <a:pt x="62" y="46"/>
                    <a:pt x="62" y="70"/>
                  </a:cubicBezTo>
                  <a:cubicBezTo>
                    <a:pt x="62" y="46"/>
                    <a:pt x="52" y="25"/>
                    <a:pt x="39" y="1"/>
                  </a:cubicBezTo>
                  <a:close/>
                </a:path>
              </a:pathLst>
            </a:custGeom>
            <a:solidFill>
              <a:srgbClr val="11635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9" name="Google Shape;779;g7457111804_0_105"/>
            <p:cNvSpPr/>
            <p:nvPr/>
          </p:nvSpPr>
          <p:spPr>
            <a:xfrm>
              <a:off x="4280625" y="2580700"/>
              <a:ext cx="14100" cy="7200"/>
            </a:xfrm>
            <a:custGeom>
              <a:rect b="b" l="l" r="r" t="t"/>
              <a:pathLst>
                <a:path extrusionOk="0" h="288" w="564">
                  <a:moveTo>
                    <a:pt x="120" y="1"/>
                  </a:moveTo>
                  <a:lnTo>
                    <a:pt x="0" y="69"/>
                  </a:lnTo>
                  <a:lnTo>
                    <a:pt x="120" y="1"/>
                  </a:lnTo>
                  <a:lnTo>
                    <a:pt x="564" y="287"/>
                  </a:lnTo>
                  <a:lnTo>
                    <a:pt x="564" y="287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0" name="Google Shape;780;g7457111804_0_105"/>
            <p:cNvSpPr/>
            <p:nvPr/>
          </p:nvSpPr>
          <p:spPr>
            <a:xfrm>
              <a:off x="4429075" y="2675775"/>
              <a:ext cx="625" cy="525"/>
            </a:xfrm>
            <a:custGeom>
              <a:rect b="b" l="l" r="r" t="t"/>
              <a:pathLst>
                <a:path extrusionOk="0" h="21" w="25">
                  <a:moveTo>
                    <a:pt x="1" y="0"/>
                  </a:moveTo>
                  <a:cubicBezTo>
                    <a:pt x="12" y="7"/>
                    <a:pt x="18" y="10"/>
                    <a:pt x="25" y="21"/>
                  </a:cubicBezTo>
                  <a:cubicBezTo>
                    <a:pt x="18" y="10"/>
                    <a:pt x="12" y="3"/>
                    <a:pt x="1" y="0"/>
                  </a:cubicBezTo>
                  <a:close/>
                </a:path>
              </a:pathLst>
            </a:custGeom>
            <a:solidFill>
              <a:srgbClr val="1FB2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1" name="Google Shape;781;g7457111804_0_105"/>
            <p:cNvSpPr/>
            <p:nvPr/>
          </p:nvSpPr>
          <p:spPr>
            <a:xfrm>
              <a:off x="4280625" y="2580700"/>
              <a:ext cx="149700" cy="98050"/>
            </a:xfrm>
            <a:custGeom>
              <a:rect b="b" l="l" r="r" t="t"/>
              <a:pathLst>
                <a:path extrusionOk="0" h="3922" w="5988">
                  <a:moveTo>
                    <a:pt x="120" y="1"/>
                  </a:moveTo>
                  <a:lnTo>
                    <a:pt x="0" y="69"/>
                  </a:lnTo>
                  <a:lnTo>
                    <a:pt x="96" y="124"/>
                  </a:lnTo>
                  <a:lnTo>
                    <a:pt x="96" y="130"/>
                  </a:lnTo>
                  <a:lnTo>
                    <a:pt x="5819" y="3871"/>
                  </a:lnTo>
                  <a:cubicBezTo>
                    <a:pt x="5840" y="3881"/>
                    <a:pt x="5857" y="3901"/>
                    <a:pt x="5868" y="3922"/>
                  </a:cubicBezTo>
                  <a:lnTo>
                    <a:pt x="5987" y="3854"/>
                  </a:lnTo>
                  <a:cubicBezTo>
                    <a:pt x="5980" y="3844"/>
                    <a:pt x="5973" y="3833"/>
                    <a:pt x="5963" y="3824"/>
                  </a:cubicBezTo>
                  <a:cubicBezTo>
                    <a:pt x="5956" y="3813"/>
                    <a:pt x="5950" y="3810"/>
                    <a:pt x="5939" y="3803"/>
                  </a:cubicBezTo>
                  <a:lnTo>
                    <a:pt x="564" y="287"/>
                  </a:lnTo>
                  <a:lnTo>
                    <a:pt x="120" y="1"/>
                  </a:lnTo>
                  <a:close/>
                </a:path>
              </a:pathLst>
            </a:custGeom>
            <a:solidFill>
              <a:srgbClr val="1FB2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2" name="Google Shape;782;g7457111804_0_105"/>
            <p:cNvSpPr/>
            <p:nvPr/>
          </p:nvSpPr>
          <p:spPr>
            <a:xfrm>
              <a:off x="4243750" y="2583775"/>
              <a:ext cx="39300" cy="226475"/>
            </a:xfrm>
            <a:custGeom>
              <a:rect b="b" l="l" r="r" t="t"/>
              <a:pathLst>
                <a:path extrusionOk="0" h="9059" w="1572">
                  <a:moveTo>
                    <a:pt x="1571" y="1"/>
                  </a:moveTo>
                  <a:lnTo>
                    <a:pt x="18" y="895"/>
                  </a:lnTo>
                  <a:lnTo>
                    <a:pt x="1" y="9058"/>
                  </a:lnTo>
                  <a:lnTo>
                    <a:pt x="1" y="9058"/>
                  </a:lnTo>
                  <a:lnTo>
                    <a:pt x="1571" y="8151"/>
                  </a:lnTo>
                  <a:lnTo>
                    <a:pt x="1571" y="1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3" name="Google Shape;783;g7457111804_0_105"/>
            <p:cNvSpPr/>
            <p:nvPr/>
          </p:nvSpPr>
          <p:spPr>
            <a:xfrm>
              <a:off x="4246925" y="2583775"/>
              <a:ext cx="36125" cy="28350"/>
            </a:xfrm>
            <a:custGeom>
              <a:rect b="b" l="l" r="r" t="t"/>
              <a:pathLst>
                <a:path extrusionOk="0" h="1134" w="1445">
                  <a:moveTo>
                    <a:pt x="1444" y="1"/>
                  </a:moveTo>
                  <a:lnTo>
                    <a:pt x="1438" y="4"/>
                  </a:lnTo>
                  <a:lnTo>
                    <a:pt x="1348" y="56"/>
                  </a:lnTo>
                  <a:lnTo>
                    <a:pt x="0" y="834"/>
                  </a:lnTo>
                  <a:lnTo>
                    <a:pt x="557" y="1134"/>
                  </a:lnTo>
                  <a:cubicBezTo>
                    <a:pt x="584" y="998"/>
                    <a:pt x="700" y="864"/>
                    <a:pt x="888" y="765"/>
                  </a:cubicBezTo>
                  <a:cubicBezTo>
                    <a:pt x="1055" y="676"/>
                    <a:pt x="1253" y="622"/>
                    <a:pt x="1444" y="604"/>
                  </a:cubicBezTo>
                  <a:lnTo>
                    <a:pt x="1444" y="1"/>
                  </a:lnTo>
                  <a:close/>
                </a:path>
              </a:pathLst>
            </a:custGeom>
            <a:solidFill>
              <a:srgbClr val="0C42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4" name="Google Shape;784;g7457111804_0_105"/>
            <p:cNvSpPr/>
            <p:nvPr/>
          </p:nvSpPr>
          <p:spPr>
            <a:xfrm>
              <a:off x="4263550" y="2601775"/>
              <a:ext cx="19500" cy="18975"/>
            </a:xfrm>
            <a:custGeom>
              <a:rect b="b" l="l" r="r" t="t"/>
              <a:pathLst>
                <a:path extrusionOk="0" h="759" w="780">
                  <a:moveTo>
                    <a:pt x="779" y="1"/>
                  </a:moveTo>
                  <a:cubicBezTo>
                    <a:pt x="605" y="18"/>
                    <a:pt x="428" y="69"/>
                    <a:pt x="281" y="147"/>
                  </a:cubicBezTo>
                  <a:cubicBezTo>
                    <a:pt x="107" y="240"/>
                    <a:pt x="4" y="359"/>
                    <a:pt x="1" y="472"/>
                  </a:cubicBezTo>
                  <a:lnTo>
                    <a:pt x="1" y="475"/>
                  </a:lnTo>
                  <a:lnTo>
                    <a:pt x="523" y="758"/>
                  </a:lnTo>
                  <a:lnTo>
                    <a:pt x="650" y="758"/>
                  </a:lnTo>
                  <a:lnTo>
                    <a:pt x="650" y="314"/>
                  </a:lnTo>
                  <a:lnTo>
                    <a:pt x="779" y="243"/>
                  </a:lnTo>
                  <a:lnTo>
                    <a:pt x="779" y="1"/>
                  </a:lnTo>
                  <a:close/>
                </a:path>
              </a:pathLst>
            </a:custGeom>
            <a:solidFill>
              <a:srgbClr val="0C42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5" name="Google Shape;785;g7457111804_0_105"/>
            <p:cNvSpPr/>
            <p:nvPr/>
          </p:nvSpPr>
          <p:spPr>
            <a:xfrm>
              <a:off x="4279775" y="2602550"/>
              <a:ext cx="141850" cy="289700"/>
            </a:xfrm>
            <a:custGeom>
              <a:rect b="b" l="l" r="r" t="t"/>
              <a:pathLst>
                <a:path extrusionOk="0" h="11588" w="5674">
                  <a:moveTo>
                    <a:pt x="492" y="1"/>
                  </a:moveTo>
                  <a:lnTo>
                    <a:pt x="1" y="283"/>
                  </a:lnTo>
                  <a:lnTo>
                    <a:pt x="1" y="8434"/>
                  </a:lnTo>
                  <a:lnTo>
                    <a:pt x="5096" y="11567"/>
                  </a:lnTo>
                  <a:cubicBezTo>
                    <a:pt x="5120" y="11581"/>
                    <a:pt x="5152" y="11588"/>
                    <a:pt x="5183" y="11588"/>
                  </a:cubicBezTo>
                  <a:cubicBezTo>
                    <a:pt x="5215" y="11588"/>
                    <a:pt x="5246" y="11581"/>
                    <a:pt x="5270" y="11567"/>
                  </a:cubicBezTo>
                  <a:lnTo>
                    <a:pt x="5587" y="11387"/>
                  </a:lnTo>
                  <a:cubicBezTo>
                    <a:pt x="5635" y="11359"/>
                    <a:pt x="5673" y="11291"/>
                    <a:pt x="5673" y="11236"/>
                  </a:cubicBezTo>
                  <a:lnTo>
                    <a:pt x="5669" y="3284"/>
                  </a:lnTo>
                  <a:cubicBezTo>
                    <a:pt x="5669" y="3229"/>
                    <a:pt x="5632" y="3161"/>
                    <a:pt x="5584" y="3134"/>
                  </a:cubicBezTo>
                  <a:lnTo>
                    <a:pt x="492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6" name="Google Shape;786;g7457111804_0_105"/>
            <p:cNvSpPr/>
            <p:nvPr/>
          </p:nvSpPr>
          <p:spPr>
            <a:xfrm>
              <a:off x="4279775" y="2609625"/>
              <a:ext cx="129625" cy="282425"/>
            </a:xfrm>
            <a:custGeom>
              <a:rect b="b" l="l" r="r" t="t"/>
              <a:pathLst>
                <a:path extrusionOk="0" h="11297" w="5185">
                  <a:moveTo>
                    <a:pt x="1" y="0"/>
                  </a:moveTo>
                  <a:lnTo>
                    <a:pt x="1" y="8151"/>
                  </a:lnTo>
                  <a:lnTo>
                    <a:pt x="5096" y="11284"/>
                  </a:lnTo>
                  <a:cubicBezTo>
                    <a:pt x="5110" y="11292"/>
                    <a:pt x="5124" y="11296"/>
                    <a:pt x="5136" y="11296"/>
                  </a:cubicBezTo>
                  <a:cubicBezTo>
                    <a:pt x="5165" y="11296"/>
                    <a:pt x="5185" y="11275"/>
                    <a:pt x="5185" y="11236"/>
                  </a:cubicBezTo>
                  <a:lnTo>
                    <a:pt x="5182" y="3284"/>
                  </a:lnTo>
                  <a:cubicBezTo>
                    <a:pt x="5182" y="3229"/>
                    <a:pt x="5144" y="3161"/>
                    <a:pt x="5096" y="3134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7" name="Google Shape;787;g7457111804_0_105"/>
            <p:cNvSpPr/>
            <p:nvPr/>
          </p:nvSpPr>
          <p:spPr>
            <a:xfrm>
              <a:off x="4284975" y="2619300"/>
              <a:ext cx="4200" cy="6175"/>
            </a:xfrm>
            <a:custGeom>
              <a:rect b="b" l="l" r="r" t="t"/>
              <a:pathLst>
                <a:path extrusionOk="0" h="247" w="168">
                  <a:moveTo>
                    <a:pt x="49" y="1"/>
                  </a:moveTo>
                  <a:cubicBezTo>
                    <a:pt x="21" y="1"/>
                    <a:pt x="1" y="30"/>
                    <a:pt x="1" y="75"/>
                  </a:cubicBezTo>
                  <a:cubicBezTo>
                    <a:pt x="1" y="102"/>
                    <a:pt x="7" y="133"/>
                    <a:pt x="21" y="160"/>
                  </a:cubicBezTo>
                  <a:cubicBezTo>
                    <a:pt x="34" y="191"/>
                    <a:pt x="59" y="221"/>
                    <a:pt x="86" y="235"/>
                  </a:cubicBezTo>
                  <a:cubicBezTo>
                    <a:pt x="89" y="238"/>
                    <a:pt x="92" y="242"/>
                    <a:pt x="96" y="242"/>
                  </a:cubicBezTo>
                  <a:cubicBezTo>
                    <a:pt x="104" y="245"/>
                    <a:pt x="112" y="247"/>
                    <a:pt x="119" y="247"/>
                  </a:cubicBezTo>
                  <a:cubicBezTo>
                    <a:pt x="148" y="247"/>
                    <a:pt x="168" y="220"/>
                    <a:pt x="168" y="174"/>
                  </a:cubicBezTo>
                  <a:cubicBezTo>
                    <a:pt x="168" y="153"/>
                    <a:pt x="165" y="133"/>
                    <a:pt x="157" y="112"/>
                  </a:cubicBezTo>
                  <a:cubicBezTo>
                    <a:pt x="147" y="81"/>
                    <a:pt x="130" y="51"/>
                    <a:pt x="106" y="34"/>
                  </a:cubicBezTo>
                  <a:cubicBezTo>
                    <a:pt x="100" y="23"/>
                    <a:pt x="92" y="16"/>
                    <a:pt x="83" y="13"/>
                  </a:cubicBezTo>
                  <a:cubicBezTo>
                    <a:pt x="71" y="5"/>
                    <a:pt x="59" y="1"/>
                    <a:pt x="4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8" name="Google Shape;788;g7457111804_0_105"/>
            <p:cNvSpPr/>
            <p:nvPr/>
          </p:nvSpPr>
          <p:spPr>
            <a:xfrm>
              <a:off x="4407775" y="2682500"/>
              <a:ext cx="13925" cy="209775"/>
            </a:xfrm>
            <a:custGeom>
              <a:rect b="b" l="l" r="r" t="t"/>
              <a:pathLst>
                <a:path extrusionOk="0" h="8391" w="557">
                  <a:moveTo>
                    <a:pt x="525" y="1"/>
                  </a:moveTo>
                  <a:lnTo>
                    <a:pt x="34" y="284"/>
                  </a:lnTo>
                  <a:cubicBezTo>
                    <a:pt x="51" y="311"/>
                    <a:pt x="62" y="341"/>
                    <a:pt x="62" y="369"/>
                  </a:cubicBezTo>
                  <a:lnTo>
                    <a:pt x="65" y="8321"/>
                  </a:lnTo>
                  <a:cubicBezTo>
                    <a:pt x="62" y="8361"/>
                    <a:pt x="45" y="8382"/>
                    <a:pt x="17" y="8382"/>
                  </a:cubicBezTo>
                  <a:cubicBezTo>
                    <a:pt x="12" y="8382"/>
                    <a:pt x="6" y="8381"/>
                    <a:pt x="0" y="8379"/>
                  </a:cubicBezTo>
                  <a:lnTo>
                    <a:pt x="0" y="8379"/>
                  </a:lnTo>
                  <a:cubicBezTo>
                    <a:pt x="20" y="8387"/>
                    <a:pt x="42" y="8390"/>
                    <a:pt x="64" y="8390"/>
                  </a:cubicBezTo>
                  <a:cubicBezTo>
                    <a:pt x="95" y="8390"/>
                    <a:pt x="126" y="8383"/>
                    <a:pt x="150" y="8369"/>
                  </a:cubicBezTo>
                  <a:lnTo>
                    <a:pt x="467" y="8189"/>
                  </a:lnTo>
                  <a:cubicBezTo>
                    <a:pt x="515" y="8161"/>
                    <a:pt x="553" y="8093"/>
                    <a:pt x="556" y="8038"/>
                  </a:cubicBezTo>
                  <a:lnTo>
                    <a:pt x="553" y="86"/>
                  </a:lnTo>
                  <a:cubicBezTo>
                    <a:pt x="553" y="59"/>
                    <a:pt x="542" y="28"/>
                    <a:pt x="525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9" name="Google Shape;789;g7457111804_0_105"/>
            <p:cNvSpPr/>
            <p:nvPr/>
          </p:nvSpPr>
          <p:spPr>
            <a:xfrm>
              <a:off x="4260650" y="2598700"/>
              <a:ext cx="42775" cy="25000"/>
            </a:xfrm>
            <a:custGeom>
              <a:rect b="b" l="l" r="r" t="t"/>
              <a:pathLst>
                <a:path extrusionOk="0" h="1000" w="1711">
                  <a:moveTo>
                    <a:pt x="1031" y="0"/>
                  </a:moveTo>
                  <a:cubicBezTo>
                    <a:pt x="798" y="0"/>
                    <a:pt x="545" y="58"/>
                    <a:pt x="339" y="168"/>
                  </a:cubicBezTo>
                  <a:cubicBezTo>
                    <a:pt x="127" y="281"/>
                    <a:pt x="4" y="437"/>
                    <a:pt x="1" y="591"/>
                  </a:cubicBezTo>
                  <a:cubicBezTo>
                    <a:pt x="1" y="711"/>
                    <a:pt x="69" y="817"/>
                    <a:pt x="196" y="888"/>
                  </a:cubicBezTo>
                  <a:cubicBezTo>
                    <a:pt x="325" y="963"/>
                    <a:pt x="497" y="1000"/>
                    <a:pt x="681" y="1000"/>
                  </a:cubicBezTo>
                  <a:cubicBezTo>
                    <a:pt x="806" y="1000"/>
                    <a:pt x="938" y="983"/>
                    <a:pt x="1065" y="949"/>
                  </a:cubicBezTo>
                  <a:cubicBezTo>
                    <a:pt x="1048" y="912"/>
                    <a:pt x="1028" y="861"/>
                    <a:pt x="1021" y="840"/>
                  </a:cubicBezTo>
                  <a:cubicBezTo>
                    <a:pt x="907" y="868"/>
                    <a:pt x="790" y="882"/>
                    <a:pt x="678" y="882"/>
                  </a:cubicBezTo>
                  <a:cubicBezTo>
                    <a:pt x="516" y="882"/>
                    <a:pt x="366" y="852"/>
                    <a:pt x="257" y="790"/>
                  </a:cubicBezTo>
                  <a:cubicBezTo>
                    <a:pt x="216" y="765"/>
                    <a:pt x="168" y="731"/>
                    <a:pt x="141" y="683"/>
                  </a:cubicBezTo>
                  <a:cubicBezTo>
                    <a:pt x="127" y="656"/>
                    <a:pt x="117" y="626"/>
                    <a:pt x="117" y="595"/>
                  </a:cubicBezTo>
                  <a:cubicBezTo>
                    <a:pt x="120" y="482"/>
                    <a:pt x="223" y="363"/>
                    <a:pt x="397" y="270"/>
                  </a:cubicBezTo>
                  <a:cubicBezTo>
                    <a:pt x="584" y="170"/>
                    <a:pt x="818" y="118"/>
                    <a:pt x="1031" y="118"/>
                  </a:cubicBezTo>
                  <a:cubicBezTo>
                    <a:pt x="1194" y="118"/>
                    <a:pt x="1345" y="149"/>
                    <a:pt x="1455" y="212"/>
                  </a:cubicBezTo>
                  <a:cubicBezTo>
                    <a:pt x="1503" y="240"/>
                    <a:pt x="1557" y="284"/>
                    <a:pt x="1581" y="346"/>
                  </a:cubicBezTo>
                  <a:lnTo>
                    <a:pt x="1711" y="417"/>
                  </a:lnTo>
                  <a:lnTo>
                    <a:pt x="1711" y="410"/>
                  </a:lnTo>
                  <a:cubicBezTo>
                    <a:pt x="1711" y="355"/>
                    <a:pt x="1697" y="305"/>
                    <a:pt x="1670" y="260"/>
                  </a:cubicBezTo>
                  <a:cubicBezTo>
                    <a:pt x="1639" y="202"/>
                    <a:pt x="1585" y="151"/>
                    <a:pt x="1513" y="110"/>
                  </a:cubicBezTo>
                  <a:cubicBezTo>
                    <a:pt x="1386" y="36"/>
                    <a:pt x="1215" y="0"/>
                    <a:pt x="103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0" name="Google Shape;790;g7457111804_0_105"/>
            <p:cNvSpPr/>
            <p:nvPr/>
          </p:nvSpPr>
          <p:spPr>
            <a:xfrm>
              <a:off x="4241550" y="2603225"/>
              <a:ext cx="164450" cy="292950"/>
            </a:xfrm>
            <a:custGeom>
              <a:rect b="b" l="l" r="r" t="t"/>
              <a:pathLst>
                <a:path extrusionOk="0" h="11718" w="6578">
                  <a:moveTo>
                    <a:pt x="120" y="1"/>
                  </a:moveTo>
                  <a:lnTo>
                    <a:pt x="0" y="69"/>
                  </a:lnTo>
                  <a:lnTo>
                    <a:pt x="0" y="8219"/>
                  </a:lnTo>
                  <a:lnTo>
                    <a:pt x="6390" y="11697"/>
                  </a:lnTo>
                  <a:cubicBezTo>
                    <a:pt x="6410" y="11710"/>
                    <a:pt x="6438" y="11717"/>
                    <a:pt x="6463" y="11717"/>
                  </a:cubicBezTo>
                  <a:cubicBezTo>
                    <a:pt x="6483" y="11717"/>
                    <a:pt x="6502" y="11713"/>
                    <a:pt x="6516" y="11704"/>
                  </a:cubicBezTo>
                  <a:cubicBezTo>
                    <a:pt x="6550" y="11683"/>
                    <a:pt x="6577" y="11632"/>
                    <a:pt x="6577" y="11591"/>
                  </a:cubicBezTo>
                  <a:lnTo>
                    <a:pt x="6574" y="3598"/>
                  </a:lnTo>
                  <a:cubicBezTo>
                    <a:pt x="6574" y="3553"/>
                    <a:pt x="6543" y="3499"/>
                    <a:pt x="6506" y="3479"/>
                  </a:cubicBezTo>
                  <a:lnTo>
                    <a:pt x="120" y="1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1" name="Google Shape;791;g7457111804_0_105"/>
            <p:cNvSpPr/>
            <p:nvPr/>
          </p:nvSpPr>
          <p:spPr>
            <a:xfrm>
              <a:off x="4405800" y="2892925"/>
              <a:ext cx="200" cy="850"/>
            </a:xfrm>
            <a:custGeom>
              <a:rect b="b" l="l" r="r" t="t"/>
              <a:pathLst>
                <a:path extrusionOk="0" h="34" w="8">
                  <a:moveTo>
                    <a:pt x="7" y="0"/>
                  </a:moveTo>
                  <a:cubicBezTo>
                    <a:pt x="7" y="13"/>
                    <a:pt x="4" y="24"/>
                    <a:pt x="1" y="34"/>
                  </a:cubicBezTo>
                  <a:lnTo>
                    <a:pt x="1" y="34"/>
                  </a:lnTo>
                  <a:cubicBezTo>
                    <a:pt x="4" y="24"/>
                    <a:pt x="7" y="13"/>
                    <a:pt x="7" y="3"/>
                  </a:cubicBezTo>
                  <a:lnTo>
                    <a:pt x="7" y="0"/>
                  </a:lnTo>
                  <a:close/>
                </a:path>
              </a:pathLst>
            </a:custGeom>
            <a:solidFill>
              <a:srgbClr val="3E51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2" name="Google Shape;792;g7457111804_0_105"/>
            <p:cNvSpPr/>
            <p:nvPr/>
          </p:nvSpPr>
          <p:spPr>
            <a:xfrm>
              <a:off x="4405875" y="2693075"/>
              <a:ext cx="125" cy="197900"/>
            </a:xfrm>
            <a:custGeom>
              <a:rect b="b" l="l" r="r" t="t"/>
              <a:pathLst>
                <a:path extrusionOk="0" h="7916" w="5">
                  <a:moveTo>
                    <a:pt x="1" y="0"/>
                  </a:moveTo>
                  <a:lnTo>
                    <a:pt x="1" y="4"/>
                  </a:lnTo>
                  <a:lnTo>
                    <a:pt x="4" y="7915"/>
                  </a:lnTo>
                  <a:lnTo>
                    <a:pt x="4" y="7915"/>
                  </a:lnTo>
                  <a:lnTo>
                    <a:pt x="1" y="4"/>
                  </a:lnTo>
                  <a:close/>
                </a:path>
              </a:pathLst>
            </a:custGeom>
            <a:solidFill>
              <a:srgbClr val="E1E1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3" name="Google Shape;793;g7457111804_0_105"/>
            <p:cNvSpPr/>
            <p:nvPr/>
          </p:nvSpPr>
          <p:spPr>
            <a:xfrm>
              <a:off x="4401200" y="2895650"/>
              <a:ext cx="775" cy="350"/>
            </a:xfrm>
            <a:custGeom>
              <a:rect b="b" l="l" r="r" t="t"/>
              <a:pathLst>
                <a:path extrusionOk="0" h="14" w="31">
                  <a:moveTo>
                    <a:pt x="0" y="0"/>
                  </a:moveTo>
                  <a:lnTo>
                    <a:pt x="4" y="3"/>
                  </a:lnTo>
                  <a:lnTo>
                    <a:pt x="6" y="3"/>
                  </a:lnTo>
                  <a:cubicBezTo>
                    <a:pt x="4" y="2"/>
                    <a:pt x="2" y="1"/>
                    <a:pt x="0" y="0"/>
                  </a:cubicBezTo>
                  <a:close/>
                  <a:moveTo>
                    <a:pt x="6" y="3"/>
                  </a:moveTo>
                  <a:cubicBezTo>
                    <a:pt x="6" y="4"/>
                    <a:pt x="7" y="4"/>
                    <a:pt x="8" y="5"/>
                  </a:cubicBezTo>
                  <a:lnTo>
                    <a:pt x="8" y="5"/>
                  </a:lnTo>
                  <a:lnTo>
                    <a:pt x="7" y="3"/>
                  </a:lnTo>
                  <a:close/>
                  <a:moveTo>
                    <a:pt x="8" y="5"/>
                  </a:moveTo>
                  <a:lnTo>
                    <a:pt x="10" y="7"/>
                  </a:lnTo>
                  <a:cubicBezTo>
                    <a:pt x="14" y="9"/>
                    <a:pt x="18" y="10"/>
                    <a:pt x="22" y="11"/>
                  </a:cubicBezTo>
                  <a:lnTo>
                    <a:pt x="22" y="11"/>
                  </a:lnTo>
                  <a:cubicBezTo>
                    <a:pt x="18" y="9"/>
                    <a:pt x="13" y="7"/>
                    <a:pt x="8" y="5"/>
                  </a:cubicBezTo>
                  <a:close/>
                  <a:moveTo>
                    <a:pt x="22" y="11"/>
                  </a:moveTo>
                  <a:cubicBezTo>
                    <a:pt x="25" y="12"/>
                    <a:pt x="28" y="13"/>
                    <a:pt x="31" y="14"/>
                  </a:cubicBezTo>
                  <a:cubicBezTo>
                    <a:pt x="28" y="13"/>
                    <a:pt x="25" y="12"/>
                    <a:pt x="22" y="11"/>
                  </a:cubicBezTo>
                  <a:close/>
                </a:path>
              </a:pathLst>
            </a:custGeom>
            <a:solidFill>
              <a:srgbClr val="3E51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4" name="Google Shape;794;g7457111804_0_105"/>
            <p:cNvSpPr/>
            <p:nvPr/>
          </p:nvSpPr>
          <p:spPr>
            <a:xfrm>
              <a:off x="4401450" y="2691450"/>
              <a:ext cx="4550" cy="204725"/>
            </a:xfrm>
            <a:custGeom>
              <a:rect b="b" l="l" r="r" t="t"/>
              <a:pathLst>
                <a:path extrusionOk="0" h="8189" w="182">
                  <a:moveTo>
                    <a:pt x="157" y="1"/>
                  </a:moveTo>
                  <a:lnTo>
                    <a:pt x="38" y="69"/>
                  </a:lnTo>
                  <a:cubicBezTo>
                    <a:pt x="52" y="93"/>
                    <a:pt x="58" y="114"/>
                    <a:pt x="58" y="137"/>
                  </a:cubicBezTo>
                  <a:lnTo>
                    <a:pt x="61" y="8130"/>
                  </a:lnTo>
                  <a:cubicBezTo>
                    <a:pt x="61" y="8161"/>
                    <a:pt x="44" y="8179"/>
                    <a:pt x="21" y="8179"/>
                  </a:cubicBezTo>
                  <a:cubicBezTo>
                    <a:pt x="14" y="8179"/>
                    <a:pt x="8" y="8179"/>
                    <a:pt x="0" y="8175"/>
                  </a:cubicBezTo>
                  <a:lnTo>
                    <a:pt x="0" y="8175"/>
                  </a:lnTo>
                  <a:cubicBezTo>
                    <a:pt x="8" y="8179"/>
                    <a:pt x="14" y="8179"/>
                    <a:pt x="21" y="8182"/>
                  </a:cubicBezTo>
                  <a:cubicBezTo>
                    <a:pt x="34" y="8185"/>
                    <a:pt x="52" y="8188"/>
                    <a:pt x="65" y="8188"/>
                  </a:cubicBezTo>
                  <a:lnTo>
                    <a:pt x="75" y="8188"/>
                  </a:lnTo>
                  <a:cubicBezTo>
                    <a:pt x="93" y="8185"/>
                    <a:pt x="110" y="8182"/>
                    <a:pt x="120" y="8175"/>
                  </a:cubicBezTo>
                  <a:cubicBezTo>
                    <a:pt x="134" y="8168"/>
                    <a:pt x="147" y="8154"/>
                    <a:pt x="157" y="8141"/>
                  </a:cubicBezTo>
                  <a:cubicBezTo>
                    <a:pt x="164" y="8127"/>
                    <a:pt x="171" y="8110"/>
                    <a:pt x="175" y="8093"/>
                  </a:cubicBezTo>
                  <a:cubicBezTo>
                    <a:pt x="178" y="8083"/>
                    <a:pt x="181" y="8072"/>
                    <a:pt x="181" y="8062"/>
                  </a:cubicBezTo>
                  <a:lnTo>
                    <a:pt x="181" y="7980"/>
                  </a:lnTo>
                  <a:lnTo>
                    <a:pt x="178" y="69"/>
                  </a:lnTo>
                  <a:lnTo>
                    <a:pt x="178" y="65"/>
                  </a:lnTo>
                  <a:cubicBezTo>
                    <a:pt x="175" y="45"/>
                    <a:pt x="171" y="21"/>
                    <a:pt x="157" y="1"/>
                  </a:cubicBezTo>
                  <a:close/>
                </a:path>
              </a:pathLst>
            </a:custGeom>
            <a:solidFill>
              <a:srgbClr val="23C7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5" name="Google Shape;795;g7457111804_0_105"/>
            <p:cNvSpPr/>
            <p:nvPr/>
          </p:nvSpPr>
          <p:spPr>
            <a:xfrm>
              <a:off x="4241550" y="2604925"/>
              <a:ext cx="161450" cy="291000"/>
            </a:xfrm>
            <a:custGeom>
              <a:rect b="b" l="l" r="r" t="t"/>
              <a:pathLst>
                <a:path extrusionOk="0" h="11640" w="6458">
                  <a:moveTo>
                    <a:pt x="0" y="1"/>
                  </a:moveTo>
                  <a:lnTo>
                    <a:pt x="0" y="8151"/>
                  </a:lnTo>
                  <a:lnTo>
                    <a:pt x="6386" y="11629"/>
                  </a:lnTo>
                  <a:cubicBezTo>
                    <a:pt x="6398" y="11636"/>
                    <a:pt x="6409" y="11640"/>
                    <a:pt x="6419" y="11640"/>
                  </a:cubicBezTo>
                  <a:cubicBezTo>
                    <a:pt x="6441" y="11640"/>
                    <a:pt x="6457" y="11622"/>
                    <a:pt x="6457" y="11591"/>
                  </a:cubicBezTo>
                  <a:lnTo>
                    <a:pt x="6454" y="3598"/>
                  </a:lnTo>
                  <a:cubicBezTo>
                    <a:pt x="6454" y="3575"/>
                    <a:pt x="6448" y="3554"/>
                    <a:pt x="6434" y="3530"/>
                  </a:cubicBezTo>
                  <a:cubicBezTo>
                    <a:pt x="6424" y="3510"/>
                    <a:pt x="6407" y="3489"/>
                    <a:pt x="6386" y="3479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6" name="Google Shape;796;g7457111804_0_105"/>
            <p:cNvSpPr/>
            <p:nvPr/>
          </p:nvSpPr>
          <p:spPr>
            <a:xfrm>
              <a:off x="4246925" y="2604600"/>
              <a:ext cx="29700" cy="16150"/>
            </a:xfrm>
            <a:custGeom>
              <a:rect b="b" l="l" r="r" t="t"/>
              <a:pathLst>
                <a:path extrusionOk="0" h="646" w="1188">
                  <a:moveTo>
                    <a:pt x="666" y="362"/>
                  </a:moveTo>
                  <a:lnTo>
                    <a:pt x="666" y="362"/>
                  </a:lnTo>
                  <a:lnTo>
                    <a:pt x="1188" y="645"/>
                  </a:lnTo>
                  <a:lnTo>
                    <a:pt x="1188" y="645"/>
                  </a:lnTo>
                  <a:lnTo>
                    <a:pt x="666" y="362"/>
                  </a:lnTo>
                  <a:close/>
                  <a:moveTo>
                    <a:pt x="0" y="1"/>
                  </a:moveTo>
                  <a:lnTo>
                    <a:pt x="0" y="1"/>
                  </a:lnTo>
                  <a:lnTo>
                    <a:pt x="557" y="301"/>
                  </a:lnTo>
                  <a:lnTo>
                    <a:pt x="557" y="301"/>
                  </a:lnTo>
                  <a:close/>
                </a:path>
              </a:pathLst>
            </a:custGeom>
            <a:solidFill>
              <a:srgbClr val="0A35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7" name="Google Shape;797;g7457111804_0_105"/>
            <p:cNvSpPr/>
            <p:nvPr/>
          </p:nvSpPr>
          <p:spPr>
            <a:xfrm>
              <a:off x="4281650" y="2623450"/>
              <a:ext cx="123150" cy="67200"/>
            </a:xfrm>
            <a:custGeom>
              <a:rect b="b" l="l" r="r" t="t"/>
              <a:pathLst>
                <a:path extrusionOk="0" h="2688" w="4926">
                  <a:moveTo>
                    <a:pt x="0" y="0"/>
                  </a:moveTo>
                  <a:lnTo>
                    <a:pt x="0" y="0"/>
                  </a:lnTo>
                  <a:lnTo>
                    <a:pt x="4902" y="2670"/>
                  </a:lnTo>
                  <a:cubicBezTo>
                    <a:pt x="4908" y="2673"/>
                    <a:pt x="4918" y="2680"/>
                    <a:pt x="4926" y="2687"/>
                  </a:cubicBezTo>
                  <a:cubicBezTo>
                    <a:pt x="4918" y="2680"/>
                    <a:pt x="4908" y="2673"/>
                    <a:pt x="4902" y="2670"/>
                  </a:cubicBezTo>
                  <a:close/>
                </a:path>
              </a:pathLst>
            </a:custGeom>
            <a:solidFill>
              <a:srgbClr val="C8C8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8" name="Google Shape;798;g7457111804_0_105"/>
            <p:cNvSpPr/>
            <p:nvPr/>
          </p:nvSpPr>
          <p:spPr>
            <a:xfrm>
              <a:off x="4260850" y="2612100"/>
              <a:ext cx="20825" cy="11375"/>
            </a:xfrm>
            <a:custGeom>
              <a:rect b="b" l="l" r="r" t="t"/>
              <a:pathLst>
                <a:path extrusionOk="0" h="455" w="833">
                  <a:moveTo>
                    <a:pt x="631" y="345"/>
                  </a:moveTo>
                  <a:lnTo>
                    <a:pt x="832" y="454"/>
                  </a:lnTo>
                  <a:lnTo>
                    <a:pt x="832" y="454"/>
                  </a:lnTo>
                  <a:lnTo>
                    <a:pt x="631" y="345"/>
                  </a:lnTo>
                  <a:lnTo>
                    <a:pt x="631" y="345"/>
                  </a:lnTo>
                  <a:close/>
                  <a:moveTo>
                    <a:pt x="0" y="1"/>
                  </a:moveTo>
                  <a:lnTo>
                    <a:pt x="0" y="1"/>
                  </a:lnTo>
                  <a:lnTo>
                    <a:pt x="109" y="62"/>
                  </a:lnTo>
                  <a:lnTo>
                    <a:pt x="109" y="62"/>
                  </a:lnTo>
                  <a:close/>
                </a:path>
              </a:pathLst>
            </a:custGeom>
            <a:solidFill>
              <a:srgbClr val="1E282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9" name="Google Shape;799;g7457111804_0_105"/>
            <p:cNvSpPr/>
            <p:nvPr/>
          </p:nvSpPr>
          <p:spPr>
            <a:xfrm>
              <a:off x="4241550" y="2604600"/>
              <a:ext cx="163850" cy="88600"/>
            </a:xfrm>
            <a:custGeom>
              <a:rect b="b" l="l" r="r" t="t"/>
              <a:pathLst>
                <a:path extrusionOk="0" h="3544" w="6554">
                  <a:moveTo>
                    <a:pt x="215" y="1"/>
                  </a:moveTo>
                  <a:lnTo>
                    <a:pt x="106" y="62"/>
                  </a:lnTo>
                  <a:lnTo>
                    <a:pt x="4" y="14"/>
                  </a:lnTo>
                  <a:lnTo>
                    <a:pt x="0" y="14"/>
                  </a:lnTo>
                  <a:lnTo>
                    <a:pt x="6386" y="3492"/>
                  </a:lnTo>
                  <a:cubicBezTo>
                    <a:pt x="6407" y="3502"/>
                    <a:pt x="6424" y="3523"/>
                    <a:pt x="6434" y="3543"/>
                  </a:cubicBezTo>
                  <a:lnTo>
                    <a:pt x="6553" y="3475"/>
                  </a:lnTo>
                  <a:cubicBezTo>
                    <a:pt x="6547" y="3465"/>
                    <a:pt x="6536" y="3451"/>
                    <a:pt x="6530" y="3441"/>
                  </a:cubicBezTo>
                  <a:cubicBezTo>
                    <a:pt x="6522" y="3434"/>
                    <a:pt x="6512" y="3427"/>
                    <a:pt x="6506" y="3424"/>
                  </a:cubicBezTo>
                  <a:lnTo>
                    <a:pt x="1604" y="754"/>
                  </a:lnTo>
                  <a:lnTo>
                    <a:pt x="1403" y="645"/>
                  </a:lnTo>
                  <a:lnTo>
                    <a:pt x="881" y="362"/>
                  </a:lnTo>
                  <a:lnTo>
                    <a:pt x="772" y="301"/>
                  </a:lnTo>
                  <a:lnTo>
                    <a:pt x="215" y="1"/>
                  </a:lnTo>
                  <a:close/>
                </a:path>
              </a:pathLst>
            </a:custGeom>
            <a:solidFill>
              <a:srgbClr val="1FB2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0" name="Google Shape;800;g7457111804_0_105"/>
            <p:cNvSpPr/>
            <p:nvPr/>
          </p:nvSpPr>
          <p:spPr>
            <a:xfrm>
              <a:off x="4241625" y="2582400"/>
              <a:ext cx="41425" cy="23775"/>
            </a:xfrm>
            <a:custGeom>
              <a:rect b="b" l="l" r="r" t="t"/>
              <a:pathLst>
                <a:path extrusionOk="0" h="951" w="1657">
                  <a:moveTo>
                    <a:pt x="1560" y="1"/>
                  </a:moveTo>
                  <a:lnTo>
                    <a:pt x="1" y="902"/>
                  </a:lnTo>
                  <a:lnTo>
                    <a:pt x="103" y="950"/>
                  </a:lnTo>
                  <a:lnTo>
                    <a:pt x="1656" y="56"/>
                  </a:lnTo>
                  <a:lnTo>
                    <a:pt x="1560" y="1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1" name="Google Shape;801;g7457111804_0_105"/>
            <p:cNvSpPr/>
            <p:nvPr/>
          </p:nvSpPr>
          <p:spPr>
            <a:xfrm>
              <a:off x="4241625" y="2582400"/>
              <a:ext cx="41425" cy="23775"/>
            </a:xfrm>
            <a:custGeom>
              <a:rect b="b" l="l" r="r" t="t"/>
              <a:pathLst>
                <a:path extrusionOk="0" h="951" w="1657">
                  <a:moveTo>
                    <a:pt x="1560" y="1"/>
                  </a:moveTo>
                  <a:lnTo>
                    <a:pt x="1" y="902"/>
                  </a:lnTo>
                  <a:lnTo>
                    <a:pt x="103" y="950"/>
                  </a:lnTo>
                  <a:lnTo>
                    <a:pt x="1656" y="56"/>
                  </a:lnTo>
                  <a:lnTo>
                    <a:pt x="1560" y="1"/>
                  </a:lnTo>
                  <a:close/>
                </a:path>
              </a:pathLst>
            </a:custGeom>
            <a:solidFill>
              <a:srgbClr val="1FB2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2" name="Google Shape;802;g7457111804_0_105"/>
            <p:cNvSpPr/>
            <p:nvPr/>
          </p:nvSpPr>
          <p:spPr>
            <a:xfrm>
              <a:off x="4237875" y="2609625"/>
              <a:ext cx="158825" cy="292600"/>
            </a:xfrm>
            <a:custGeom>
              <a:rect b="b" l="l" r="r" t="t"/>
              <a:pathLst>
                <a:path extrusionOk="0" h="11704" w="6353">
                  <a:moveTo>
                    <a:pt x="164" y="0"/>
                  </a:moveTo>
                  <a:cubicBezTo>
                    <a:pt x="149" y="0"/>
                    <a:pt x="135" y="4"/>
                    <a:pt x="124" y="11"/>
                  </a:cubicBezTo>
                  <a:cubicBezTo>
                    <a:pt x="93" y="28"/>
                    <a:pt x="1" y="79"/>
                    <a:pt x="1" y="79"/>
                  </a:cubicBezTo>
                  <a:lnTo>
                    <a:pt x="75" y="7895"/>
                  </a:lnTo>
                  <a:cubicBezTo>
                    <a:pt x="75" y="7997"/>
                    <a:pt x="147" y="8120"/>
                    <a:pt x="236" y="8171"/>
                  </a:cubicBezTo>
                  <a:lnTo>
                    <a:pt x="6352" y="11704"/>
                  </a:lnTo>
                  <a:lnTo>
                    <a:pt x="6349" y="3550"/>
                  </a:lnTo>
                  <a:lnTo>
                    <a:pt x="236" y="21"/>
                  </a:lnTo>
                  <a:cubicBezTo>
                    <a:pt x="210" y="7"/>
                    <a:pt x="186" y="0"/>
                    <a:pt x="164" y="0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3" name="Google Shape;803;g7457111804_0_105"/>
            <p:cNvSpPr/>
            <p:nvPr/>
          </p:nvSpPr>
          <p:spPr>
            <a:xfrm>
              <a:off x="4237875" y="2609625"/>
              <a:ext cx="156425" cy="89200"/>
            </a:xfrm>
            <a:custGeom>
              <a:rect b="b" l="l" r="r" t="t"/>
              <a:pathLst>
                <a:path extrusionOk="0" h="3568" w="6257">
                  <a:moveTo>
                    <a:pt x="165" y="0"/>
                  </a:moveTo>
                  <a:cubicBezTo>
                    <a:pt x="147" y="0"/>
                    <a:pt x="133" y="4"/>
                    <a:pt x="124" y="11"/>
                  </a:cubicBezTo>
                  <a:cubicBezTo>
                    <a:pt x="93" y="28"/>
                    <a:pt x="1" y="79"/>
                    <a:pt x="1" y="79"/>
                  </a:cubicBezTo>
                  <a:cubicBezTo>
                    <a:pt x="14" y="72"/>
                    <a:pt x="28" y="69"/>
                    <a:pt x="45" y="69"/>
                  </a:cubicBezTo>
                  <a:cubicBezTo>
                    <a:pt x="65" y="69"/>
                    <a:pt x="89" y="76"/>
                    <a:pt x="116" y="90"/>
                  </a:cubicBezTo>
                  <a:lnTo>
                    <a:pt x="6137" y="3568"/>
                  </a:lnTo>
                  <a:lnTo>
                    <a:pt x="6256" y="3499"/>
                  </a:lnTo>
                  <a:lnTo>
                    <a:pt x="236" y="21"/>
                  </a:lnTo>
                  <a:cubicBezTo>
                    <a:pt x="209" y="8"/>
                    <a:pt x="185" y="0"/>
                    <a:pt x="165" y="0"/>
                  </a:cubicBezTo>
                  <a:close/>
                </a:path>
              </a:pathLst>
            </a:custGeom>
            <a:solidFill>
              <a:srgbClr val="1FB2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4" name="Google Shape;804;g7457111804_0_105"/>
            <p:cNvSpPr/>
            <p:nvPr/>
          </p:nvSpPr>
          <p:spPr>
            <a:xfrm>
              <a:off x="4236775" y="2611300"/>
              <a:ext cx="156925" cy="292625"/>
            </a:xfrm>
            <a:custGeom>
              <a:rect b="b" l="l" r="r" t="t"/>
              <a:pathLst>
                <a:path extrusionOk="0" h="11705" w="6277">
                  <a:moveTo>
                    <a:pt x="88" y="0"/>
                  </a:moveTo>
                  <a:cubicBezTo>
                    <a:pt x="36" y="0"/>
                    <a:pt x="1" y="42"/>
                    <a:pt x="1" y="114"/>
                  </a:cubicBezTo>
                  <a:lnTo>
                    <a:pt x="4" y="7899"/>
                  </a:lnTo>
                  <a:cubicBezTo>
                    <a:pt x="4" y="7998"/>
                    <a:pt x="72" y="8121"/>
                    <a:pt x="160" y="8173"/>
                  </a:cubicBezTo>
                  <a:lnTo>
                    <a:pt x="6277" y="11705"/>
                  </a:lnTo>
                  <a:lnTo>
                    <a:pt x="6277" y="3555"/>
                  </a:lnTo>
                  <a:lnTo>
                    <a:pt x="160" y="23"/>
                  </a:lnTo>
                  <a:cubicBezTo>
                    <a:pt x="134" y="8"/>
                    <a:pt x="110" y="0"/>
                    <a:pt x="88" y="0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5" name="Google Shape;805;g7457111804_0_105"/>
            <p:cNvSpPr/>
            <p:nvPr/>
          </p:nvSpPr>
          <p:spPr>
            <a:xfrm>
              <a:off x="4236775" y="2611350"/>
              <a:ext cx="154525" cy="98225"/>
            </a:xfrm>
            <a:custGeom>
              <a:rect b="b" l="l" r="r" t="t"/>
              <a:pathLst>
                <a:path extrusionOk="0" h="3929" w="6181">
                  <a:moveTo>
                    <a:pt x="89" y="0"/>
                  </a:moveTo>
                  <a:cubicBezTo>
                    <a:pt x="37" y="0"/>
                    <a:pt x="1" y="41"/>
                    <a:pt x="1" y="112"/>
                  </a:cubicBezTo>
                  <a:lnTo>
                    <a:pt x="1" y="246"/>
                  </a:lnTo>
                  <a:lnTo>
                    <a:pt x="99" y="188"/>
                  </a:lnTo>
                  <a:lnTo>
                    <a:pt x="113" y="194"/>
                  </a:lnTo>
                  <a:cubicBezTo>
                    <a:pt x="127" y="171"/>
                    <a:pt x="150" y="161"/>
                    <a:pt x="177" y="161"/>
                  </a:cubicBezTo>
                  <a:cubicBezTo>
                    <a:pt x="198" y="161"/>
                    <a:pt x="222" y="164"/>
                    <a:pt x="246" y="181"/>
                  </a:cubicBezTo>
                  <a:lnTo>
                    <a:pt x="5430" y="3174"/>
                  </a:lnTo>
                  <a:lnTo>
                    <a:pt x="5434" y="3540"/>
                  </a:lnTo>
                  <a:cubicBezTo>
                    <a:pt x="5448" y="3546"/>
                    <a:pt x="5461" y="3553"/>
                    <a:pt x="5471" y="3560"/>
                  </a:cubicBezTo>
                  <a:cubicBezTo>
                    <a:pt x="5546" y="3604"/>
                    <a:pt x="5604" y="3658"/>
                    <a:pt x="5639" y="3717"/>
                  </a:cubicBezTo>
                  <a:lnTo>
                    <a:pt x="5639" y="3720"/>
                  </a:lnTo>
                  <a:cubicBezTo>
                    <a:pt x="5652" y="3744"/>
                    <a:pt x="5662" y="3768"/>
                    <a:pt x="5669" y="3792"/>
                  </a:cubicBezTo>
                  <a:lnTo>
                    <a:pt x="6181" y="3499"/>
                  </a:lnTo>
                  <a:lnTo>
                    <a:pt x="160" y="21"/>
                  </a:lnTo>
                  <a:cubicBezTo>
                    <a:pt x="133" y="7"/>
                    <a:pt x="109" y="0"/>
                    <a:pt x="89" y="0"/>
                  </a:cubicBezTo>
                  <a:close/>
                  <a:moveTo>
                    <a:pt x="5434" y="3642"/>
                  </a:moveTo>
                  <a:lnTo>
                    <a:pt x="5434" y="3929"/>
                  </a:lnTo>
                  <a:lnTo>
                    <a:pt x="5587" y="3839"/>
                  </a:lnTo>
                  <a:cubicBezTo>
                    <a:pt x="5577" y="3768"/>
                    <a:pt x="5525" y="3696"/>
                    <a:pt x="5434" y="3642"/>
                  </a:cubicBezTo>
                  <a:close/>
                </a:path>
              </a:pathLst>
            </a:custGeom>
            <a:solidFill>
              <a:srgbClr val="136F5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6" name="Google Shape;806;g7457111804_0_105"/>
            <p:cNvSpPr/>
            <p:nvPr/>
          </p:nvSpPr>
          <p:spPr>
            <a:xfrm>
              <a:off x="4224150" y="2615350"/>
              <a:ext cx="148475" cy="288675"/>
            </a:xfrm>
            <a:custGeom>
              <a:rect b="b" l="l" r="r" t="t"/>
              <a:pathLst>
                <a:path extrusionOk="0" h="11547" w="5939">
                  <a:moveTo>
                    <a:pt x="684" y="0"/>
                  </a:moveTo>
                  <a:cubicBezTo>
                    <a:pt x="656" y="0"/>
                    <a:pt x="633" y="13"/>
                    <a:pt x="618" y="34"/>
                  </a:cubicBezTo>
                  <a:lnTo>
                    <a:pt x="604" y="28"/>
                  </a:lnTo>
                  <a:lnTo>
                    <a:pt x="0" y="376"/>
                  </a:lnTo>
                  <a:lnTo>
                    <a:pt x="594" y="713"/>
                  </a:lnTo>
                  <a:lnTo>
                    <a:pt x="594" y="7895"/>
                  </a:lnTo>
                  <a:cubicBezTo>
                    <a:pt x="594" y="7997"/>
                    <a:pt x="665" y="8120"/>
                    <a:pt x="751" y="8167"/>
                  </a:cubicBezTo>
                  <a:lnTo>
                    <a:pt x="5280" y="10785"/>
                  </a:lnTo>
                  <a:lnTo>
                    <a:pt x="5280" y="11546"/>
                  </a:lnTo>
                  <a:lnTo>
                    <a:pt x="5939" y="11165"/>
                  </a:lnTo>
                  <a:lnTo>
                    <a:pt x="5935" y="3014"/>
                  </a:lnTo>
                  <a:lnTo>
                    <a:pt x="751" y="21"/>
                  </a:lnTo>
                  <a:cubicBezTo>
                    <a:pt x="727" y="7"/>
                    <a:pt x="704" y="0"/>
                    <a:pt x="684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7" name="Google Shape;807;g7457111804_0_105"/>
            <p:cNvSpPr/>
            <p:nvPr/>
          </p:nvSpPr>
          <p:spPr>
            <a:xfrm>
              <a:off x="4222450" y="2624775"/>
              <a:ext cx="133725" cy="279250"/>
            </a:xfrm>
            <a:custGeom>
              <a:rect b="b" l="l" r="r" t="t"/>
              <a:pathLst>
                <a:path extrusionOk="0" h="11170" w="5349">
                  <a:moveTo>
                    <a:pt x="88" y="1"/>
                  </a:moveTo>
                  <a:cubicBezTo>
                    <a:pt x="36" y="1"/>
                    <a:pt x="0" y="43"/>
                    <a:pt x="0" y="115"/>
                  </a:cubicBezTo>
                  <a:lnTo>
                    <a:pt x="0" y="7900"/>
                  </a:lnTo>
                  <a:cubicBezTo>
                    <a:pt x="0" y="7999"/>
                    <a:pt x="71" y="8122"/>
                    <a:pt x="160" y="8173"/>
                  </a:cubicBezTo>
                  <a:lnTo>
                    <a:pt x="5348" y="11169"/>
                  </a:lnTo>
                  <a:lnTo>
                    <a:pt x="5345" y="3019"/>
                  </a:lnTo>
                  <a:lnTo>
                    <a:pt x="160" y="23"/>
                  </a:lnTo>
                  <a:cubicBezTo>
                    <a:pt x="134" y="8"/>
                    <a:pt x="110" y="1"/>
                    <a:pt x="88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8" name="Google Shape;808;g7457111804_0_105"/>
            <p:cNvSpPr/>
            <p:nvPr/>
          </p:nvSpPr>
          <p:spPr>
            <a:xfrm>
              <a:off x="4356050" y="2690700"/>
              <a:ext cx="16575" cy="213325"/>
            </a:xfrm>
            <a:custGeom>
              <a:rect b="b" l="l" r="r" t="t"/>
              <a:pathLst>
                <a:path extrusionOk="0" h="8533" w="663">
                  <a:moveTo>
                    <a:pt x="659" y="0"/>
                  </a:moveTo>
                  <a:lnTo>
                    <a:pt x="1" y="382"/>
                  </a:lnTo>
                  <a:lnTo>
                    <a:pt x="4" y="8532"/>
                  </a:lnTo>
                  <a:lnTo>
                    <a:pt x="663" y="8151"/>
                  </a:lnTo>
                  <a:lnTo>
                    <a:pt x="659" y="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9" name="Google Shape;809;g7457111804_0_105"/>
            <p:cNvSpPr/>
            <p:nvPr/>
          </p:nvSpPr>
          <p:spPr>
            <a:xfrm>
              <a:off x="4346425" y="2701475"/>
              <a:ext cx="4275" cy="6175"/>
            </a:xfrm>
            <a:custGeom>
              <a:rect b="b" l="l" r="r" t="t"/>
              <a:pathLst>
                <a:path extrusionOk="0" h="247" w="171">
                  <a:moveTo>
                    <a:pt x="51" y="1"/>
                  </a:moveTo>
                  <a:cubicBezTo>
                    <a:pt x="22" y="1"/>
                    <a:pt x="1" y="29"/>
                    <a:pt x="3" y="74"/>
                  </a:cubicBezTo>
                  <a:cubicBezTo>
                    <a:pt x="3" y="102"/>
                    <a:pt x="10" y="132"/>
                    <a:pt x="24" y="160"/>
                  </a:cubicBezTo>
                  <a:cubicBezTo>
                    <a:pt x="38" y="190"/>
                    <a:pt x="62" y="221"/>
                    <a:pt x="85" y="234"/>
                  </a:cubicBezTo>
                  <a:cubicBezTo>
                    <a:pt x="89" y="238"/>
                    <a:pt x="92" y="242"/>
                    <a:pt x="99" y="242"/>
                  </a:cubicBezTo>
                  <a:cubicBezTo>
                    <a:pt x="107" y="245"/>
                    <a:pt x="115" y="247"/>
                    <a:pt x="122" y="247"/>
                  </a:cubicBezTo>
                  <a:cubicBezTo>
                    <a:pt x="151" y="247"/>
                    <a:pt x="170" y="220"/>
                    <a:pt x="170" y="173"/>
                  </a:cubicBezTo>
                  <a:cubicBezTo>
                    <a:pt x="170" y="153"/>
                    <a:pt x="167" y="132"/>
                    <a:pt x="157" y="112"/>
                  </a:cubicBezTo>
                  <a:cubicBezTo>
                    <a:pt x="150" y="81"/>
                    <a:pt x="133" y="50"/>
                    <a:pt x="109" y="33"/>
                  </a:cubicBezTo>
                  <a:cubicBezTo>
                    <a:pt x="102" y="23"/>
                    <a:pt x="95" y="17"/>
                    <a:pt x="85" y="12"/>
                  </a:cubicBezTo>
                  <a:cubicBezTo>
                    <a:pt x="73" y="4"/>
                    <a:pt x="62" y="1"/>
                    <a:pt x="5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0" name="Google Shape;810;g7457111804_0_105"/>
            <p:cNvSpPr/>
            <p:nvPr/>
          </p:nvSpPr>
          <p:spPr>
            <a:xfrm>
              <a:off x="4346225" y="2699825"/>
              <a:ext cx="32900" cy="18475"/>
            </a:xfrm>
            <a:custGeom>
              <a:rect b="b" l="l" r="r" t="t"/>
              <a:pathLst>
                <a:path extrusionOk="0" h="739" w="1316">
                  <a:moveTo>
                    <a:pt x="1052" y="1"/>
                  </a:moveTo>
                  <a:lnTo>
                    <a:pt x="1056" y="103"/>
                  </a:lnTo>
                  <a:cubicBezTo>
                    <a:pt x="1267" y="229"/>
                    <a:pt x="1264" y="431"/>
                    <a:pt x="1049" y="554"/>
                  </a:cubicBezTo>
                  <a:cubicBezTo>
                    <a:pt x="941" y="615"/>
                    <a:pt x="798" y="647"/>
                    <a:pt x="655" y="647"/>
                  </a:cubicBezTo>
                  <a:cubicBezTo>
                    <a:pt x="514" y="647"/>
                    <a:pt x="372" y="616"/>
                    <a:pt x="264" y="554"/>
                  </a:cubicBezTo>
                  <a:cubicBezTo>
                    <a:pt x="148" y="485"/>
                    <a:pt x="93" y="396"/>
                    <a:pt x="107" y="308"/>
                  </a:cubicBezTo>
                  <a:cubicBezTo>
                    <a:pt x="107" y="263"/>
                    <a:pt x="128" y="219"/>
                    <a:pt x="165" y="178"/>
                  </a:cubicBezTo>
                  <a:cubicBezTo>
                    <a:pt x="158" y="147"/>
                    <a:pt x="141" y="116"/>
                    <a:pt x="117" y="99"/>
                  </a:cubicBezTo>
                  <a:cubicBezTo>
                    <a:pt x="76" y="137"/>
                    <a:pt x="46" y="178"/>
                    <a:pt x="32" y="226"/>
                  </a:cubicBezTo>
                  <a:cubicBezTo>
                    <a:pt x="1" y="304"/>
                    <a:pt x="5" y="393"/>
                    <a:pt x="52" y="475"/>
                  </a:cubicBezTo>
                  <a:cubicBezTo>
                    <a:pt x="87" y="536"/>
                    <a:pt x="144" y="587"/>
                    <a:pt x="219" y="631"/>
                  </a:cubicBezTo>
                  <a:cubicBezTo>
                    <a:pt x="342" y="703"/>
                    <a:pt x="499" y="739"/>
                    <a:pt x="656" y="739"/>
                  </a:cubicBezTo>
                  <a:cubicBezTo>
                    <a:pt x="813" y="739"/>
                    <a:pt x="971" y="703"/>
                    <a:pt x="1093" y="631"/>
                  </a:cubicBezTo>
                  <a:cubicBezTo>
                    <a:pt x="1188" y="577"/>
                    <a:pt x="1250" y="508"/>
                    <a:pt x="1281" y="431"/>
                  </a:cubicBezTo>
                  <a:cubicBezTo>
                    <a:pt x="1315" y="349"/>
                    <a:pt x="1308" y="259"/>
                    <a:pt x="1261" y="181"/>
                  </a:cubicBezTo>
                  <a:lnTo>
                    <a:pt x="1261" y="178"/>
                  </a:lnTo>
                  <a:cubicBezTo>
                    <a:pt x="1226" y="119"/>
                    <a:pt x="1168" y="65"/>
                    <a:pt x="1093" y="21"/>
                  </a:cubicBezTo>
                  <a:cubicBezTo>
                    <a:pt x="1083" y="14"/>
                    <a:pt x="1070" y="7"/>
                    <a:pt x="105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1" name="Google Shape;811;g7457111804_0_105"/>
            <p:cNvSpPr/>
            <p:nvPr/>
          </p:nvSpPr>
          <p:spPr>
            <a:xfrm>
              <a:off x="4214575" y="2623350"/>
              <a:ext cx="143550" cy="96375"/>
            </a:xfrm>
            <a:custGeom>
              <a:rect b="b" l="l" r="r" t="t"/>
              <a:pathLst>
                <a:path extrusionOk="0" h="3855" w="5742">
                  <a:moveTo>
                    <a:pt x="166" y="0"/>
                  </a:moveTo>
                  <a:cubicBezTo>
                    <a:pt x="137" y="0"/>
                    <a:pt x="108" y="6"/>
                    <a:pt x="86" y="18"/>
                  </a:cubicBezTo>
                  <a:lnTo>
                    <a:pt x="1" y="70"/>
                  </a:lnTo>
                  <a:lnTo>
                    <a:pt x="5622" y="3854"/>
                  </a:lnTo>
                  <a:lnTo>
                    <a:pt x="5742" y="3786"/>
                  </a:lnTo>
                  <a:lnTo>
                    <a:pt x="246" y="18"/>
                  </a:lnTo>
                  <a:cubicBezTo>
                    <a:pt x="224" y="6"/>
                    <a:pt x="195" y="0"/>
                    <a:pt x="166" y="0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2" name="Google Shape;812;g7457111804_0_105"/>
            <p:cNvSpPr/>
            <p:nvPr/>
          </p:nvSpPr>
          <p:spPr>
            <a:xfrm>
              <a:off x="4214575" y="2623375"/>
              <a:ext cx="143550" cy="96250"/>
            </a:xfrm>
            <a:custGeom>
              <a:rect b="b" l="l" r="r" t="t"/>
              <a:pathLst>
                <a:path extrusionOk="0" h="3850" w="5742">
                  <a:moveTo>
                    <a:pt x="168" y="0"/>
                  </a:moveTo>
                  <a:cubicBezTo>
                    <a:pt x="137" y="0"/>
                    <a:pt x="110" y="7"/>
                    <a:pt x="86" y="17"/>
                  </a:cubicBezTo>
                  <a:lnTo>
                    <a:pt x="1" y="69"/>
                  </a:lnTo>
                  <a:cubicBezTo>
                    <a:pt x="15" y="61"/>
                    <a:pt x="28" y="58"/>
                    <a:pt x="42" y="58"/>
                  </a:cubicBezTo>
                  <a:cubicBezTo>
                    <a:pt x="62" y="58"/>
                    <a:pt x="86" y="65"/>
                    <a:pt x="114" y="79"/>
                  </a:cubicBezTo>
                  <a:lnTo>
                    <a:pt x="5625" y="3850"/>
                  </a:lnTo>
                  <a:lnTo>
                    <a:pt x="5742" y="3782"/>
                  </a:lnTo>
                  <a:lnTo>
                    <a:pt x="5734" y="3779"/>
                  </a:lnTo>
                  <a:lnTo>
                    <a:pt x="5295" y="3478"/>
                  </a:lnTo>
                  <a:lnTo>
                    <a:pt x="342" y="85"/>
                  </a:lnTo>
                  <a:lnTo>
                    <a:pt x="246" y="17"/>
                  </a:lnTo>
                  <a:cubicBezTo>
                    <a:pt x="223" y="7"/>
                    <a:pt x="196" y="0"/>
                    <a:pt x="168" y="0"/>
                  </a:cubicBezTo>
                  <a:close/>
                </a:path>
              </a:pathLst>
            </a:custGeom>
            <a:solidFill>
              <a:srgbClr val="1FB2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3" name="Google Shape;813;g7457111804_0_105"/>
            <p:cNvSpPr/>
            <p:nvPr/>
          </p:nvSpPr>
          <p:spPr>
            <a:xfrm>
              <a:off x="4213400" y="2624825"/>
              <a:ext cx="144025" cy="300025"/>
            </a:xfrm>
            <a:custGeom>
              <a:rect b="b" l="l" r="r" t="t"/>
              <a:pathLst>
                <a:path extrusionOk="0" h="12001" w="5761">
                  <a:moveTo>
                    <a:pt x="91" y="1"/>
                  </a:moveTo>
                  <a:cubicBezTo>
                    <a:pt x="37" y="1"/>
                    <a:pt x="0" y="42"/>
                    <a:pt x="0" y="113"/>
                  </a:cubicBezTo>
                  <a:lnTo>
                    <a:pt x="3" y="7898"/>
                  </a:lnTo>
                  <a:cubicBezTo>
                    <a:pt x="3" y="7997"/>
                    <a:pt x="71" y="8120"/>
                    <a:pt x="161" y="8171"/>
                  </a:cubicBezTo>
                  <a:lnTo>
                    <a:pt x="5761" y="12000"/>
                  </a:lnTo>
                  <a:lnTo>
                    <a:pt x="5761" y="3850"/>
                  </a:lnTo>
                  <a:lnTo>
                    <a:pt x="161" y="21"/>
                  </a:lnTo>
                  <a:cubicBezTo>
                    <a:pt x="135" y="7"/>
                    <a:pt x="112" y="1"/>
                    <a:pt x="91" y="1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4" name="Google Shape;814;g7457111804_0_105"/>
            <p:cNvSpPr/>
            <p:nvPr/>
          </p:nvSpPr>
          <p:spPr>
            <a:xfrm>
              <a:off x="4357400" y="2698375"/>
              <a:ext cx="39300" cy="226550"/>
            </a:xfrm>
            <a:custGeom>
              <a:rect b="b" l="l" r="r" t="t"/>
              <a:pathLst>
                <a:path extrusionOk="0" h="9062" w="1572">
                  <a:moveTo>
                    <a:pt x="1568" y="0"/>
                  </a:moveTo>
                  <a:lnTo>
                    <a:pt x="1" y="908"/>
                  </a:lnTo>
                  <a:lnTo>
                    <a:pt x="1" y="9062"/>
                  </a:lnTo>
                  <a:lnTo>
                    <a:pt x="1571" y="8154"/>
                  </a:lnTo>
                  <a:lnTo>
                    <a:pt x="1568" y="0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5" name="Google Shape;815;g7457111804_0_105"/>
            <p:cNvSpPr/>
            <p:nvPr/>
          </p:nvSpPr>
          <p:spPr>
            <a:xfrm>
              <a:off x="4357400" y="2698375"/>
              <a:ext cx="39300" cy="226550"/>
            </a:xfrm>
            <a:custGeom>
              <a:rect b="b" l="l" r="r" t="t"/>
              <a:pathLst>
                <a:path extrusionOk="0" h="9062" w="1572">
                  <a:moveTo>
                    <a:pt x="1568" y="0"/>
                  </a:moveTo>
                  <a:lnTo>
                    <a:pt x="854" y="413"/>
                  </a:lnTo>
                  <a:lnTo>
                    <a:pt x="738" y="481"/>
                  </a:lnTo>
                  <a:lnTo>
                    <a:pt x="609" y="557"/>
                  </a:lnTo>
                  <a:lnTo>
                    <a:pt x="377" y="689"/>
                  </a:lnTo>
                  <a:lnTo>
                    <a:pt x="1" y="908"/>
                  </a:lnTo>
                  <a:lnTo>
                    <a:pt x="1" y="9062"/>
                  </a:lnTo>
                  <a:lnTo>
                    <a:pt x="1571" y="8154"/>
                  </a:lnTo>
                  <a:lnTo>
                    <a:pt x="1568" y="0"/>
                  </a:lnTo>
                  <a:close/>
                </a:path>
              </a:pathLst>
            </a:custGeom>
            <a:solidFill>
              <a:srgbClr val="23C7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6" name="Google Shape;816;g7457111804_0_105"/>
            <p:cNvSpPr/>
            <p:nvPr/>
          </p:nvSpPr>
          <p:spPr>
            <a:xfrm>
              <a:off x="4365950" y="2739425"/>
              <a:ext cx="24250" cy="29900"/>
            </a:xfrm>
            <a:custGeom>
              <a:rect b="b" l="l" r="r" t="t"/>
              <a:pathLst>
                <a:path extrusionOk="0" h="1196" w="970">
                  <a:moveTo>
                    <a:pt x="666" y="1"/>
                  </a:moveTo>
                  <a:cubicBezTo>
                    <a:pt x="595" y="1"/>
                    <a:pt x="518" y="23"/>
                    <a:pt x="440" y="68"/>
                  </a:cubicBezTo>
                  <a:cubicBezTo>
                    <a:pt x="195" y="208"/>
                    <a:pt x="4" y="542"/>
                    <a:pt x="1" y="826"/>
                  </a:cubicBezTo>
                  <a:cubicBezTo>
                    <a:pt x="4" y="911"/>
                    <a:pt x="21" y="989"/>
                    <a:pt x="55" y="1051"/>
                  </a:cubicBezTo>
                  <a:cubicBezTo>
                    <a:pt x="111" y="1146"/>
                    <a:pt x="202" y="1196"/>
                    <a:pt x="309" y="1196"/>
                  </a:cubicBezTo>
                  <a:cubicBezTo>
                    <a:pt x="379" y="1196"/>
                    <a:pt x="456" y="1174"/>
                    <a:pt x="533" y="1130"/>
                  </a:cubicBezTo>
                  <a:cubicBezTo>
                    <a:pt x="779" y="989"/>
                    <a:pt x="970" y="655"/>
                    <a:pt x="970" y="372"/>
                  </a:cubicBezTo>
                  <a:cubicBezTo>
                    <a:pt x="970" y="283"/>
                    <a:pt x="952" y="208"/>
                    <a:pt x="915" y="147"/>
                  </a:cubicBezTo>
                  <a:cubicBezTo>
                    <a:pt x="870" y="68"/>
                    <a:pt x="796" y="17"/>
                    <a:pt x="707" y="3"/>
                  </a:cubicBezTo>
                  <a:cubicBezTo>
                    <a:pt x="693" y="2"/>
                    <a:pt x="680" y="1"/>
                    <a:pt x="666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7" name="Google Shape;817;g7457111804_0_105"/>
            <p:cNvSpPr/>
            <p:nvPr/>
          </p:nvSpPr>
          <p:spPr>
            <a:xfrm>
              <a:off x="4365350" y="2782075"/>
              <a:ext cx="24600" cy="117850"/>
            </a:xfrm>
            <a:custGeom>
              <a:rect b="b" l="l" r="r" t="t"/>
              <a:pathLst>
                <a:path extrusionOk="0" h="4714" w="984">
                  <a:moveTo>
                    <a:pt x="742" y="0"/>
                  </a:moveTo>
                  <a:cubicBezTo>
                    <a:pt x="684" y="0"/>
                    <a:pt x="619" y="19"/>
                    <a:pt x="550" y="58"/>
                  </a:cubicBezTo>
                  <a:lnTo>
                    <a:pt x="434" y="126"/>
                  </a:lnTo>
                  <a:cubicBezTo>
                    <a:pt x="195" y="266"/>
                    <a:pt x="1" y="597"/>
                    <a:pt x="1" y="874"/>
                  </a:cubicBezTo>
                  <a:lnTo>
                    <a:pt x="1" y="4406"/>
                  </a:lnTo>
                  <a:cubicBezTo>
                    <a:pt x="1" y="4601"/>
                    <a:pt x="99" y="4714"/>
                    <a:pt x="242" y="4714"/>
                  </a:cubicBezTo>
                  <a:cubicBezTo>
                    <a:pt x="300" y="4714"/>
                    <a:pt x="365" y="4695"/>
                    <a:pt x="434" y="4656"/>
                  </a:cubicBezTo>
                  <a:lnTo>
                    <a:pt x="550" y="4587"/>
                  </a:lnTo>
                  <a:cubicBezTo>
                    <a:pt x="789" y="4447"/>
                    <a:pt x="984" y="4116"/>
                    <a:pt x="984" y="3840"/>
                  </a:cubicBezTo>
                  <a:lnTo>
                    <a:pt x="984" y="307"/>
                  </a:lnTo>
                  <a:cubicBezTo>
                    <a:pt x="984" y="113"/>
                    <a:pt x="885" y="0"/>
                    <a:pt x="742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8" name="Google Shape;818;g7457111804_0_105"/>
            <p:cNvSpPr/>
            <p:nvPr/>
          </p:nvSpPr>
          <p:spPr>
            <a:xfrm>
              <a:off x="4355200" y="2697000"/>
              <a:ext cx="41400" cy="24100"/>
            </a:xfrm>
            <a:custGeom>
              <a:rect b="b" l="l" r="r" t="t"/>
              <a:pathLst>
                <a:path extrusionOk="0" h="964" w="1656">
                  <a:moveTo>
                    <a:pt x="1563" y="1"/>
                  </a:moveTo>
                  <a:lnTo>
                    <a:pt x="0" y="905"/>
                  </a:lnTo>
                  <a:lnTo>
                    <a:pt x="89" y="963"/>
                  </a:lnTo>
                  <a:lnTo>
                    <a:pt x="1656" y="55"/>
                  </a:lnTo>
                  <a:lnTo>
                    <a:pt x="1563" y="1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9" name="Google Shape;819;g7457111804_0_105"/>
            <p:cNvSpPr/>
            <p:nvPr/>
          </p:nvSpPr>
          <p:spPr>
            <a:xfrm>
              <a:off x="4355200" y="2697000"/>
              <a:ext cx="41400" cy="24100"/>
            </a:xfrm>
            <a:custGeom>
              <a:rect b="b" l="l" r="r" t="t"/>
              <a:pathLst>
                <a:path extrusionOk="0" h="964" w="1656">
                  <a:moveTo>
                    <a:pt x="1563" y="1"/>
                  </a:moveTo>
                  <a:lnTo>
                    <a:pt x="932" y="366"/>
                  </a:lnTo>
                  <a:lnTo>
                    <a:pt x="850" y="413"/>
                  </a:lnTo>
                  <a:lnTo>
                    <a:pt x="253" y="758"/>
                  </a:lnTo>
                  <a:lnTo>
                    <a:pt x="120" y="837"/>
                  </a:lnTo>
                  <a:lnTo>
                    <a:pt x="0" y="905"/>
                  </a:lnTo>
                  <a:lnTo>
                    <a:pt x="89" y="963"/>
                  </a:lnTo>
                  <a:lnTo>
                    <a:pt x="1656" y="55"/>
                  </a:lnTo>
                  <a:lnTo>
                    <a:pt x="1563" y="1"/>
                  </a:lnTo>
                  <a:close/>
                </a:path>
              </a:pathLst>
            </a:custGeom>
            <a:solidFill>
              <a:srgbClr val="1FB2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0" name="Google Shape;820;g7457111804_0_105"/>
            <p:cNvSpPr/>
            <p:nvPr/>
          </p:nvSpPr>
          <p:spPr>
            <a:xfrm>
              <a:off x="5443675" y="2534625"/>
              <a:ext cx="51900" cy="109825"/>
            </a:xfrm>
            <a:custGeom>
              <a:rect b="b" l="l" r="r" t="t"/>
              <a:pathLst>
                <a:path extrusionOk="0" h="4393" w="2076">
                  <a:moveTo>
                    <a:pt x="1922" y="1"/>
                  </a:moveTo>
                  <a:lnTo>
                    <a:pt x="1" y="1110"/>
                  </a:lnTo>
                  <a:lnTo>
                    <a:pt x="1" y="2222"/>
                  </a:lnTo>
                  <a:lnTo>
                    <a:pt x="827" y="3652"/>
                  </a:lnTo>
                  <a:cubicBezTo>
                    <a:pt x="840" y="3676"/>
                    <a:pt x="861" y="3693"/>
                    <a:pt x="885" y="3704"/>
                  </a:cubicBezTo>
                  <a:lnTo>
                    <a:pt x="881" y="3704"/>
                  </a:lnTo>
                  <a:lnTo>
                    <a:pt x="2076" y="4393"/>
                  </a:lnTo>
                  <a:lnTo>
                    <a:pt x="1294" y="2926"/>
                  </a:lnTo>
                  <a:lnTo>
                    <a:pt x="1922" y="1110"/>
                  </a:lnTo>
                  <a:lnTo>
                    <a:pt x="1922" y="1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1" name="Google Shape;821;g7457111804_0_105"/>
            <p:cNvSpPr/>
            <p:nvPr/>
          </p:nvSpPr>
          <p:spPr>
            <a:xfrm>
              <a:off x="5458800" y="2607575"/>
              <a:ext cx="36525" cy="36725"/>
            </a:xfrm>
            <a:custGeom>
              <a:rect b="b" l="l" r="r" t="t"/>
              <a:pathLst>
                <a:path extrusionOk="0" h="1469" w="1461">
                  <a:moveTo>
                    <a:pt x="604" y="0"/>
                  </a:moveTo>
                  <a:lnTo>
                    <a:pt x="0" y="349"/>
                  </a:lnTo>
                  <a:lnTo>
                    <a:pt x="222" y="734"/>
                  </a:lnTo>
                  <a:cubicBezTo>
                    <a:pt x="235" y="758"/>
                    <a:pt x="256" y="775"/>
                    <a:pt x="280" y="786"/>
                  </a:cubicBezTo>
                  <a:lnTo>
                    <a:pt x="276" y="786"/>
                  </a:lnTo>
                  <a:lnTo>
                    <a:pt x="1461" y="1468"/>
                  </a:lnTo>
                  <a:cubicBezTo>
                    <a:pt x="1447" y="1459"/>
                    <a:pt x="1437" y="1448"/>
                    <a:pt x="1426" y="1431"/>
                  </a:cubicBezTo>
                  <a:lnTo>
                    <a:pt x="604" y="0"/>
                  </a:lnTo>
                  <a:close/>
                </a:path>
              </a:pathLst>
            </a:custGeom>
            <a:solidFill>
              <a:srgbClr val="1FB2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2" name="Google Shape;822;g7457111804_0_105"/>
            <p:cNvSpPr/>
            <p:nvPr/>
          </p:nvSpPr>
          <p:spPr>
            <a:xfrm>
              <a:off x="5361025" y="2278875"/>
              <a:ext cx="249325" cy="366025"/>
            </a:xfrm>
            <a:custGeom>
              <a:rect b="b" l="l" r="r" t="t"/>
              <a:pathLst>
                <a:path extrusionOk="0" h="14641" w="9973">
                  <a:moveTo>
                    <a:pt x="8350" y="0"/>
                  </a:moveTo>
                  <a:cubicBezTo>
                    <a:pt x="8141" y="0"/>
                    <a:pt x="7933" y="46"/>
                    <a:pt x="7774" y="138"/>
                  </a:cubicBezTo>
                  <a:lnTo>
                    <a:pt x="577" y="4302"/>
                  </a:lnTo>
                  <a:cubicBezTo>
                    <a:pt x="259" y="4486"/>
                    <a:pt x="0" y="4934"/>
                    <a:pt x="0" y="5299"/>
                  </a:cubicBezTo>
                  <a:lnTo>
                    <a:pt x="0" y="13217"/>
                  </a:lnTo>
                  <a:cubicBezTo>
                    <a:pt x="0" y="13586"/>
                    <a:pt x="259" y="14033"/>
                    <a:pt x="577" y="14217"/>
                  </a:cubicBezTo>
                  <a:lnTo>
                    <a:pt x="1048" y="14487"/>
                  </a:lnTo>
                  <a:cubicBezTo>
                    <a:pt x="1206" y="14579"/>
                    <a:pt x="1414" y="14625"/>
                    <a:pt x="1622" y="14625"/>
                  </a:cubicBezTo>
                  <a:cubicBezTo>
                    <a:pt x="1831" y="14625"/>
                    <a:pt x="2039" y="14579"/>
                    <a:pt x="2198" y="14487"/>
                  </a:cubicBezTo>
                  <a:lnTo>
                    <a:pt x="4515" y="13148"/>
                  </a:lnTo>
                  <a:lnTo>
                    <a:pt x="5337" y="14579"/>
                  </a:lnTo>
                  <a:cubicBezTo>
                    <a:pt x="5362" y="14621"/>
                    <a:pt x="5404" y="14641"/>
                    <a:pt x="5444" y="14641"/>
                  </a:cubicBezTo>
                  <a:cubicBezTo>
                    <a:pt x="5493" y="14641"/>
                    <a:pt x="5542" y="14612"/>
                    <a:pt x="5563" y="14558"/>
                  </a:cubicBezTo>
                  <a:lnTo>
                    <a:pt x="6433" y="12043"/>
                  </a:lnTo>
                  <a:lnTo>
                    <a:pt x="9395" y="10327"/>
                  </a:lnTo>
                  <a:cubicBezTo>
                    <a:pt x="9713" y="10142"/>
                    <a:pt x="9973" y="9695"/>
                    <a:pt x="9973" y="9326"/>
                  </a:cubicBezTo>
                  <a:lnTo>
                    <a:pt x="9973" y="1408"/>
                  </a:lnTo>
                  <a:cubicBezTo>
                    <a:pt x="9973" y="1039"/>
                    <a:pt x="9713" y="592"/>
                    <a:pt x="9395" y="408"/>
                  </a:cubicBezTo>
                  <a:lnTo>
                    <a:pt x="8928" y="138"/>
                  </a:lnTo>
                  <a:cubicBezTo>
                    <a:pt x="8768" y="46"/>
                    <a:pt x="8559" y="0"/>
                    <a:pt x="8350" y="0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3" name="Google Shape;823;g7457111804_0_105"/>
            <p:cNvSpPr/>
            <p:nvPr/>
          </p:nvSpPr>
          <p:spPr>
            <a:xfrm>
              <a:off x="5364850" y="2622775"/>
              <a:ext cx="10600" cy="11550"/>
            </a:xfrm>
            <a:custGeom>
              <a:rect b="b" l="l" r="r" t="t"/>
              <a:pathLst>
                <a:path extrusionOk="0" h="462" w="424">
                  <a:moveTo>
                    <a:pt x="0" y="0"/>
                  </a:moveTo>
                  <a:cubicBezTo>
                    <a:pt x="103" y="191"/>
                    <a:pt x="257" y="362"/>
                    <a:pt x="424" y="461"/>
                  </a:cubicBezTo>
                  <a:cubicBezTo>
                    <a:pt x="257" y="362"/>
                    <a:pt x="103" y="191"/>
                    <a:pt x="0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4" name="Google Shape;824;g7457111804_0_105"/>
            <p:cNvSpPr/>
            <p:nvPr/>
          </p:nvSpPr>
          <p:spPr>
            <a:xfrm>
              <a:off x="5361025" y="2397175"/>
              <a:ext cx="52550" cy="247275"/>
            </a:xfrm>
            <a:custGeom>
              <a:rect b="b" l="l" r="r" t="t"/>
              <a:pathLst>
                <a:path extrusionOk="0" h="9891" w="2102">
                  <a:moveTo>
                    <a:pt x="170" y="0"/>
                  </a:moveTo>
                  <a:cubicBezTo>
                    <a:pt x="65" y="181"/>
                    <a:pt x="0" y="383"/>
                    <a:pt x="0" y="567"/>
                  </a:cubicBezTo>
                  <a:lnTo>
                    <a:pt x="0" y="8485"/>
                  </a:lnTo>
                  <a:cubicBezTo>
                    <a:pt x="0" y="8659"/>
                    <a:pt x="57" y="8851"/>
                    <a:pt x="153" y="9024"/>
                  </a:cubicBezTo>
                  <a:cubicBezTo>
                    <a:pt x="256" y="9215"/>
                    <a:pt x="410" y="9386"/>
                    <a:pt x="577" y="9485"/>
                  </a:cubicBezTo>
                  <a:lnTo>
                    <a:pt x="1048" y="9755"/>
                  </a:lnTo>
                  <a:cubicBezTo>
                    <a:pt x="1204" y="9847"/>
                    <a:pt x="1413" y="9891"/>
                    <a:pt x="1618" y="9891"/>
                  </a:cubicBezTo>
                  <a:cubicBezTo>
                    <a:pt x="1788" y="9891"/>
                    <a:pt x="1959" y="9864"/>
                    <a:pt x="2102" y="9802"/>
                  </a:cubicBezTo>
                  <a:lnTo>
                    <a:pt x="2102" y="9802"/>
                  </a:lnTo>
                  <a:cubicBezTo>
                    <a:pt x="2044" y="9823"/>
                    <a:pt x="1990" y="9834"/>
                    <a:pt x="1941" y="9834"/>
                  </a:cubicBezTo>
                  <a:cubicBezTo>
                    <a:pt x="1754" y="9834"/>
                    <a:pt x="1624" y="9683"/>
                    <a:pt x="1624" y="9424"/>
                  </a:cubicBezTo>
                  <a:lnTo>
                    <a:pt x="1624" y="1506"/>
                  </a:lnTo>
                  <a:cubicBezTo>
                    <a:pt x="1624" y="1321"/>
                    <a:pt x="1686" y="1117"/>
                    <a:pt x="1791" y="935"/>
                  </a:cubicBezTo>
                  <a:lnTo>
                    <a:pt x="832" y="383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1FB2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5" name="Google Shape;825;g7457111804_0_105"/>
            <p:cNvSpPr/>
            <p:nvPr/>
          </p:nvSpPr>
          <p:spPr>
            <a:xfrm>
              <a:off x="5365275" y="2278900"/>
              <a:ext cx="244575" cy="141675"/>
            </a:xfrm>
            <a:custGeom>
              <a:rect b="b" l="l" r="r" t="t"/>
              <a:pathLst>
                <a:path extrusionOk="0" h="5667" w="9783">
                  <a:moveTo>
                    <a:pt x="8181" y="1"/>
                  </a:moveTo>
                  <a:cubicBezTo>
                    <a:pt x="7993" y="1"/>
                    <a:pt x="7809" y="38"/>
                    <a:pt x="7656" y="110"/>
                  </a:cubicBezTo>
                  <a:cubicBezTo>
                    <a:pt x="7639" y="117"/>
                    <a:pt x="7622" y="128"/>
                    <a:pt x="7604" y="137"/>
                  </a:cubicBezTo>
                  <a:lnTo>
                    <a:pt x="6076" y="1021"/>
                  </a:lnTo>
                  <a:lnTo>
                    <a:pt x="407" y="4301"/>
                  </a:lnTo>
                  <a:cubicBezTo>
                    <a:pt x="249" y="4394"/>
                    <a:pt x="106" y="4551"/>
                    <a:pt x="0" y="4731"/>
                  </a:cubicBezTo>
                  <a:lnTo>
                    <a:pt x="662" y="5114"/>
                  </a:lnTo>
                  <a:lnTo>
                    <a:pt x="1621" y="5666"/>
                  </a:lnTo>
                  <a:cubicBezTo>
                    <a:pt x="1724" y="5485"/>
                    <a:pt x="1870" y="5329"/>
                    <a:pt x="2028" y="5236"/>
                  </a:cubicBezTo>
                  <a:lnTo>
                    <a:pt x="9225" y="1073"/>
                  </a:lnTo>
                  <a:cubicBezTo>
                    <a:pt x="9321" y="1021"/>
                    <a:pt x="9406" y="994"/>
                    <a:pt x="9485" y="994"/>
                  </a:cubicBezTo>
                  <a:cubicBezTo>
                    <a:pt x="9628" y="994"/>
                    <a:pt x="9741" y="1083"/>
                    <a:pt x="9782" y="1243"/>
                  </a:cubicBezTo>
                  <a:cubicBezTo>
                    <a:pt x="9758" y="1100"/>
                    <a:pt x="9700" y="950"/>
                    <a:pt x="9622" y="816"/>
                  </a:cubicBezTo>
                  <a:cubicBezTo>
                    <a:pt x="9540" y="684"/>
                    <a:pt x="9437" y="564"/>
                    <a:pt x="9324" y="476"/>
                  </a:cubicBezTo>
                  <a:cubicBezTo>
                    <a:pt x="9294" y="451"/>
                    <a:pt x="9260" y="427"/>
                    <a:pt x="9225" y="410"/>
                  </a:cubicBezTo>
                  <a:lnTo>
                    <a:pt x="8758" y="137"/>
                  </a:lnTo>
                  <a:cubicBezTo>
                    <a:pt x="8598" y="46"/>
                    <a:pt x="8390" y="1"/>
                    <a:pt x="8181" y="1"/>
                  </a:cubicBezTo>
                  <a:close/>
                </a:path>
              </a:pathLst>
            </a:custGeom>
            <a:solidFill>
              <a:srgbClr val="68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6" name="Google Shape;826;g7457111804_0_105"/>
            <p:cNvSpPr/>
            <p:nvPr/>
          </p:nvSpPr>
          <p:spPr>
            <a:xfrm>
              <a:off x="5365275" y="2397175"/>
              <a:ext cx="16575" cy="9575"/>
            </a:xfrm>
            <a:custGeom>
              <a:rect b="b" l="l" r="r" t="t"/>
              <a:pathLst>
                <a:path extrusionOk="0" h="383" w="663">
                  <a:moveTo>
                    <a:pt x="0" y="0"/>
                  </a:moveTo>
                  <a:lnTo>
                    <a:pt x="0" y="0"/>
                  </a:lnTo>
                  <a:lnTo>
                    <a:pt x="662" y="383"/>
                  </a:lnTo>
                  <a:close/>
                </a:path>
              </a:pathLst>
            </a:custGeom>
            <a:solidFill>
              <a:srgbClr val="63C9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7" name="Google Shape;827;g7457111804_0_105"/>
            <p:cNvSpPr/>
            <p:nvPr/>
          </p:nvSpPr>
          <p:spPr>
            <a:xfrm>
              <a:off x="5416625" y="2395600"/>
              <a:ext cx="109850" cy="145650"/>
            </a:xfrm>
            <a:custGeom>
              <a:rect b="b" l="l" r="r" t="t"/>
              <a:pathLst>
                <a:path extrusionOk="0" h="5826" w="4394">
                  <a:moveTo>
                    <a:pt x="2618" y="1663"/>
                  </a:moveTo>
                  <a:cubicBezTo>
                    <a:pt x="2631" y="1663"/>
                    <a:pt x="2644" y="1664"/>
                    <a:pt x="2656" y="1664"/>
                  </a:cubicBezTo>
                  <a:lnTo>
                    <a:pt x="2677" y="1664"/>
                  </a:lnTo>
                  <a:cubicBezTo>
                    <a:pt x="2683" y="1664"/>
                    <a:pt x="2691" y="1664"/>
                    <a:pt x="2697" y="1668"/>
                  </a:cubicBezTo>
                  <a:lnTo>
                    <a:pt x="2715" y="1668"/>
                  </a:lnTo>
                  <a:cubicBezTo>
                    <a:pt x="2878" y="1691"/>
                    <a:pt x="3014" y="1791"/>
                    <a:pt x="3093" y="1968"/>
                  </a:cubicBezTo>
                  <a:cubicBezTo>
                    <a:pt x="3298" y="2422"/>
                    <a:pt x="3063" y="3210"/>
                    <a:pt x="2571" y="3733"/>
                  </a:cubicBezTo>
                  <a:cubicBezTo>
                    <a:pt x="2363" y="3951"/>
                    <a:pt x="2141" y="4087"/>
                    <a:pt x="1943" y="4138"/>
                  </a:cubicBezTo>
                  <a:cubicBezTo>
                    <a:pt x="1933" y="4142"/>
                    <a:pt x="1926" y="4146"/>
                    <a:pt x="1916" y="4146"/>
                  </a:cubicBezTo>
                  <a:cubicBezTo>
                    <a:pt x="1909" y="4149"/>
                    <a:pt x="1902" y="4149"/>
                    <a:pt x="1895" y="4152"/>
                  </a:cubicBezTo>
                  <a:cubicBezTo>
                    <a:pt x="1881" y="4152"/>
                    <a:pt x="1868" y="4155"/>
                    <a:pt x="1854" y="4159"/>
                  </a:cubicBezTo>
                  <a:cubicBezTo>
                    <a:pt x="1837" y="4159"/>
                    <a:pt x="1820" y="4163"/>
                    <a:pt x="1803" y="4163"/>
                  </a:cubicBezTo>
                  <a:lnTo>
                    <a:pt x="1759" y="4163"/>
                  </a:lnTo>
                  <a:cubicBezTo>
                    <a:pt x="1560" y="4163"/>
                    <a:pt x="1397" y="4060"/>
                    <a:pt x="1305" y="3859"/>
                  </a:cubicBezTo>
                  <a:cubicBezTo>
                    <a:pt x="1270" y="3783"/>
                    <a:pt x="1247" y="3698"/>
                    <a:pt x="1237" y="3606"/>
                  </a:cubicBezTo>
                  <a:cubicBezTo>
                    <a:pt x="1233" y="3558"/>
                    <a:pt x="1229" y="3514"/>
                    <a:pt x="1229" y="3466"/>
                  </a:cubicBezTo>
                  <a:cubicBezTo>
                    <a:pt x="1233" y="3026"/>
                    <a:pt x="1458" y="2487"/>
                    <a:pt x="1827" y="2094"/>
                  </a:cubicBezTo>
                  <a:cubicBezTo>
                    <a:pt x="1946" y="1968"/>
                    <a:pt x="2072" y="1869"/>
                    <a:pt x="2192" y="1797"/>
                  </a:cubicBezTo>
                  <a:cubicBezTo>
                    <a:pt x="2233" y="1773"/>
                    <a:pt x="2274" y="1753"/>
                    <a:pt x="2315" y="1736"/>
                  </a:cubicBezTo>
                  <a:cubicBezTo>
                    <a:pt x="2420" y="1687"/>
                    <a:pt x="2523" y="1663"/>
                    <a:pt x="2618" y="1663"/>
                  </a:cubicBezTo>
                  <a:close/>
                  <a:moveTo>
                    <a:pt x="3311" y="0"/>
                  </a:moveTo>
                  <a:cubicBezTo>
                    <a:pt x="3307" y="0"/>
                    <a:pt x="3302" y="1"/>
                    <a:pt x="3298" y="2"/>
                  </a:cubicBezTo>
                  <a:lnTo>
                    <a:pt x="2817" y="50"/>
                  </a:lnTo>
                  <a:cubicBezTo>
                    <a:pt x="2773" y="53"/>
                    <a:pt x="2724" y="88"/>
                    <a:pt x="2711" y="121"/>
                  </a:cubicBezTo>
                  <a:lnTo>
                    <a:pt x="2448" y="825"/>
                  </a:lnTo>
                  <a:cubicBezTo>
                    <a:pt x="2434" y="858"/>
                    <a:pt x="2387" y="903"/>
                    <a:pt x="2343" y="927"/>
                  </a:cubicBezTo>
                  <a:cubicBezTo>
                    <a:pt x="2244" y="971"/>
                    <a:pt x="2144" y="1030"/>
                    <a:pt x="2045" y="1098"/>
                  </a:cubicBezTo>
                  <a:cubicBezTo>
                    <a:pt x="2024" y="1112"/>
                    <a:pt x="2001" y="1120"/>
                    <a:pt x="1981" y="1120"/>
                  </a:cubicBezTo>
                  <a:cubicBezTo>
                    <a:pt x="1964" y="1120"/>
                    <a:pt x="1949" y="1114"/>
                    <a:pt x="1940" y="1101"/>
                  </a:cubicBezTo>
                  <a:lnTo>
                    <a:pt x="1694" y="726"/>
                  </a:lnTo>
                  <a:cubicBezTo>
                    <a:pt x="1686" y="713"/>
                    <a:pt x="1674" y="707"/>
                    <a:pt x="1660" y="707"/>
                  </a:cubicBezTo>
                  <a:cubicBezTo>
                    <a:pt x="1642" y="707"/>
                    <a:pt x="1622" y="717"/>
                    <a:pt x="1605" y="736"/>
                  </a:cubicBezTo>
                  <a:lnTo>
                    <a:pt x="1076" y="1296"/>
                  </a:lnTo>
                  <a:cubicBezTo>
                    <a:pt x="1045" y="1329"/>
                    <a:pt x="1025" y="1381"/>
                    <a:pt x="1035" y="1411"/>
                  </a:cubicBezTo>
                  <a:lnTo>
                    <a:pt x="1182" y="1910"/>
                  </a:lnTo>
                  <a:cubicBezTo>
                    <a:pt x="1192" y="1940"/>
                    <a:pt x="1179" y="1995"/>
                    <a:pt x="1155" y="2033"/>
                  </a:cubicBezTo>
                  <a:cubicBezTo>
                    <a:pt x="1066" y="2169"/>
                    <a:pt x="984" y="2309"/>
                    <a:pt x="912" y="2456"/>
                  </a:cubicBezTo>
                  <a:cubicBezTo>
                    <a:pt x="892" y="2490"/>
                    <a:pt x="844" y="2528"/>
                    <a:pt x="796" y="2541"/>
                  </a:cubicBezTo>
                  <a:lnTo>
                    <a:pt x="342" y="2651"/>
                  </a:lnTo>
                  <a:cubicBezTo>
                    <a:pt x="298" y="2660"/>
                    <a:pt x="250" y="2698"/>
                    <a:pt x="240" y="2736"/>
                  </a:cubicBezTo>
                  <a:lnTo>
                    <a:pt x="11" y="3503"/>
                  </a:lnTo>
                  <a:cubicBezTo>
                    <a:pt x="1" y="3538"/>
                    <a:pt x="29" y="3569"/>
                    <a:pt x="70" y="3572"/>
                  </a:cubicBezTo>
                  <a:lnTo>
                    <a:pt x="482" y="3596"/>
                  </a:lnTo>
                  <a:cubicBezTo>
                    <a:pt x="527" y="3599"/>
                    <a:pt x="557" y="3626"/>
                    <a:pt x="554" y="3664"/>
                  </a:cubicBezTo>
                  <a:cubicBezTo>
                    <a:pt x="541" y="3801"/>
                    <a:pt x="541" y="3933"/>
                    <a:pt x="550" y="4060"/>
                  </a:cubicBezTo>
                  <a:cubicBezTo>
                    <a:pt x="554" y="4094"/>
                    <a:pt x="536" y="4149"/>
                    <a:pt x="506" y="4183"/>
                  </a:cubicBezTo>
                  <a:lnTo>
                    <a:pt x="45" y="4743"/>
                  </a:lnTo>
                  <a:cubicBezTo>
                    <a:pt x="18" y="4777"/>
                    <a:pt x="4" y="4828"/>
                    <a:pt x="18" y="4859"/>
                  </a:cubicBezTo>
                  <a:lnTo>
                    <a:pt x="237" y="5343"/>
                  </a:lnTo>
                  <a:cubicBezTo>
                    <a:pt x="240" y="5350"/>
                    <a:pt x="243" y="5354"/>
                    <a:pt x="250" y="5357"/>
                  </a:cubicBezTo>
                  <a:lnTo>
                    <a:pt x="250" y="5360"/>
                  </a:lnTo>
                  <a:cubicBezTo>
                    <a:pt x="257" y="5364"/>
                    <a:pt x="264" y="5364"/>
                    <a:pt x="267" y="5364"/>
                  </a:cubicBezTo>
                  <a:lnTo>
                    <a:pt x="270" y="5364"/>
                  </a:lnTo>
                  <a:cubicBezTo>
                    <a:pt x="284" y="5364"/>
                    <a:pt x="305" y="5354"/>
                    <a:pt x="322" y="5340"/>
                  </a:cubicBezTo>
                  <a:lnTo>
                    <a:pt x="817" y="4886"/>
                  </a:lnTo>
                  <a:cubicBezTo>
                    <a:pt x="838" y="4867"/>
                    <a:pt x="864" y="4857"/>
                    <a:pt x="886" y="4857"/>
                  </a:cubicBezTo>
                  <a:cubicBezTo>
                    <a:pt x="900" y="4857"/>
                    <a:pt x="913" y="4861"/>
                    <a:pt x="922" y="4869"/>
                  </a:cubicBezTo>
                  <a:cubicBezTo>
                    <a:pt x="987" y="4920"/>
                    <a:pt x="1059" y="4961"/>
                    <a:pt x="1134" y="4992"/>
                  </a:cubicBezTo>
                  <a:cubicBezTo>
                    <a:pt x="1168" y="5006"/>
                    <a:pt x="1192" y="5043"/>
                    <a:pt x="1185" y="5077"/>
                  </a:cubicBezTo>
                  <a:lnTo>
                    <a:pt x="1032" y="5770"/>
                  </a:lnTo>
                  <a:cubicBezTo>
                    <a:pt x="1028" y="5790"/>
                    <a:pt x="1035" y="5808"/>
                    <a:pt x="1053" y="5817"/>
                  </a:cubicBezTo>
                  <a:cubicBezTo>
                    <a:pt x="1062" y="5823"/>
                    <a:pt x="1072" y="5826"/>
                    <a:pt x="1085" y="5826"/>
                  </a:cubicBezTo>
                  <a:cubicBezTo>
                    <a:pt x="1090" y="5826"/>
                    <a:pt x="1095" y="5826"/>
                    <a:pt x="1100" y="5825"/>
                  </a:cubicBezTo>
                  <a:lnTo>
                    <a:pt x="1581" y="5776"/>
                  </a:lnTo>
                  <a:cubicBezTo>
                    <a:pt x="1626" y="5773"/>
                    <a:pt x="1673" y="5740"/>
                    <a:pt x="1687" y="5705"/>
                  </a:cubicBezTo>
                  <a:lnTo>
                    <a:pt x="1949" y="5002"/>
                  </a:lnTo>
                  <a:cubicBezTo>
                    <a:pt x="1963" y="4968"/>
                    <a:pt x="2011" y="4924"/>
                    <a:pt x="2056" y="4900"/>
                  </a:cubicBezTo>
                  <a:cubicBezTo>
                    <a:pt x="2103" y="4875"/>
                    <a:pt x="2158" y="4848"/>
                    <a:pt x="2209" y="4821"/>
                  </a:cubicBezTo>
                  <a:cubicBezTo>
                    <a:pt x="2257" y="4790"/>
                    <a:pt x="2305" y="4760"/>
                    <a:pt x="2352" y="4729"/>
                  </a:cubicBezTo>
                  <a:cubicBezTo>
                    <a:pt x="2374" y="4714"/>
                    <a:pt x="2397" y="4707"/>
                    <a:pt x="2416" y="4707"/>
                  </a:cubicBezTo>
                  <a:cubicBezTo>
                    <a:pt x="2433" y="4707"/>
                    <a:pt x="2447" y="4713"/>
                    <a:pt x="2455" y="4725"/>
                  </a:cubicBezTo>
                  <a:lnTo>
                    <a:pt x="2704" y="5101"/>
                  </a:lnTo>
                  <a:cubicBezTo>
                    <a:pt x="2707" y="5108"/>
                    <a:pt x="2711" y="5111"/>
                    <a:pt x="2715" y="5115"/>
                  </a:cubicBezTo>
                  <a:cubicBezTo>
                    <a:pt x="2720" y="5118"/>
                    <a:pt x="2727" y="5119"/>
                    <a:pt x="2735" y="5119"/>
                  </a:cubicBezTo>
                  <a:cubicBezTo>
                    <a:pt x="2752" y="5119"/>
                    <a:pt x="2773" y="5110"/>
                    <a:pt x="2793" y="5091"/>
                  </a:cubicBezTo>
                  <a:lnTo>
                    <a:pt x="3321" y="4531"/>
                  </a:lnTo>
                  <a:cubicBezTo>
                    <a:pt x="3353" y="4497"/>
                    <a:pt x="3373" y="4445"/>
                    <a:pt x="3362" y="4415"/>
                  </a:cubicBezTo>
                  <a:lnTo>
                    <a:pt x="3216" y="3917"/>
                  </a:lnTo>
                  <a:cubicBezTo>
                    <a:pt x="3206" y="3886"/>
                    <a:pt x="3219" y="3831"/>
                    <a:pt x="3244" y="3794"/>
                  </a:cubicBezTo>
                  <a:cubicBezTo>
                    <a:pt x="3332" y="3657"/>
                    <a:pt x="3414" y="3517"/>
                    <a:pt x="3485" y="3371"/>
                  </a:cubicBezTo>
                  <a:cubicBezTo>
                    <a:pt x="3503" y="3336"/>
                    <a:pt x="3554" y="3299"/>
                    <a:pt x="3602" y="3285"/>
                  </a:cubicBezTo>
                  <a:lnTo>
                    <a:pt x="4055" y="3176"/>
                  </a:lnTo>
                  <a:cubicBezTo>
                    <a:pt x="4100" y="3166"/>
                    <a:pt x="4148" y="3128"/>
                    <a:pt x="4158" y="3091"/>
                  </a:cubicBezTo>
                  <a:lnTo>
                    <a:pt x="4386" y="2323"/>
                  </a:lnTo>
                  <a:cubicBezTo>
                    <a:pt x="4394" y="2299"/>
                    <a:pt x="4383" y="2275"/>
                    <a:pt x="4359" y="2265"/>
                  </a:cubicBezTo>
                  <a:lnTo>
                    <a:pt x="4359" y="2262"/>
                  </a:lnTo>
                  <a:cubicBezTo>
                    <a:pt x="4349" y="2258"/>
                    <a:pt x="4339" y="2254"/>
                    <a:pt x="4329" y="2254"/>
                  </a:cubicBezTo>
                  <a:lnTo>
                    <a:pt x="3915" y="2230"/>
                  </a:lnTo>
                  <a:cubicBezTo>
                    <a:pt x="3871" y="2227"/>
                    <a:pt x="3841" y="2200"/>
                    <a:pt x="3844" y="2162"/>
                  </a:cubicBezTo>
                  <a:cubicBezTo>
                    <a:pt x="3851" y="2098"/>
                    <a:pt x="3854" y="2033"/>
                    <a:pt x="3854" y="1972"/>
                  </a:cubicBezTo>
                  <a:cubicBezTo>
                    <a:pt x="3854" y="1900"/>
                    <a:pt x="3851" y="1832"/>
                    <a:pt x="3844" y="1767"/>
                  </a:cubicBezTo>
                  <a:cubicBezTo>
                    <a:pt x="3844" y="1732"/>
                    <a:pt x="3861" y="1678"/>
                    <a:pt x="3892" y="1644"/>
                  </a:cubicBezTo>
                  <a:lnTo>
                    <a:pt x="4353" y="1084"/>
                  </a:lnTo>
                  <a:cubicBezTo>
                    <a:pt x="4380" y="1050"/>
                    <a:pt x="4394" y="998"/>
                    <a:pt x="4380" y="968"/>
                  </a:cubicBezTo>
                  <a:lnTo>
                    <a:pt x="4161" y="483"/>
                  </a:lnTo>
                  <a:cubicBezTo>
                    <a:pt x="4158" y="477"/>
                    <a:pt x="4155" y="473"/>
                    <a:pt x="4148" y="469"/>
                  </a:cubicBezTo>
                  <a:lnTo>
                    <a:pt x="4145" y="466"/>
                  </a:lnTo>
                  <a:cubicBezTo>
                    <a:pt x="4140" y="464"/>
                    <a:pt x="4135" y="462"/>
                    <a:pt x="4129" y="462"/>
                  </a:cubicBezTo>
                  <a:cubicBezTo>
                    <a:pt x="4113" y="462"/>
                    <a:pt x="4093" y="472"/>
                    <a:pt x="4076" y="490"/>
                  </a:cubicBezTo>
                  <a:lnTo>
                    <a:pt x="3581" y="940"/>
                  </a:lnTo>
                  <a:cubicBezTo>
                    <a:pt x="3560" y="959"/>
                    <a:pt x="3534" y="969"/>
                    <a:pt x="3511" y="969"/>
                  </a:cubicBezTo>
                  <a:cubicBezTo>
                    <a:pt x="3496" y="969"/>
                    <a:pt x="3483" y="965"/>
                    <a:pt x="3472" y="958"/>
                  </a:cubicBezTo>
                  <a:cubicBezTo>
                    <a:pt x="3411" y="903"/>
                    <a:pt x="3339" y="866"/>
                    <a:pt x="3264" y="835"/>
                  </a:cubicBezTo>
                  <a:cubicBezTo>
                    <a:pt x="3230" y="821"/>
                    <a:pt x="3206" y="784"/>
                    <a:pt x="3213" y="749"/>
                  </a:cubicBezTo>
                  <a:lnTo>
                    <a:pt x="3367" y="57"/>
                  </a:lnTo>
                  <a:cubicBezTo>
                    <a:pt x="3370" y="36"/>
                    <a:pt x="3362" y="19"/>
                    <a:pt x="3346" y="9"/>
                  </a:cubicBezTo>
                  <a:cubicBezTo>
                    <a:pt x="3336" y="4"/>
                    <a:pt x="3324" y="0"/>
                    <a:pt x="331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8" name="Google Shape;828;g7457111804_0_105"/>
            <p:cNvSpPr/>
            <p:nvPr/>
          </p:nvSpPr>
          <p:spPr>
            <a:xfrm>
              <a:off x="5515450" y="2436350"/>
              <a:ext cx="83300" cy="110475"/>
            </a:xfrm>
            <a:custGeom>
              <a:rect b="b" l="l" r="r" t="t"/>
              <a:pathLst>
                <a:path extrusionOk="0" h="4419" w="3332">
                  <a:moveTo>
                    <a:pt x="1997" y="1259"/>
                  </a:moveTo>
                  <a:cubicBezTo>
                    <a:pt x="2003" y="1259"/>
                    <a:pt x="2009" y="1259"/>
                    <a:pt x="2014" y="1259"/>
                  </a:cubicBezTo>
                  <a:lnTo>
                    <a:pt x="2018" y="1259"/>
                  </a:lnTo>
                  <a:cubicBezTo>
                    <a:pt x="2021" y="1259"/>
                    <a:pt x="2024" y="1263"/>
                    <a:pt x="2027" y="1263"/>
                  </a:cubicBezTo>
                  <a:lnTo>
                    <a:pt x="2041" y="1263"/>
                  </a:lnTo>
                  <a:cubicBezTo>
                    <a:pt x="2048" y="1263"/>
                    <a:pt x="2051" y="1263"/>
                    <a:pt x="2055" y="1266"/>
                  </a:cubicBezTo>
                  <a:cubicBezTo>
                    <a:pt x="2181" y="1284"/>
                    <a:pt x="2284" y="1358"/>
                    <a:pt x="2345" y="1492"/>
                  </a:cubicBezTo>
                  <a:cubicBezTo>
                    <a:pt x="2498" y="1836"/>
                    <a:pt x="2321" y="2434"/>
                    <a:pt x="1945" y="2829"/>
                  </a:cubicBezTo>
                  <a:cubicBezTo>
                    <a:pt x="1789" y="2996"/>
                    <a:pt x="1621" y="3099"/>
                    <a:pt x="1471" y="3140"/>
                  </a:cubicBezTo>
                  <a:cubicBezTo>
                    <a:pt x="1465" y="3140"/>
                    <a:pt x="1457" y="3143"/>
                    <a:pt x="1451" y="3143"/>
                  </a:cubicBezTo>
                  <a:cubicBezTo>
                    <a:pt x="1444" y="3147"/>
                    <a:pt x="1441" y="3147"/>
                    <a:pt x="1437" y="3147"/>
                  </a:cubicBezTo>
                  <a:cubicBezTo>
                    <a:pt x="1424" y="3150"/>
                    <a:pt x="1413" y="3150"/>
                    <a:pt x="1403" y="3154"/>
                  </a:cubicBezTo>
                  <a:cubicBezTo>
                    <a:pt x="1389" y="3154"/>
                    <a:pt x="1379" y="3157"/>
                    <a:pt x="1365" y="3157"/>
                  </a:cubicBezTo>
                  <a:lnTo>
                    <a:pt x="1331" y="3157"/>
                  </a:lnTo>
                  <a:cubicBezTo>
                    <a:pt x="1181" y="3157"/>
                    <a:pt x="1055" y="3078"/>
                    <a:pt x="986" y="2925"/>
                  </a:cubicBezTo>
                  <a:cubicBezTo>
                    <a:pt x="959" y="2867"/>
                    <a:pt x="942" y="2802"/>
                    <a:pt x="935" y="2733"/>
                  </a:cubicBezTo>
                  <a:cubicBezTo>
                    <a:pt x="932" y="2700"/>
                    <a:pt x="929" y="2665"/>
                    <a:pt x="929" y="2628"/>
                  </a:cubicBezTo>
                  <a:cubicBezTo>
                    <a:pt x="932" y="2297"/>
                    <a:pt x="1103" y="1884"/>
                    <a:pt x="1383" y="1587"/>
                  </a:cubicBezTo>
                  <a:cubicBezTo>
                    <a:pt x="1474" y="1492"/>
                    <a:pt x="1570" y="1416"/>
                    <a:pt x="1662" y="1361"/>
                  </a:cubicBezTo>
                  <a:cubicBezTo>
                    <a:pt x="1693" y="1345"/>
                    <a:pt x="1723" y="1328"/>
                    <a:pt x="1755" y="1314"/>
                  </a:cubicBezTo>
                  <a:cubicBezTo>
                    <a:pt x="1837" y="1279"/>
                    <a:pt x="1920" y="1259"/>
                    <a:pt x="1997" y="1259"/>
                  </a:cubicBezTo>
                  <a:close/>
                  <a:moveTo>
                    <a:pt x="2498" y="0"/>
                  </a:moveTo>
                  <a:lnTo>
                    <a:pt x="2133" y="38"/>
                  </a:lnTo>
                  <a:cubicBezTo>
                    <a:pt x="2099" y="41"/>
                    <a:pt x="2062" y="65"/>
                    <a:pt x="2051" y="92"/>
                  </a:cubicBezTo>
                  <a:lnTo>
                    <a:pt x="1854" y="624"/>
                  </a:lnTo>
                  <a:cubicBezTo>
                    <a:pt x="1843" y="652"/>
                    <a:pt x="1809" y="686"/>
                    <a:pt x="1775" y="703"/>
                  </a:cubicBezTo>
                  <a:cubicBezTo>
                    <a:pt x="1700" y="737"/>
                    <a:pt x="1625" y="781"/>
                    <a:pt x="1550" y="833"/>
                  </a:cubicBezTo>
                  <a:cubicBezTo>
                    <a:pt x="1533" y="844"/>
                    <a:pt x="1515" y="850"/>
                    <a:pt x="1499" y="850"/>
                  </a:cubicBezTo>
                  <a:cubicBezTo>
                    <a:pt x="1487" y="850"/>
                    <a:pt x="1476" y="846"/>
                    <a:pt x="1471" y="836"/>
                  </a:cubicBezTo>
                  <a:lnTo>
                    <a:pt x="1284" y="550"/>
                  </a:lnTo>
                  <a:cubicBezTo>
                    <a:pt x="1277" y="541"/>
                    <a:pt x="1268" y="536"/>
                    <a:pt x="1257" y="536"/>
                  </a:cubicBezTo>
                  <a:cubicBezTo>
                    <a:pt x="1244" y="536"/>
                    <a:pt x="1229" y="543"/>
                    <a:pt x="1216" y="556"/>
                  </a:cubicBezTo>
                  <a:lnTo>
                    <a:pt x="813" y="983"/>
                  </a:lnTo>
                  <a:cubicBezTo>
                    <a:pt x="789" y="1007"/>
                    <a:pt x="775" y="1048"/>
                    <a:pt x="781" y="1071"/>
                  </a:cubicBezTo>
                  <a:lnTo>
                    <a:pt x="895" y="1451"/>
                  </a:lnTo>
                  <a:cubicBezTo>
                    <a:pt x="901" y="1471"/>
                    <a:pt x="891" y="1512"/>
                    <a:pt x="874" y="1539"/>
                  </a:cubicBezTo>
                  <a:cubicBezTo>
                    <a:pt x="806" y="1645"/>
                    <a:pt x="745" y="1750"/>
                    <a:pt x="690" y="1860"/>
                  </a:cubicBezTo>
                  <a:cubicBezTo>
                    <a:pt x="676" y="1887"/>
                    <a:pt x="635" y="1918"/>
                    <a:pt x="601" y="1925"/>
                  </a:cubicBezTo>
                  <a:lnTo>
                    <a:pt x="256" y="2010"/>
                  </a:lnTo>
                  <a:cubicBezTo>
                    <a:pt x="222" y="2017"/>
                    <a:pt x="188" y="2048"/>
                    <a:pt x="181" y="2075"/>
                  </a:cubicBezTo>
                  <a:lnTo>
                    <a:pt x="7" y="2656"/>
                  </a:lnTo>
                  <a:cubicBezTo>
                    <a:pt x="0" y="2683"/>
                    <a:pt x="17" y="2706"/>
                    <a:pt x="52" y="2710"/>
                  </a:cubicBezTo>
                  <a:lnTo>
                    <a:pt x="365" y="2727"/>
                  </a:lnTo>
                  <a:cubicBezTo>
                    <a:pt x="396" y="2727"/>
                    <a:pt x="420" y="2751"/>
                    <a:pt x="417" y="2778"/>
                  </a:cubicBezTo>
                  <a:cubicBezTo>
                    <a:pt x="406" y="2881"/>
                    <a:pt x="406" y="2983"/>
                    <a:pt x="417" y="3078"/>
                  </a:cubicBezTo>
                  <a:cubicBezTo>
                    <a:pt x="420" y="3106"/>
                    <a:pt x="403" y="3147"/>
                    <a:pt x="383" y="3171"/>
                  </a:cubicBezTo>
                  <a:lnTo>
                    <a:pt x="31" y="3598"/>
                  </a:lnTo>
                  <a:cubicBezTo>
                    <a:pt x="11" y="3621"/>
                    <a:pt x="0" y="3662"/>
                    <a:pt x="11" y="3683"/>
                  </a:cubicBezTo>
                  <a:lnTo>
                    <a:pt x="178" y="4051"/>
                  </a:lnTo>
                  <a:cubicBezTo>
                    <a:pt x="178" y="4058"/>
                    <a:pt x="181" y="4061"/>
                    <a:pt x="188" y="4064"/>
                  </a:cubicBezTo>
                  <a:cubicBezTo>
                    <a:pt x="192" y="4064"/>
                    <a:pt x="198" y="4069"/>
                    <a:pt x="202" y="4069"/>
                  </a:cubicBezTo>
                  <a:cubicBezTo>
                    <a:pt x="215" y="4069"/>
                    <a:pt x="229" y="4061"/>
                    <a:pt x="242" y="4048"/>
                  </a:cubicBezTo>
                  <a:lnTo>
                    <a:pt x="618" y="3707"/>
                  </a:lnTo>
                  <a:cubicBezTo>
                    <a:pt x="633" y="3692"/>
                    <a:pt x="653" y="3683"/>
                    <a:pt x="671" y="3683"/>
                  </a:cubicBezTo>
                  <a:cubicBezTo>
                    <a:pt x="682" y="3683"/>
                    <a:pt x="692" y="3686"/>
                    <a:pt x="700" y="3693"/>
                  </a:cubicBezTo>
                  <a:cubicBezTo>
                    <a:pt x="748" y="3734"/>
                    <a:pt x="802" y="3765"/>
                    <a:pt x="857" y="3785"/>
                  </a:cubicBezTo>
                  <a:cubicBezTo>
                    <a:pt x="884" y="3795"/>
                    <a:pt x="901" y="3823"/>
                    <a:pt x="895" y="3850"/>
                  </a:cubicBezTo>
                  <a:lnTo>
                    <a:pt x="781" y="4376"/>
                  </a:lnTo>
                  <a:cubicBezTo>
                    <a:pt x="778" y="4389"/>
                    <a:pt x="781" y="4403"/>
                    <a:pt x="795" y="4409"/>
                  </a:cubicBezTo>
                  <a:lnTo>
                    <a:pt x="795" y="4413"/>
                  </a:lnTo>
                  <a:cubicBezTo>
                    <a:pt x="803" y="4416"/>
                    <a:pt x="810" y="4418"/>
                    <a:pt x="819" y="4418"/>
                  </a:cubicBezTo>
                  <a:cubicBezTo>
                    <a:pt x="822" y="4418"/>
                    <a:pt x="826" y="4418"/>
                    <a:pt x="830" y="4417"/>
                  </a:cubicBezTo>
                  <a:lnTo>
                    <a:pt x="1198" y="4382"/>
                  </a:lnTo>
                  <a:cubicBezTo>
                    <a:pt x="1232" y="4379"/>
                    <a:pt x="1266" y="4351"/>
                    <a:pt x="1277" y="4324"/>
                  </a:cubicBezTo>
                  <a:lnTo>
                    <a:pt x="1474" y="3795"/>
                  </a:lnTo>
                  <a:cubicBezTo>
                    <a:pt x="1485" y="3765"/>
                    <a:pt x="1523" y="3734"/>
                    <a:pt x="1556" y="3716"/>
                  </a:cubicBezTo>
                  <a:cubicBezTo>
                    <a:pt x="1594" y="3700"/>
                    <a:pt x="1632" y="3680"/>
                    <a:pt x="1673" y="3655"/>
                  </a:cubicBezTo>
                  <a:cubicBezTo>
                    <a:pt x="1707" y="3634"/>
                    <a:pt x="1744" y="3611"/>
                    <a:pt x="1782" y="3584"/>
                  </a:cubicBezTo>
                  <a:cubicBezTo>
                    <a:pt x="1797" y="3573"/>
                    <a:pt x="1813" y="3568"/>
                    <a:pt x="1827" y="3568"/>
                  </a:cubicBezTo>
                  <a:cubicBezTo>
                    <a:pt x="1841" y="3568"/>
                    <a:pt x="1853" y="3573"/>
                    <a:pt x="1860" y="3584"/>
                  </a:cubicBezTo>
                  <a:lnTo>
                    <a:pt x="2048" y="3870"/>
                  </a:lnTo>
                  <a:cubicBezTo>
                    <a:pt x="2051" y="3874"/>
                    <a:pt x="2051" y="3877"/>
                    <a:pt x="2058" y="3877"/>
                  </a:cubicBezTo>
                  <a:cubicBezTo>
                    <a:pt x="2063" y="3880"/>
                    <a:pt x="2068" y="3882"/>
                    <a:pt x="2073" y="3882"/>
                  </a:cubicBezTo>
                  <a:cubicBezTo>
                    <a:pt x="2086" y="3882"/>
                    <a:pt x="2102" y="3874"/>
                    <a:pt x="2117" y="3860"/>
                  </a:cubicBezTo>
                  <a:lnTo>
                    <a:pt x="2516" y="3437"/>
                  </a:lnTo>
                  <a:cubicBezTo>
                    <a:pt x="2539" y="3409"/>
                    <a:pt x="2553" y="3372"/>
                    <a:pt x="2547" y="3348"/>
                  </a:cubicBezTo>
                  <a:lnTo>
                    <a:pt x="2437" y="2969"/>
                  </a:lnTo>
                  <a:cubicBezTo>
                    <a:pt x="2430" y="2946"/>
                    <a:pt x="2437" y="2905"/>
                    <a:pt x="2457" y="2877"/>
                  </a:cubicBezTo>
                  <a:cubicBezTo>
                    <a:pt x="2526" y="2774"/>
                    <a:pt x="2588" y="2665"/>
                    <a:pt x="2642" y="2556"/>
                  </a:cubicBezTo>
                  <a:cubicBezTo>
                    <a:pt x="2656" y="2529"/>
                    <a:pt x="2693" y="2502"/>
                    <a:pt x="2727" y="2492"/>
                  </a:cubicBezTo>
                  <a:lnTo>
                    <a:pt x="3072" y="2410"/>
                  </a:lnTo>
                  <a:cubicBezTo>
                    <a:pt x="3106" y="2399"/>
                    <a:pt x="3141" y="2372"/>
                    <a:pt x="3150" y="2344"/>
                  </a:cubicBezTo>
                  <a:lnTo>
                    <a:pt x="3325" y="1761"/>
                  </a:lnTo>
                  <a:cubicBezTo>
                    <a:pt x="3328" y="1744"/>
                    <a:pt x="3321" y="1727"/>
                    <a:pt x="3304" y="1717"/>
                  </a:cubicBezTo>
                  <a:cubicBezTo>
                    <a:pt x="3297" y="1714"/>
                    <a:pt x="3290" y="1710"/>
                    <a:pt x="3280" y="1710"/>
                  </a:cubicBezTo>
                  <a:lnTo>
                    <a:pt x="2966" y="1693"/>
                  </a:lnTo>
                  <a:cubicBezTo>
                    <a:pt x="2936" y="1689"/>
                    <a:pt x="2911" y="1665"/>
                    <a:pt x="2915" y="1642"/>
                  </a:cubicBezTo>
                  <a:cubicBezTo>
                    <a:pt x="2919" y="1591"/>
                    <a:pt x="2922" y="1542"/>
                    <a:pt x="2922" y="1495"/>
                  </a:cubicBezTo>
                  <a:cubicBezTo>
                    <a:pt x="2922" y="1440"/>
                    <a:pt x="2919" y="1389"/>
                    <a:pt x="2915" y="1338"/>
                  </a:cubicBezTo>
                  <a:cubicBezTo>
                    <a:pt x="2911" y="1314"/>
                    <a:pt x="2925" y="1273"/>
                    <a:pt x="2949" y="1246"/>
                  </a:cubicBezTo>
                  <a:lnTo>
                    <a:pt x="3297" y="822"/>
                  </a:lnTo>
                  <a:cubicBezTo>
                    <a:pt x="3321" y="795"/>
                    <a:pt x="3331" y="754"/>
                    <a:pt x="3321" y="734"/>
                  </a:cubicBezTo>
                  <a:lnTo>
                    <a:pt x="3154" y="365"/>
                  </a:lnTo>
                  <a:cubicBezTo>
                    <a:pt x="3150" y="362"/>
                    <a:pt x="3147" y="358"/>
                    <a:pt x="3144" y="355"/>
                  </a:cubicBezTo>
                  <a:lnTo>
                    <a:pt x="3141" y="355"/>
                  </a:lnTo>
                  <a:cubicBezTo>
                    <a:pt x="3136" y="353"/>
                    <a:pt x="3131" y="352"/>
                    <a:pt x="3126" y="352"/>
                  </a:cubicBezTo>
                  <a:cubicBezTo>
                    <a:pt x="3114" y="352"/>
                    <a:pt x="3101" y="357"/>
                    <a:pt x="3089" y="369"/>
                  </a:cubicBezTo>
                  <a:lnTo>
                    <a:pt x="2714" y="713"/>
                  </a:lnTo>
                  <a:cubicBezTo>
                    <a:pt x="2697" y="728"/>
                    <a:pt x="2678" y="735"/>
                    <a:pt x="2661" y="735"/>
                  </a:cubicBezTo>
                  <a:cubicBezTo>
                    <a:pt x="2650" y="735"/>
                    <a:pt x="2640" y="732"/>
                    <a:pt x="2632" y="727"/>
                  </a:cubicBezTo>
                  <a:cubicBezTo>
                    <a:pt x="2584" y="686"/>
                    <a:pt x="2529" y="655"/>
                    <a:pt x="2471" y="632"/>
                  </a:cubicBezTo>
                  <a:cubicBezTo>
                    <a:pt x="2448" y="621"/>
                    <a:pt x="2427" y="594"/>
                    <a:pt x="2434" y="567"/>
                  </a:cubicBezTo>
                  <a:lnTo>
                    <a:pt x="2550" y="44"/>
                  </a:lnTo>
                  <a:cubicBezTo>
                    <a:pt x="2553" y="27"/>
                    <a:pt x="2547" y="14"/>
                    <a:pt x="2533" y="7"/>
                  </a:cubicBezTo>
                  <a:cubicBezTo>
                    <a:pt x="2526" y="0"/>
                    <a:pt x="2512" y="0"/>
                    <a:pt x="249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9" name="Google Shape;829;g7457111804_0_105"/>
            <p:cNvSpPr/>
            <p:nvPr/>
          </p:nvSpPr>
          <p:spPr>
            <a:xfrm>
              <a:off x="4825675" y="2799825"/>
              <a:ext cx="56175" cy="208625"/>
            </a:xfrm>
            <a:custGeom>
              <a:rect b="b" l="l" r="r" t="t"/>
              <a:pathLst>
                <a:path extrusionOk="0" h="8345" w="2247">
                  <a:moveTo>
                    <a:pt x="1" y="0"/>
                  </a:moveTo>
                  <a:lnTo>
                    <a:pt x="1" y="6437"/>
                  </a:lnTo>
                  <a:cubicBezTo>
                    <a:pt x="1" y="6939"/>
                    <a:pt x="273" y="7407"/>
                    <a:pt x="711" y="7653"/>
                  </a:cubicBezTo>
                  <a:lnTo>
                    <a:pt x="1929" y="8345"/>
                  </a:lnTo>
                  <a:lnTo>
                    <a:pt x="2247" y="7782"/>
                  </a:lnTo>
                  <a:lnTo>
                    <a:pt x="1028" y="7092"/>
                  </a:lnTo>
                  <a:cubicBezTo>
                    <a:pt x="793" y="6960"/>
                    <a:pt x="645" y="6706"/>
                    <a:pt x="645" y="6437"/>
                  </a:cubicBezTo>
                  <a:lnTo>
                    <a:pt x="645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0" name="Google Shape;830;g7457111804_0_105"/>
            <p:cNvSpPr/>
            <p:nvPr/>
          </p:nvSpPr>
          <p:spPr>
            <a:xfrm>
              <a:off x="4774650" y="2608475"/>
              <a:ext cx="196450" cy="252425"/>
            </a:xfrm>
            <a:custGeom>
              <a:rect b="b" l="l" r="r" t="t"/>
              <a:pathLst>
                <a:path extrusionOk="0" h="10097" w="7858">
                  <a:moveTo>
                    <a:pt x="7104" y="0"/>
                  </a:moveTo>
                  <a:cubicBezTo>
                    <a:pt x="6976" y="0"/>
                    <a:pt x="6848" y="23"/>
                    <a:pt x="6745" y="71"/>
                  </a:cubicBezTo>
                  <a:lnTo>
                    <a:pt x="400" y="2999"/>
                  </a:lnTo>
                  <a:cubicBezTo>
                    <a:pt x="178" y="3102"/>
                    <a:pt x="0" y="3381"/>
                    <a:pt x="0" y="3623"/>
                  </a:cubicBezTo>
                  <a:lnTo>
                    <a:pt x="0" y="9357"/>
                  </a:lnTo>
                  <a:cubicBezTo>
                    <a:pt x="0" y="9600"/>
                    <a:pt x="161" y="9890"/>
                    <a:pt x="359" y="10003"/>
                  </a:cubicBezTo>
                  <a:cubicBezTo>
                    <a:pt x="466" y="10065"/>
                    <a:pt x="613" y="10097"/>
                    <a:pt x="761" y="10097"/>
                  </a:cubicBezTo>
                  <a:cubicBezTo>
                    <a:pt x="887" y="10097"/>
                    <a:pt x="1013" y="10074"/>
                    <a:pt x="1114" y="10027"/>
                  </a:cubicBezTo>
                  <a:lnTo>
                    <a:pt x="7458" y="7095"/>
                  </a:lnTo>
                  <a:cubicBezTo>
                    <a:pt x="7680" y="6993"/>
                    <a:pt x="7857" y="6712"/>
                    <a:pt x="7857" y="6470"/>
                  </a:cubicBezTo>
                  <a:lnTo>
                    <a:pt x="7857" y="736"/>
                  </a:lnTo>
                  <a:cubicBezTo>
                    <a:pt x="7857" y="494"/>
                    <a:pt x="7697" y="204"/>
                    <a:pt x="7503" y="91"/>
                  </a:cubicBezTo>
                  <a:cubicBezTo>
                    <a:pt x="7397" y="31"/>
                    <a:pt x="7251" y="0"/>
                    <a:pt x="710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1" name="Google Shape;831;g7457111804_0_105"/>
            <p:cNvSpPr/>
            <p:nvPr/>
          </p:nvSpPr>
          <p:spPr>
            <a:xfrm>
              <a:off x="4774650" y="2689825"/>
              <a:ext cx="35775" cy="171075"/>
            </a:xfrm>
            <a:custGeom>
              <a:rect b="b" l="l" r="r" t="t"/>
              <a:pathLst>
                <a:path extrusionOk="0" h="6843" w="1431">
                  <a:moveTo>
                    <a:pt x="120" y="1"/>
                  </a:moveTo>
                  <a:cubicBezTo>
                    <a:pt x="49" y="114"/>
                    <a:pt x="0" y="247"/>
                    <a:pt x="0" y="369"/>
                  </a:cubicBezTo>
                  <a:lnTo>
                    <a:pt x="0" y="6103"/>
                  </a:lnTo>
                  <a:cubicBezTo>
                    <a:pt x="0" y="6346"/>
                    <a:pt x="161" y="6636"/>
                    <a:pt x="359" y="6749"/>
                  </a:cubicBezTo>
                  <a:cubicBezTo>
                    <a:pt x="466" y="6811"/>
                    <a:pt x="613" y="6843"/>
                    <a:pt x="761" y="6843"/>
                  </a:cubicBezTo>
                  <a:cubicBezTo>
                    <a:pt x="887" y="6843"/>
                    <a:pt x="1013" y="6820"/>
                    <a:pt x="1114" y="6773"/>
                  </a:cubicBezTo>
                  <a:lnTo>
                    <a:pt x="1431" y="6626"/>
                  </a:lnTo>
                  <a:lnTo>
                    <a:pt x="1431" y="755"/>
                  </a:lnTo>
                  <a:lnTo>
                    <a:pt x="120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2" name="Google Shape;832;g7457111804_0_105"/>
            <p:cNvSpPr/>
            <p:nvPr/>
          </p:nvSpPr>
          <p:spPr>
            <a:xfrm>
              <a:off x="4792475" y="2619575"/>
              <a:ext cx="178625" cy="240500"/>
            </a:xfrm>
            <a:custGeom>
              <a:rect b="b" l="l" r="r" t="t"/>
              <a:pathLst>
                <a:path extrusionOk="0" h="9620" w="7145">
                  <a:moveTo>
                    <a:pt x="6899" y="1"/>
                  </a:moveTo>
                  <a:cubicBezTo>
                    <a:pt x="6851" y="1"/>
                    <a:pt x="6799" y="12"/>
                    <a:pt x="6745" y="37"/>
                  </a:cubicBezTo>
                  <a:lnTo>
                    <a:pt x="401" y="2968"/>
                  </a:lnTo>
                  <a:cubicBezTo>
                    <a:pt x="182" y="3071"/>
                    <a:pt x="1" y="3350"/>
                    <a:pt x="1" y="3592"/>
                  </a:cubicBezTo>
                  <a:lnTo>
                    <a:pt x="1" y="9326"/>
                  </a:lnTo>
                  <a:cubicBezTo>
                    <a:pt x="1" y="9509"/>
                    <a:pt x="104" y="9620"/>
                    <a:pt x="248" y="9620"/>
                  </a:cubicBezTo>
                  <a:cubicBezTo>
                    <a:pt x="295" y="9620"/>
                    <a:pt x="347" y="9608"/>
                    <a:pt x="401" y="9583"/>
                  </a:cubicBezTo>
                  <a:lnTo>
                    <a:pt x="6745" y="6651"/>
                  </a:lnTo>
                  <a:cubicBezTo>
                    <a:pt x="6967" y="6549"/>
                    <a:pt x="7144" y="6268"/>
                    <a:pt x="7144" y="6026"/>
                  </a:cubicBezTo>
                  <a:lnTo>
                    <a:pt x="7144" y="292"/>
                  </a:lnTo>
                  <a:cubicBezTo>
                    <a:pt x="7144" y="109"/>
                    <a:pt x="7043" y="1"/>
                    <a:pt x="6899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3" name="Google Shape;833;g7457111804_0_105"/>
            <p:cNvSpPr/>
            <p:nvPr/>
          </p:nvSpPr>
          <p:spPr>
            <a:xfrm>
              <a:off x="4804025" y="3005550"/>
              <a:ext cx="33525" cy="293825"/>
            </a:xfrm>
            <a:custGeom>
              <a:rect b="b" l="l" r="r" t="t"/>
              <a:pathLst>
                <a:path extrusionOk="0" h="11753" w="1341">
                  <a:moveTo>
                    <a:pt x="484" y="0"/>
                  </a:moveTo>
                  <a:cubicBezTo>
                    <a:pt x="218" y="0"/>
                    <a:pt x="0" y="218"/>
                    <a:pt x="0" y="484"/>
                  </a:cubicBezTo>
                  <a:lnTo>
                    <a:pt x="0" y="11249"/>
                  </a:lnTo>
                  <a:cubicBezTo>
                    <a:pt x="0" y="11342"/>
                    <a:pt x="65" y="11451"/>
                    <a:pt x="143" y="11495"/>
                  </a:cubicBezTo>
                  <a:lnTo>
                    <a:pt x="525" y="11717"/>
                  </a:lnTo>
                  <a:cubicBezTo>
                    <a:pt x="564" y="11741"/>
                    <a:pt x="616" y="11753"/>
                    <a:pt x="668" y="11753"/>
                  </a:cubicBezTo>
                  <a:cubicBezTo>
                    <a:pt x="720" y="11753"/>
                    <a:pt x="773" y="11741"/>
                    <a:pt x="812" y="11717"/>
                  </a:cubicBezTo>
                  <a:lnTo>
                    <a:pt x="1198" y="11495"/>
                  </a:lnTo>
                  <a:cubicBezTo>
                    <a:pt x="1276" y="11451"/>
                    <a:pt x="1341" y="11342"/>
                    <a:pt x="1341" y="11249"/>
                  </a:cubicBezTo>
                  <a:lnTo>
                    <a:pt x="1341" y="484"/>
                  </a:lnTo>
                  <a:cubicBezTo>
                    <a:pt x="1341" y="218"/>
                    <a:pt x="1122" y="0"/>
                    <a:pt x="85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4" name="Google Shape;834;g7457111804_0_105"/>
            <p:cNvSpPr/>
            <p:nvPr/>
          </p:nvSpPr>
          <p:spPr>
            <a:xfrm>
              <a:off x="4804025" y="3005550"/>
              <a:ext cx="16725" cy="293625"/>
            </a:xfrm>
            <a:custGeom>
              <a:rect b="b" l="l" r="r" t="t"/>
              <a:pathLst>
                <a:path extrusionOk="0" h="11745" w="669">
                  <a:moveTo>
                    <a:pt x="334" y="0"/>
                  </a:moveTo>
                  <a:cubicBezTo>
                    <a:pt x="150" y="0"/>
                    <a:pt x="0" y="150"/>
                    <a:pt x="0" y="334"/>
                  </a:cubicBezTo>
                  <a:lnTo>
                    <a:pt x="0" y="11256"/>
                  </a:lnTo>
                  <a:cubicBezTo>
                    <a:pt x="0" y="11342"/>
                    <a:pt x="62" y="11451"/>
                    <a:pt x="136" y="11495"/>
                  </a:cubicBezTo>
                  <a:lnTo>
                    <a:pt x="542" y="11727"/>
                  </a:lnTo>
                  <a:cubicBezTo>
                    <a:pt x="563" y="11739"/>
                    <a:pt x="583" y="11744"/>
                    <a:pt x="600" y="11744"/>
                  </a:cubicBezTo>
                  <a:cubicBezTo>
                    <a:pt x="641" y="11744"/>
                    <a:pt x="668" y="11711"/>
                    <a:pt x="668" y="11655"/>
                  </a:cubicBezTo>
                  <a:lnTo>
                    <a:pt x="668" y="334"/>
                  </a:lnTo>
                  <a:cubicBezTo>
                    <a:pt x="668" y="150"/>
                    <a:pt x="519" y="0"/>
                    <a:pt x="334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5" name="Google Shape;835;g7457111804_0_105"/>
            <p:cNvSpPr/>
            <p:nvPr/>
          </p:nvSpPr>
          <p:spPr>
            <a:xfrm>
              <a:off x="4985150" y="3108025"/>
              <a:ext cx="33550" cy="293750"/>
            </a:xfrm>
            <a:custGeom>
              <a:rect b="b" l="l" r="r" t="t"/>
              <a:pathLst>
                <a:path extrusionOk="0" h="11750" w="1342">
                  <a:moveTo>
                    <a:pt x="168" y="0"/>
                  </a:moveTo>
                  <a:cubicBezTo>
                    <a:pt x="76" y="0"/>
                    <a:pt x="0" y="75"/>
                    <a:pt x="0" y="164"/>
                  </a:cubicBezTo>
                  <a:lnTo>
                    <a:pt x="0" y="11249"/>
                  </a:lnTo>
                  <a:cubicBezTo>
                    <a:pt x="0" y="11338"/>
                    <a:pt x="66" y="11451"/>
                    <a:pt x="144" y="11495"/>
                  </a:cubicBezTo>
                  <a:lnTo>
                    <a:pt x="529" y="11717"/>
                  </a:lnTo>
                  <a:cubicBezTo>
                    <a:pt x="569" y="11739"/>
                    <a:pt x="620" y="11750"/>
                    <a:pt x="671" y="11750"/>
                  </a:cubicBezTo>
                  <a:cubicBezTo>
                    <a:pt x="723" y="11750"/>
                    <a:pt x="775" y="11739"/>
                    <a:pt x="816" y="11717"/>
                  </a:cubicBezTo>
                  <a:lnTo>
                    <a:pt x="1199" y="11495"/>
                  </a:lnTo>
                  <a:cubicBezTo>
                    <a:pt x="1277" y="11451"/>
                    <a:pt x="1342" y="11338"/>
                    <a:pt x="1342" y="11249"/>
                  </a:cubicBezTo>
                  <a:lnTo>
                    <a:pt x="1342" y="164"/>
                  </a:lnTo>
                  <a:cubicBezTo>
                    <a:pt x="1342" y="75"/>
                    <a:pt x="1267" y="0"/>
                    <a:pt x="117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6" name="Google Shape;836;g7457111804_0_105"/>
            <p:cNvSpPr/>
            <p:nvPr/>
          </p:nvSpPr>
          <p:spPr>
            <a:xfrm>
              <a:off x="4985150" y="3108025"/>
              <a:ext cx="16825" cy="293425"/>
            </a:xfrm>
            <a:custGeom>
              <a:rect b="b" l="l" r="r" t="t"/>
              <a:pathLst>
                <a:path extrusionOk="0" h="11737" w="673">
                  <a:moveTo>
                    <a:pt x="168" y="0"/>
                  </a:moveTo>
                  <a:cubicBezTo>
                    <a:pt x="76" y="0"/>
                    <a:pt x="0" y="75"/>
                    <a:pt x="0" y="164"/>
                  </a:cubicBezTo>
                  <a:lnTo>
                    <a:pt x="0" y="11249"/>
                  </a:lnTo>
                  <a:cubicBezTo>
                    <a:pt x="0" y="11338"/>
                    <a:pt x="66" y="11451"/>
                    <a:pt x="144" y="11495"/>
                  </a:cubicBezTo>
                  <a:lnTo>
                    <a:pt x="529" y="11717"/>
                  </a:lnTo>
                  <a:cubicBezTo>
                    <a:pt x="552" y="11730"/>
                    <a:pt x="574" y="11736"/>
                    <a:pt x="594" y="11736"/>
                  </a:cubicBezTo>
                  <a:cubicBezTo>
                    <a:pt x="640" y="11736"/>
                    <a:pt x="673" y="11700"/>
                    <a:pt x="673" y="11635"/>
                  </a:cubicBezTo>
                  <a:lnTo>
                    <a:pt x="673" y="164"/>
                  </a:lnTo>
                  <a:cubicBezTo>
                    <a:pt x="673" y="75"/>
                    <a:pt x="598" y="0"/>
                    <a:pt x="506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7" name="Google Shape;837;g7457111804_0_105"/>
            <p:cNvSpPr/>
            <p:nvPr/>
          </p:nvSpPr>
          <p:spPr>
            <a:xfrm>
              <a:off x="4804025" y="2887825"/>
              <a:ext cx="443600" cy="273800"/>
            </a:xfrm>
            <a:custGeom>
              <a:rect b="b" l="l" r="r" t="t"/>
              <a:pathLst>
                <a:path extrusionOk="0" h="10952" w="17744">
                  <a:moveTo>
                    <a:pt x="8087" y="0"/>
                  </a:moveTo>
                  <a:cubicBezTo>
                    <a:pt x="7930" y="0"/>
                    <a:pt x="7770" y="35"/>
                    <a:pt x="7651" y="102"/>
                  </a:cubicBezTo>
                  <a:lnTo>
                    <a:pt x="382" y="4303"/>
                  </a:lnTo>
                  <a:cubicBezTo>
                    <a:pt x="170" y="4426"/>
                    <a:pt x="0" y="4719"/>
                    <a:pt x="0" y="4965"/>
                  </a:cubicBezTo>
                  <a:lnTo>
                    <a:pt x="0" y="5111"/>
                  </a:lnTo>
                  <a:cubicBezTo>
                    <a:pt x="0" y="5354"/>
                    <a:pt x="160" y="5668"/>
                    <a:pt x="355" y="5808"/>
                  </a:cubicBezTo>
                  <a:lnTo>
                    <a:pt x="7560" y="10832"/>
                  </a:lnTo>
                  <a:cubicBezTo>
                    <a:pt x="7669" y="10911"/>
                    <a:pt x="7818" y="10952"/>
                    <a:pt x="7966" y="10952"/>
                  </a:cubicBezTo>
                  <a:cubicBezTo>
                    <a:pt x="8085" y="10952"/>
                    <a:pt x="8204" y="10925"/>
                    <a:pt x="8297" y="10870"/>
                  </a:cubicBezTo>
                  <a:lnTo>
                    <a:pt x="17361" y="5637"/>
                  </a:lnTo>
                  <a:cubicBezTo>
                    <a:pt x="17573" y="5514"/>
                    <a:pt x="17744" y="5221"/>
                    <a:pt x="17744" y="4979"/>
                  </a:cubicBezTo>
                  <a:lnTo>
                    <a:pt x="17744" y="4825"/>
                  </a:lnTo>
                  <a:cubicBezTo>
                    <a:pt x="17744" y="4583"/>
                    <a:pt x="17563" y="4303"/>
                    <a:pt x="17345" y="4201"/>
                  </a:cubicBezTo>
                  <a:lnTo>
                    <a:pt x="8430" y="67"/>
                  </a:lnTo>
                  <a:cubicBezTo>
                    <a:pt x="8333" y="22"/>
                    <a:pt x="8211" y="0"/>
                    <a:pt x="8087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8" name="Google Shape;838;g7457111804_0_105"/>
            <p:cNvSpPr/>
            <p:nvPr/>
          </p:nvSpPr>
          <p:spPr>
            <a:xfrm>
              <a:off x="4808000" y="2887825"/>
              <a:ext cx="435375" cy="248000"/>
            </a:xfrm>
            <a:custGeom>
              <a:rect b="b" l="l" r="r" t="t"/>
              <a:pathLst>
                <a:path extrusionOk="0" h="9920" w="17415">
                  <a:moveTo>
                    <a:pt x="7928" y="0"/>
                  </a:moveTo>
                  <a:cubicBezTo>
                    <a:pt x="7771" y="0"/>
                    <a:pt x="7611" y="35"/>
                    <a:pt x="7492" y="102"/>
                  </a:cubicBezTo>
                  <a:lnTo>
                    <a:pt x="223" y="4303"/>
                  </a:lnTo>
                  <a:cubicBezTo>
                    <a:pt x="11" y="4426"/>
                    <a:pt x="1" y="4640"/>
                    <a:pt x="199" y="4780"/>
                  </a:cubicBezTo>
                  <a:lnTo>
                    <a:pt x="7401" y="9801"/>
                  </a:lnTo>
                  <a:cubicBezTo>
                    <a:pt x="7509" y="9880"/>
                    <a:pt x="7658" y="9919"/>
                    <a:pt x="7805" y="9919"/>
                  </a:cubicBezTo>
                  <a:cubicBezTo>
                    <a:pt x="7925" y="9919"/>
                    <a:pt x="8044" y="9892"/>
                    <a:pt x="8138" y="9839"/>
                  </a:cubicBezTo>
                  <a:lnTo>
                    <a:pt x="17202" y="4607"/>
                  </a:lnTo>
                  <a:cubicBezTo>
                    <a:pt x="17414" y="4484"/>
                    <a:pt x="17404" y="4303"/>
                    <a:pt x="17186" y="4201"/>
                  </a:cubicBezTo>
                  <a:lnTo>
                    <a:pt x="8271" y="67"/>
                  </a:lnTo>
                  <a:cubicBezTo>
                    <a:pt x="8174" y="22"/>
                    <a:pt x="8052" y="0"/>
                    <a:pt x="792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9" name="Google Shape;839;g7457111804_0_105"/>
            <p:cNvSpPr/>
            <p:nvPr/>
          </p:nvSpPr>
          <p:spPr>
            <a:xfrm>
              <a:off x="5073800" y="3414250"/>
              <a:ext cx="46875" cy="80150"/>
            </a:xfrm>
            <a:custGeom>
              <a:rect b="b" l="l" r="r" t="t"/>
              <a:pathLst>
                <a:path extrusionOk="0" h="3206" w="1875">
                  <a:moveTo>
                    <a:pt x="1" y="0"/>
                  </a:moveTo>
                  <a:lnTo>
                    <a:pt x="1" y="3205"/>
                  </a:lnTo>
                  <a:lnTo>
                    <a:pt x="1874" y="3205"/>
                  </a:lnTo>
                  <a:lnTo>
                    <a:pt x="1874" y="0"/>
                  </a:ln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0" name="Google Shape;840;g7457111804_0_105"/>
            <p:cNvSpPr/>
            <p:nvPr/>
          </p:nvSpPr>
          <p:spPr>
            <a:xfrm>
              <a:off x="5209375" y="3309875"/>
              <a:ext cx="49100" cy="86475"/>
            </a:xfrm>
            <a:custGeom>
              <a:rect b="b" l="l" r="r" t="t"/>
              <a:pathLst>
                <a:path extrusionOk="0" h="3459" w="1964">
                  <a:moveTo>
                    <a:pt x="93" y="1"/>
                  </a:moveTo>
                  <a:lnTo>
                    <a:pt x="1" y="3394"/>
                  </a:lnTo>
                  <a:lnTo>
                    <a:pt x="1871" y="3458"/>
                  </a:lnTo>
                  <a:lnTo>
                    <a:pt x="1963" y="66"/>
                  </a:lnTo>
                  <a:lnTo>
                    <a:pt x="93" y="1"/>
                  </a:ln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1" name="Google Shape;841;g7457111804_0_105"/>
            <p:cNvSpPr/>
            <p:nvPr/>
          </p:nvSpPr>
          <p:spPr>
            <a:xfrm>
              <a:off x="5062025" y="3464525"/>
              <a:ext cx="150125" cy="138650"/>
            </a:xfrm>
            <a:custGeom>
              <a:rect b="b" l="l" r="r" t="t"/>
              <a:pathLst>
                <a:path extrusionOk="0" h="5546" w="6005">
                  <a:moveTo>
                    <a:pt x="494" y="1"/>
                  </a:moveTo>
                  <a:cubicBezTo>
                    <a:pt x="378" y="1"/>
                    <a:pt x="280" y="379"/>
                    <a:pt x="192" y="723"/>
                  </a:cubicBezTo>
                  <a:cubicBezTo>
                    <a:pt x="89" y="1116"/>
                    <a:pt x="1" y="1579"/>
                    <a:pt x="75" y="1792"/>
                  </a:cubicBezTo>
                  <a:cubicBezTo>
                    <a:pt x="209" y="2177"/>
                    <a:pt x="775" y="2549"/>
                    <a:pt x="1021" y="2883"/>
                  </a:cubicBezTo>
                  <a:cubicBezTo>
                    <a:pt x="1266" y="3214"/>
                    <a:pt x="1434" y="3897"/>
                    <a:pt x="1895" y="4396"/>
                  </a:cubicBezTo>
                  <a:cubicBezTo>
                    <a:pt x="2366" y="4904"/>
                    <a:pt x="3349" y="5320"/>
                    <a:pt x="4038" y="5484"/>
                  </a:cubicBezTo>
                  <a:cubicBezTo>
                    <a:pt x="4215" y="5525"/>
                    <a:pt x="4398" y="5545"/>
                    <a:pt x="4577" y="5545"/>
                  </a:cubicBezTo>
                  <a:cubicBezTo>
                    <a:pt x="5289" y="5545"/>
                    <a:pt x="5947" y="5228"/>
                    <a:pt x="5976" y="4655"/>
                  </a:cubicBezTo>
                  <a:cubicBezTo>
                    <a:pt x="6004" y="4102"/>
                    <a:pt x="4875" y="3300"/>
                    <a:pt x="4233" y="2713"/>
                  </a:cubicBezTo>
                  <a:cubicBezTo>
                    <a:pt x="3427" y="1979"/>
                    <a:pt x="2540" y="105"/>
                    <a:pt x="2345" y="20"/>
                  </a:cubicBezTo>
                  <a:lnTo>
                    <a:pt x="2345" y="351"/>
                  </a:lnTo>
                  <a:cubicBezTo>
                    <a:pt x="2348" y="535"/>
                    <a:pt x="2013" y="571"/>
                    <a:pt x="1725" y="571"/>
                  </a:cubicBezTo>
                  <a:cubicBezTo>
                    <a:pt x="1654" y="571"/>
                    <a:pt x="1586" y="569"/>
                    <a:pt x="1526" y="566"/>
                  </a:cubicBezTo>
                  <a:cubicBezTo>
                    <a:pt x="1066" y="549"/>
                    <a:pt x="660" y="388"/>
                    <a:pt x="509" y="225"/>
                  </a:cubicBezTo>
                  <a:lnTo>
                    <a:pt x="509" y="3"/>
                  </a:lnTo>
                  <a:cubicBezTo>
                    <a:pt x="504" y="1"/>
                    <a:pt x="499" y="1"/>
                    <a:pt x="49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2" name="Google Shape;842;g7457111804_0_105"/>
            <p:cNvSpPr/>
            <p:nvPr/>
          </p:nvSpPr>
          <p:spPr>
            <a:xfrm>
              <a:off x="5191800" y="3379225"/>
              <a:ext cx="194500" cy="95425"/>
            </a:xfrm>
            <a:custGeom>
              <a:rect b="b" l="l" r="r" t="t"/>
              <a:pathLst>
                <a:path extrusionOk="0" h="3817" w="7780">
                  <a:moveTo>
                    <a:pt x="712" y="1"/>
                  </a:moveTo>
                  <a:cubicBezTo>
                    <a:pt x="543" y="1"/>
                    <a:pt x="377" y="785"/>
                    <a:pt x="264" y="1302"/>
                  </a:cubicBezTo>
                  <a:cubicBezTo>
                    <a:pt x="155" y="1784"/>
                    <a:pt x="1" y="2346"/>
                    <a:pt x="383" y="2613"/>
                  </a:cubicBezTo>
                  <a:cubicBezTo>
                    <a:pt x="765" y="2876"/>
                    <a:pt x="1711" y="2975"/>
                    <a:pt x="2223" y="3057"/>
                  </a:cubicBezTo>
                  <a:cubicBezTo>
                    <a:pt x="2690" y="3128"/>
                    <a:pt x="3649" y="3565"/>
                    <a:pt x="4277" y="3705"/>
                  </a:cubicBezTo>
                  <a:cubicBezTo>
                    <a:pt x="4628" y="3784"/>
                    <a:pt x="4991" y="3816"/>
                    <a:pt x="5339" y="3816"/>
                  </a:cubicBezTo>
                  <a:cubicBezTo>
                    <a:pt x="6137" y="3816"/>
                    <a:pt x="6852" y="3645"/>
                    <a:pt x="7138" y="3469"/>
                  </a:cubicBezTo>
                  <a:cubicBezTo>
                    <a:pt x="7683" y="3135"/>
                    <a:pt x="7779" y="2538"/>
                    <a:pt x="7393" y="2364"/>
                  </a:cubicBezTo>
                  <a:cubicBezTo>
                    <a:pt x="6779" y="2084"/>
                    <a:pt x="4942" y="1613"/>
                    <a:pt x="4243" y="1261"/>
                  </a:cubicBezTo>
                  <a:cubicBezTo>
                    <a:pt x="3824" y="1053"/>
                    <a:pt x="3243" y="760"/>
                    <a:pt x="2984" y="480"/>
                  </a:cubicBezTo>
                  <a:cubicBezTo>
                    <a:pt x="2772" y="248"/>
                    <a:pt x="2690" y="111"/>
                    <a:pt x="2595" y="108"/>
                  </a:cubicBezTo>
                  <a:lnTo>
                    <a:pt x="2584" y="394"/>
                  </a:lnTo>
                  <a:cubicBezTo>
                    <a:pt x="2410" y="483"/>
                    <a:pt x="2156" y="523"/>
                    <a:pt x="1889" y="523"/>
                  </a:cubicBezTo>
                  <a:cubicBezTo>
                    <a:pt x="1397" y="523"/>
                    <a:pt x="863" y="387"/>
                    <a:pt x="717" y="166"/>
                  </a:cubicBezTo>
                  <a:lnTo>
                    <a:pt x="724" y="2"/>
                  </a:lnTo>
                  <a:cubicBezTo>
                    <a:pt x="720" y="1"/>
                    <a:pt x="716" y="1"/>
                    <a:pt x="71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3" name="Google Shape;843;g7457111804_0_105"/>
            <p:cNvSpPr/>
            <p:nvPr/>
          </p:nvSpPr>
          <p:spPr>
            <a:xfrm>
              <a:off x="4875075" y="2874925"/>
              <a:ext cx="428125" cy="574100"/>
            </a:xfrm>
            <a:custGeom>
              <a:rect b="b" l="l" r="r" t="t"/>
              <a:pathLst>
                <a:path extrusionOk="0" h="22964" w="17125">
                  <a:moveTo>
                    <a:pt x="8817" y="0"/>
                  </a:moveTo>
                  <a:lnTo>
                    <a:pt x="410" y="2081"/>
                  </a:lnTo>
                  <a:cubicBezTo>
                    <a:pt x="0" y="4976"/>
                    <a:pt x="553" y="5532"/>
                    <a:pt x="3301" y="8300"/>
                  </a:cubicBezTo>
                  <a:cubicBezTo>
                    <a:pt x="4782" y="9792"/>
                    <a:pt x="7164" y="11980"/>
                    <a:pt x="7164" y="11980"/>
                  </a:cubicBezTo>
                  <a:cubicBezTo>
                    <a:pt x="7164" y="11980"/>
                    <a:pt x="7131" y="12901"/>
                    <a:pt x="7110" y="14973"/>
                  </a:cubicBezTo>
                  <a:cubicBezTo>
                    <a:pt x="7093" y="16799"/>
                    <a:pt x="7854" y="22737"/>
                    <a:pt x="7854" y="22737"/>
                  </a:cubicBezTo>
                  <a:cubicBezTo>
                    <a:pt x="7854" y="22737"/>
                    <a:pt x="8392" y="22963"/>
                    <a:pt x="9003" y="22963"/>
                  </a:cubicBezTo>
                  <a:cubicBezTo>
                    <a:pt x="9321" y="22963"/>
                    <a:pt x="9658" y="22902"/>
                    <a:pt x="9949" y="22717"/>
                  </a:cubicBezTo>
                  <a:cubicBezTo>
                    <a:pt x="9949" y="22717"/>
                    <a:pt x="10335" y="18300"/>
                    <a:pt x="10543" y="15997"/>
                  </a:cubicBezTo>
                  <a:cubicBezTo>
                    <a:pt x="10827" y="12877"/>
                    <a:pt x="10973" y="11314"/>
                    <a:pt x="10813" y="10641"/>
                  </a:cubicBezTo>
                  <a:cubicBezTo>
                    <a:pt x="10674" y="10047"/>
                    <a:pt x="7875" y="6515"/>
                    <a:pt x="7229" y="5525"/>
                  </a:cubicBezTo>
                  <a:lnTo>
                    <a:pt x="7229" y="5525"/>
                  </a:lnTo>
                  <a:lnTo>
                    <a:pt x="13175" y="8979"/>
                  </a:lnTo>
                  <a:cubicBezTo>
                    <a:pt x="13175" y="8979"/>
                    <a:pt x="12974" y="10491"/>
                    <a:pt x="13004" y="11621"/>
                  </a:cubicBezTo>
                  <a:cubicBezTo>
                    <a:pt x="13069" y="14099"/>
                    <a:pt x="13373" y="19045"/>
                    <a:pt x="13373" y="19045"/>
                  </a:cubicBezTo>
                  <a:cubicBezTo>
                    <a:pt x="13373" y="19045"/>
                    <a:pt x="14038" y="19343"/>
                    <a:pt x="14670" y="19343"/>
                  </a:cubicBezTo>
                  <a:cubicBezTo>
                    <a:pt x="14942" y="19343"/>
                    <a:pt x="15207" y="19288"/>
                    <a:pt x="15410" y="19130"/>
                  </a:cubicBezTo>
                  <a:cubicBezTo>
                    <a:pt x="15410" y="19130"/>
                    <a:pt x="17124" y="8310"/>
                    <a:pt x="17124" y="7420"/>
                  </a:cubicBezTo>
                  <a:cubicBezTo>
                    <a:pt x="17124" y="6071"/>
                    <a:pt x="11263" y="2044"/>
                    <a:pt x="10154" y="1106"/>
                  </a:cubicBezTo>
                  <a:cubicBezTo>
                    <a:pt x="9519" y="569"/>
                    <a:pt x="8817" y="0"/>
                    <a:pt x="8817" y="0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4" name="Google Shape;844;g7457111804_0_105"/>
            <p:cNvSpPr/>
            <p:nvPr/>
          </p:nvSpPr>
          <p:spPr>
            <a:xfrm>
              <a:off x="4882250" y="2935150"/>
              <a:ext cx="388250" cy="513850"/>
            </a:xfrm>
            <a:custGeom>
              <a:rect b="b" l="l" r="r" t="t"/>
              <a:pathLst>
                <a:path extrusionOk="0" h="20554" w="15530">
                  <a:moveTo>
                    <a:pt x="79" y="0"/>
                  </a:moveTo>
                  <a:cubicBezTo>
                    <a:pt x="31" y="410"/>
                    <a:pt x="4" y="772"/>
                    <a:pt x="0" y="1096"/>
                  </a:cubicBezTo>
                  <a:cubicBezTo>
                    <a:pt x="0" y="1802"/>
                    <a:pt x="127" y="2352"/>
                    <a:pt x="420" y="2901"/>
                  </a:cubicBezTo>
                  <a:lnTo>
                    <a:pt x="3598" y="1375"/>
                  </a:lnTo>
                  <a:cubicBezTo>
                    <a:pt x="3645" y="1348"/>
                    <a:pt x="3707" y="1334"/>
                    <a:pt x="3768" y="1334"/>
                  </a:cubicBezTo>
                  <a:cubicBezTo>
                    <a:pt x="3829" y="1334"/>
                    <a:pt x="3891" y="1348"/>
                    <a:pt x="3939" y="1375"/>
                  </a:cubicBezTo>
                  <a:lnTo>
                    <a:pt x="4165" y="1506"/>
                  </a:lnTo>
                  <a:lnTo>
                    <a:pt x="5045" y="997"/>
                  </a:lnTo>
                  <a:lnTo>
                    <a:pt x="5045" y="997"/>
                  </a:lnTo>
                  <a:cubicBezTo>
                    <a:pt x="4703" y="1031"/>
                    <a:pt x="4359" y="1044"/>
                    <a:pt x="4021" y="1044"/>
                  </a:cubicBezTo>
                  <a:cubicBezTo>
                    <a:pt x="2257" y="1044"/>
                    <a:pt x="663" y="632"/>
                    <a:pt x="79" y="0"/>
                  </a:cubicBezTo>
                  <a:close/>
                  <a:moveTo>
                    <a:pt x="15530" y="14113"/>
                  </a:moveTo>
                  <a:lnTo>
                    <a:pt x="13021" y="15563"/>
                  </a:lnTo>
                  <a:cubicBezTo>
                    <a:pt x="13058" y="16215"/>
                    <a:pt x="13086" y="16636"/>
                    <a:pt x="13086" y="16636"/>
                  </a:cubicBezTo>
                  <a:cubicBezTo>
                    <a:pt x="13086" y="16636"/>
                    <a:pt x="13751" y="16932"/>
                    <a:pt x="14383" y="16932"/>
                  </a:cubicBezTo>
                  <a:cubicBezTo>
                    <a:pt x="14652" y="16932"/>
                    <a:pt x="14919" y="16877"/>
                    <a:pt x="15123" y="16721"/>
                  </a:cubicBezTo>
                  <a:cubicBezTo>
                    <a:pt x="15123" y="16721"/>
                    <a:pt x="15294" y="15632"/>
                    <a:pt x="15530" y="14113"/>
                  </a:cubicBezTo>
                  <a:close/>
                  <a:moveTo>
                    <a:pt x="9922" y="17352"/>
                  </a:moveTo>
                  <a:lnTo>
                    <a:pt x="7383" y="18816"/>
                  </a:lnTo>
                  <a:cubicBezTo>
                    <a:pt x="7488" y="19714"/>
                    <a:pt x="7567" y="20328"/>
                    <a:pt x="7567" y="20328"/>
                  </a:cubicBezTo>
                  <a:cubicBezTo>
                    <a:pt x="7567" y="20328"/>
                    <a:pt x="8106" y="20553"/>
                    <a:pt x="8717" y="20553"/>
                  </a:cubicBezTo>
                  <a:cubicBezTo>
                    <a:pt x="9035" y="20553"/>
                    <a:pt x="9372" y="20492"/>
                    <a:pt x="9662" y="20308"/>
                  </a:cubicBezTo>
                  <a:cubicBezTo>
                    <a:pt x="9662" y="20308"/>
                    <a:pt x="9782" y="18953"/>
                    <a:pt x="9922" y="17352"/>
                  </a:cubicBezTo>
                  <a:close/>
                </a:path>
              </a:pathLst>
            </a:custGeom>
            <a:solidFill>
              <a:srgbClr val="1B9B8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5" name="Google Shape;845;g7457111804_0_105"/>
            <p:cNvSpPr/>
            <p:nvPr/>
          </p:nvSpPr>
          <p:spPr>
            <a:xfrm>
              <a:off x="5073025" y="2611250"/>
              <a:ext cx="113000" cy="230400"/>
            </a:xfrm>
            <a:custGeom>
              <a:rect b="b" l="l" r="r" t="t"/>
              <a:pathLst>
                <a:path extrusionOk="0" h="9216" w="4520">
                  <a:moveTo>
                    <a:pt x="1093" y="1"/>
                  </a:moveTo>
                  <a:cubicBezTo>
                    <a:pt x="1093" y="1"/>
                    <a:pt x="1" y="7468"/>
                    <a:pt x="591" y="8032"/>
                  </a:cubicBezTo>
                  <a:cubicBezTo>
                    <a:pt x="916" y="8342"/>
                    <a:pt x="2332" y="8806"/>
                    <a:pt x="3742" y="9216"/>
                  </a:cubicBezTo>
                  <a:lnTo>
                    <a:pt x="4520" y="6977"/>
                  </a:lnTo>
                  <a:cubicBezTo>
                    <a:pt x="3987" y="6660"/>
                    <a:pt x="3403" y="6301"/>
                    <a:pt x="2756" y="5905"/>
                  </a:cubicBezTo>
                  <a:cubicBezTo>
                    <a:pt x="2756" y="5905"/>
                    <a:pt x="3083" y="2956"/>
                    <a:pt x="3083" y="1874"/>
                  </a:cubicBezTo>
                  <a:cubicBezTo>
                    <a:pt x="3083" y="718"/>
                    <a:pt x="2595" y="35"/>
                    <a:pt x="1093" y="1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6" name="Google Shape;846;g7457111804_0_105"/>
            <p:cNvSpPr/>
            <p:nvPr/>
          </p:nvSpPr>
          <p:spPr>
            <a:xfrm>
              <a:off x="5069725" y="2608425"/>
              <a:ext cx="83700" cy="170275"/>
            </a:xfrm>
            <a:custGeom>
              <a:rect b="b" l="l" r="r" t="t"/>
              <a:pathLst>
                <a:path extrusionOk="0" h="6811" w="3348">
                  <a:moveTo>
                    <a:pt x="979" y="1"/>
                  </a:moveTo>
                  <a:lnTo>
                    <a:pt x="0" y="6803"/>
                  </a:lnTo>
                  <a:cubicBezTo>
                    <a:pt x="112" y="6808"/>
                    <a:pt x="220" y="6811"/>
                    <a:pt x="325" y="6811"/>
                  </a:cubicBezTo>
                  <a:cubicBezTo>
                    <a:pt x="2192" y="6811"/>
                    <a:pt x="3031" y="6021"/>
                    <a:pt x="3031" y="6021"/>
                  </a:cubicBezTo>
                  <a:cubicBezTo>
                    <a:pt x="3031" y="6021"/>
                    <a:pt x="3225" y="3493"/>
                    <a:pt x="3283" y="2516"/>
                  </a:cubicBezTo>
                  <a:cubicBezTo>
                    <a:pt x="3341" y="1540"/>
                    <a:pt x="3348" y="1110"/>
                    <a:pt x="2774" y="560"/>
                  </a:cubicBezTo>
                  <a:cubicBezTo>
                    <a:pt x="2222" y="35"/>
                    <a:pt x="979" y="1"/>
                    <a:pt x="979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7" name="Google Shape;847;g7457111804_0_105"/>
            <p:cNvSpPr/>
            <p:nvPr/>
          </p:nvSpPr>
          <p:spPr>
            <a:xfrm>
              <a:off x="4884125" y="2611250"/>
              <a:ext cx="261700" cy="350050"/>
            </a:xfrm>
            <a:custGeom>
              <a:rect b="b" l="l" r="r" t="t"/>
              <a:pathLst>
                <a:path extrusionOk="0" h="14002" w="10468">
                  <a:moveTo>
                    <a:pt x="6331" y="1"/>
                  </a:moveTo>
                  <a:lnTo>
                    <a:pt x="3693" y="447"/>
                  </a:lnTo>
                  <a:cubicBezTo>
                    <a:pt x="3714" y="447"/>
                    <a:pt x="2946" y="759"/>
                    <a:pt x="2407" y="1567"/>
                  </a:cubicBezTo>
                  <a:cubicBezTo>
                    <a:pt x="1963" y="2236"/>
                    <a:pt x="646" y="5612"/>
                    <a:pt x="0" y="12953"/>
                  </a:cubicBezTo>
                  <a:cubicBezTo>
                    <a:pt x="583" y="13587"/>
                    <a:pt x="2178" y="14001"/>
                    <a:pt x="3949" y="14001"/>
                  </a:cubicBezTo>
                  <a:cubicBezTo>
                    <a:pt x="6172" y="14001"/>
                    <a:pt x="8673" y="13347"/>
                    <a:pt x="9792" y="11653"/>
                  </a:cubicBezTo>
                  <a:cubicBezTo>
                    <a:pt x="9792" y="11653"/>
                    <a:pt x="10468" y="5550"/>
                    <a:pt x="10455" y="4092"/>
                  </a:cubicBezTo>
                  <a:cubicBezTo>
                    <a:pt x="10444" y="3082"/>
                    <a:pt x="10417" y="642"/>
                    <a:pt x="8649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8" name="Google Shape;848;g7457111804_0_105"/>
            <p:cNvSpPr/>
            <p:nvPr/>
          </p:nvSpPr>
          <p:spPr>
            <a:xfrm>
              <a:off x="5036850" y="2401025"/>
              <a:ext cx="136200" cy="132925"/>
            </a:xfrm>
            <a:custGeom>
              <a:rect b="b" l="l" r="r" t="t"/>
              <a:pathLst>
                <a:path extrusionOk="0" h="5317" w="5448">
                  <a:moveTo>
                    <a:pt x="2726" y="0"/>
                  </a:moveTo>
                  <a:cubicBezTo>
                    <a:pt x="1313" y="0"/>
                    <a:pt x="135" y="1110"/>
                    <a:pt x="69" y="2533"/>
                  </a:cubicBezTo>
                  <a:cubicBezTo>
                    <a:pt x="0" y="4000"/>
                    <a:pt x="1131" y="5246"/>
                    <a:pt x="2598" y="5314"/>
                  </a:cubicBezTo>
                  <a:cubicBezTo>
                    <a:pt x="2640" y="5316"/>
                    <a:pt x="2683" y="5317"/>
                    <a:pt x="2725" y="5317"/>
                  </a:cubicBezTo>
                  <a:cubicBezTo>
                    <a:pt x="4137" y="5317"/>
                    <a:pt x="5310" y="4206"/>
                    <a:pt x="5380" y="2785"/>
                  </a:cubicBezTo>
                  <a:cubicBezTo>
                    <a:pt x="5448" y="1317"/>
                    <a:pt x="4315" y="75"/>
                    <a:pt x="2851" y="3"/>
                  </a:cubicBezTo>
                  <a:cubicBezTo>
                    <a:pt x="2809" y="1"/>
                    <a:pt x="2767" y="0"/>
                    <a:pt x="272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9" name="Google Shape;849;g7457111804_0_105"/>
            <p:cNvSpPr/>
            <p:nvPr/>
          </p:nvSpPr>
          <p:spPr>
            <a:xfrm>
              <a:off x="4987975" y="2509275"/>
              <a:ext cx="25975" cy="70875"/>
            </a:xfrm>
            <a:custGeom>
              <a:rect b="b" l="l" r="r" t="t"/>
              <a:pathLst>
                <a:path extrusionOk="0" h="2835" w="1039">
                  <a:moveTo>
                    <a:pt x="0" y="1"/>
                  </a:moveTo>
                  <a:cubicBezTo>
                    <a:pt x="0" y="1"/>
                    <a:pt x="334" y="2042"/>
                    <a:pt x="492" y="2380"/>
                  </a:cubicBezTo>
                  <a:cubicBezTo>
                    <a:pt x="649" y="2721"/>
                    <a:pt x="1000" y="2834"/>
                    <a:pt x="1000" y="2834"/>
                  </a:cubicBezTo>
                  <a:lnTo>
                    <a:pt x="1038" y="141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0" name="Google Shape;850;g7457111804_0_105"/>
            <p:cNvSpPr/>
            <p:nvPr/>
          </p:nvSpPr>
          <p:spPr>
            <a:xfrm>
              <a:off x="4974650" y="2437175"/>
              <a:ext cx="33475" cy="75375"/>
            </a:xfrm>
            <a:custGeom>
              <a:rect b="b" l="l" r="r" t="t"/>
              <a:pathLst>
                <a:path extrusionOk="0" h="3015" w="1339">
                  <a:moveTo>
                    <a:pt x="1050" y="1"/>
                  </a:moveTo>
                  <a:cubicBezTo>
                    <a:pt x="883" y="1"/>
                    <a:pt x="612" y="42"/>
                    <a:pt x="373" y="264"/>
                  </a:cubicBezTo>
                  <a:cubicBezTo>
                    <a:pt x="1" y="608"/>
                    <a:pt x="144" y="1752"/>
                    <a:pt x="533" y="2885"/>
                  </a:cubicBezTo>
                  <a:lnTo>
                    <a:pt x="1338" y="3015"/>
                  </a:lnTo>
                  <a:lnTo>
                    <a:pt x="1209" y="15"/>
                  </a:lnTo>
                  <a:cubicBezTo>
                    <a:pt x="1209" y="15"/>
                    <a:pt x="1147" y="1"/>
                    <a:pt x="105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1" name="Google Shape;851;g7457111804_0_105"/>
            <p:cNvSpPr/>
            <p:nvPr/>
          </p:nvSpPr>
          <p:spPr>
            <a:xfrm>
              <a:off x="4960925" y="2410500"/>
              <a:ext cx="200625" cy="239050"/>
            </a:xfrm>
            <a:custGeom>
              <a:rect b="b" l="l" r="r" t="t"/>
              <a:pathLst>
                <a:path extrusionOk="0" h="9562" w="8025">
                  <a:moveTo>
                    <a:pt x="5218" y="0"/>
                  </a:moveTo>
                  <a:cubicBezTo>
                    <a:pt x="4521" y="0"/>
                    <a:pt x="3809" y="184"/>
                    <a:pt x="3253" y="498"/>
                  </a:cubicBezTo>
                  <a:cubicBezTo>
                    <a:pt x="1673" y="1392"/>
                    <a:pt x="2130" y="4095"/>
                    <a:pt x="2130" y="4095"/>
                  </a:cubicBezTo>
                  <a:cubicBezTo>
                    <a:pt x="2110" y="4105"/>
                    <a:pt x="2090" y="4110"/>
                    <a:pt x="2070" y="4110"/>
                  </a:cubicBezTo>
                  <a:cubicBezTo>
                    <a:pt x="1913" y="4110"/>
                    <a:pt x="1725" y="3835"/>
                    <a:pt x="1556" y="3641"/>
                  </a:cubicBezTo>
                  <a:cubicBezTo>
                    <a:pt x="1452" y="3522"/>
                    <a:pt x="1212" y="3372"/>
                    <a:pt x="957" y="3372"/>
                  </a:cubicBezTo>
                  <a:cubicBezTo>
                    <a:pt x="747" y="3372"/>
                    <a:pt x="527" y="3474"/>
                    <a:pt x="365" y="3778"/>
                  </a:cubicBezTo>
                  <a:cubicBezTo>
                    <a:pt x="0" y="4460"/>
                    <a:pt x="577" y="5416"/>
                    <a:pt x="1085" y="5604"/>
                  </a:cubicBezTo>
                  <a:cubicBezTo>
                    <a:pt x="1279" y="5675"/>
                    <a:pt x="1438" y="5703"/>
                    <a:pt x="1568" y="5703"/>
                  </a:cubicBezTo>
                  <a:cubicBezTo>
                    <a:pt x="2023" y="5703"/>
                    <a:pt x="2120" y="5362"/>
                    <a:pt x="2120" y="5361"/>
                  </a:cubicBezTo>
                  <a:lnTo>
                    <a:pt x="2120" y="5361"/>
                  </a:lnTo>
                  <a:lnTo>
                    <a:pt x="2034" y="8567"/>
                  </a:lnTo>
                  <a:cubicBezTo>
                    <a:pt x="2454" y="9081"/>
                    <a:pt x="3557" y="9562"/>
                    <a:pt x="4296" y="9562"/>
                  </a:cubicBezTo>
                  <a:cubicBezTo>
                    <a:pt x="4837" y="9562"/>
                    <a:pt x="5184" y="9305"/>
                    <a:pt x="4929" y="8617"/>
                  </a:cubicBezTo>
                  <a:lnTo>
                    <a:pt x="4970" y="7642"/>
                  </a:lnTo>
                  <a:cubicBezTo>
                    <a:pt x="4970" y="7642"/>
                    <a:pt x="5597" y="7767"/>
                    <a:pt x="6015" y="7767"/>
                  </a:cubicBezTo>
                  <a:cubicBezTo>
                    <a:pt x="6069" y="7767"/>
                    <a:pt x="6119" y="7765"/>
                    <a:pt x="6164" y="7761"/>
                  </a:cubicBezTo>
                  <a:cubicBezTo>
                    <a:pt x="6823" y="7689"/>
                    <a:pt x="7256" y="7195"/>
                    <a:pt x="7489" y="6498"/>
                  </a:cubicBezTo>
                  <a:cubicBezTo>
                    <a:pt x="7860" y="5379"/>
                    <a:pt x="8024" y="4468"/>
                    <a:pt x="7860" y="2222"/>
                  </a:cubicBezTo>
                  <a:cubicBezTo>
                    <a:pt x="7743" y="628"/>
                    <a:pt x="6505" y="0"/>
                    <a:pt x="5218" y="0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2" name="Google Shape;852;g7457111804_0_105"/>
            <p:cNvSpPr/>
            <p:nvPr/>
          </p:nvSpPr>
          <p:spPr>
            <a:xfrm>
              <a:off x="4993075" y="2390825"/>
              <a:ext cx="185800" cy="130125"/>
            </a:xfrm>
            <a:custGeom>
              <a:rect b="b" l="l" r="r" t="t"/>
              <a:pathLst>
                <a:path extrusionOk="0" h="5205" w="7432">
                  <a:moveTo>
                    <a:pt x="2460" y="0"/>
                  </a:moveTo>
                  <a:cubicBezTo>
                    <a:pt x="1682" y="0"/>
                    <a:pt x="1127" y="384"/>
                    <a:pt x="800" y="712"/>
                  </a:cubicBezTo>
                  <a:cubicBezTo>
                    <a:pt x="230" y="1282"/>
                    <a:pt x="472" y="1869"/>
                    <a:pt x="472" y="1869"/>
                  </a:cubicBezTo>
                  <a:cubicBezTo>
                    <a:pt x="472" y="1869"/>
                    <a:pt x="1" y="4159"/>
                    <a:pt x="270" y="4428"/>
                  </a:cubicBezTo>
                  <a:cubicBezTo>
                    <a:pt x="465" y="4623"/>
                    <a:pt x="759" y="5115"/>
                    <a:pt x="834" y="5156"/>
                  </a:cubicBezTo>
                  <a:cubicBezTo>
                    <a:pt x="896" y="5189"/>
                    <a:pt x="949" y="5204"/>
                    <a:pt x="997" y="5204"/>
                  </a:cubicBezTo>
                  <a:cubicBezTo>
                    <a:pt x="1429" y="5204"/>
                    <a:pt x="1298" y="3913"/>
                    <a:pt x="1458" y="3285"/>
                  </a:cubicBezTo>
                  <a:cubicBezTo>
                    <a:pt x="1641" y="2558"/>
                    <a:pt x="1722" y="2255"/>
                    <a:pt x="1969" y="2255"/>
                  </a:cubicBezTo>
                  <a:cubicBezTo>
                    <a:pt x="1990" y="2255"/>
                    <a:pt x="2012" y="2257"/>
                    <a:pt x="2035" y="2261"/>
                  </a:cubicBezTo>
                  <a:cubicBezTo>
                    <a:pt x="2237" y="2298"/>
                    <a:pt x="3035" y="2584"/>
                    <a:pt x="4484" y="2584"/>
                  </a:cubicBezTo>
                  <a:cubicBezTo>
                    <a:pt x="4627" y="2584"/>
                    <a:pt x="4777" y="2582"/>
                    <a:pt x="4933" y="2575"/>
                  </a:cubicBezTo>
                  <a:cubicBezTo>
                    <a:pt x="5724" y="2544"/>
                    <a:pt x="6113" y="2408"/>
                    <a:pt x="6492" y="2190"/>
                  </a:cubicBezTo>
                  <a:cubicBezTo>
                    <a:pt x="6868" y="1971"/>
                    <a:pt x="7104" y="1674"/>
                    <a:pt x="7253" y="1353"/>
                  </a:cubicBezTo>
                  <a:cubicBezTo>
                    <a:pt x="7431" y="978"/>
                    <a:pt x="7428" y="561"/>
                    <a:pt x="7394" y="176"/>
                  </a:cubicBezTo>
                  <a:lnTo>
                    <a:pt x="7394" y="176"/>
                  </a:lnTo>
                  <a:cubicBezTo>
                    <a:pt x="6954" y="368"/>
                    <a:pt x="6296" y="468"/>
                    <a:pt x="5702" y="468"/>
                  </a:cubicBezTo>
                  <a:cubicBezTo>
                    <a:pt x="5516" y="468"/>
                    <a:pt x="5336" y="458"/>
                    <a:pt x="5171" y="438"/>
                  </a:cubicBezTo>
                  <a:cubicBezTo>
                    <a:pt x="4591" y="370"/>
                    <a:pt x="3824" y="248"/>
                    <a:pt x="3032" y="66"/>
                  </a:cubicBezTo>
                  <a:cubicBezTo>
                    <a:pt x="2829" y="21"/>
                    <a:pt x="2639" y="0"/>
                    <a:pt x="246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3" name="Google Shape;853;g7457111804_0_105"/>
            <p:cNvSpPr/>
            <p:nvPr/>
          </p:nvSpPr>
          <p:spPr>
            <a:xfrm>
              <a:off x="4980800" y="2420450"/>
              <a:ext cx="27750" cy="21550"/>
            </a:xfrm>
            <a:custGeom>
              <a:rect b="b" l="l" r="r" t="t"/>
              <a:pathLst>
                <a:path extrusionOk="0" h="862" w="1110">
                  <a:moveTo>
                    <a:pt x="482" y="1"/>
                  </a:moveTo>
                  <a:cubicBezTo>
                    <a:pt x="291" y="1"/>
                    <a:pt x="104" y="104"/>
                    <a:pt x="1" y="288"/>
                  </a:cubicBezTo>
                  <a:lnTo>
                    <a:pt x="956" y="861"/>
                  </a:lnTo>
                  <a:cubicBezTo>
                    <a:pt x="1110" y="589"/>
                    <a:pt x="1021" y="236"/>
                    <a:pt x="755" y="77"/>
                  </a:cubicBezTo>
                  <a:cubicBezTo>
                    <a:pt x="669" y="25"/>
                    <a:pt x="575" y="1"/>
                    <a:pt x="48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4" name="Google Shape;854;g7457111804_0_105"/>
            <p:cNvSpPr/>
            <p:nvPr/>
          </p:nvSpPr>
          <p:spPr>
            <a:xfrm>
              <a:off x="5019875" y="2566875"/>
              <a:ext cx="65300" cy="44400"/>
            </a:xfrm>
            <a:custGeom>
              <a:rect b="b" l="l" r="r" t="t"/>
              <a:pathLst>
                <a:path extrusionOk="0" h="1776" w="2612">
                  <a:moveTo>
                    <a:pt x="0" y="1"/>
                  </a:moveTo>
                  <a:cubicBezTo>
                    <a:pt x="0" y="1"/>
                    <a:pt x="76" y="438"/>
                    <a:pt x="362" y="840"/>
                  </a:cubicBezTo>
                  <a:cubicBezTo>
                    <a:pt x="714" y="1335"/>
                    <a:pt x="2595" y="1776"/>
                    <a:pt x="2595" y="1776"/>
                  </a:cubicBezTo>
                  <a:lnTo>
                    <a:pt x="2612" y="1387"/>
                  </a:lnTo>
                  <a:cubicBezTo>
                    <a:pt x="2612" y="1387"/>
                    <a:pt x="1171" y="1025"/>
                    <a:pt x="673" y="732"/>
                  </a:cubicBezTo>
                  <a:cubicBezTo>
                    <a:pt x="342" y="533"/>
                    <a:pt x="76" y="206"/>
                    <a:pt x="0" y="1"/>
                  </a:cubicBez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5" name="Google Shape;855;g7457111804_0_105"/>
            <p:cNvSpPr/>
            <p:nvPr/>
          </p:nvSpPr>
          <p:spPr>
            <a:xfrm>
              <a:off x="5079350" y="2502800"/>
              <a:ext cx="15050" cy="15225"/>
            </a:xfrm>
            <a:custGeom>
              <a:rect b="b" l="l" r="r" t="t"/>
              <a:pathLst>
                <a:path extrusionOk="0" h="609" w="602">
                  <a:moveTo>
                    <a:pt x="305" y="1"/>
                  </a:moveTo>
                  <a:cubicBezTo>
                    <a:pt x="147" y="1"/>
                    <a:pt x="17" y="128"/>
                    <a:pt x="11" y="291"/>
                  </a:cubicBezTo>
                  <a:cubicBezTo>
                    <a:pt x="0" y="458"/>
                    <a:pt x="127" y="598"/>
                    <a:pt x="287" y="608"/>
                  </a:cubicBezTo>
                  <a:cubicBezTo>
                    <a:pt x="291" y="608"/>
                    <a:pt x="295" y="608"/>
                    <a:pt x="300" y="608"/>
                  </a:cubicBezTo>
                  <a:cubicBezTo>
                    <a:pt x="455" y="608"/>
                    <a:pt x="588" y="480"/>
                    <a:pt x="594" y="318"/>
                  </a:cubicBezTo>
                  <a:cubicBezTo>
                    <a:pt x="601" y="151"/>
                    <a:pt x="478" y="7"/>
                    <a:pt x="318" y="1"/>
                  </a:cubicBezTo>
                  <a:cubicBezTo>
                    <a:pt x="313" y="1"/>
                    <a:pt x="309" y="1"/>
                    <a:pt x="30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6" name="Google Shape;856;g7457111804_0_105"/>
            <p:cNvSpPr/>
            <p:nvPr/>
          </p:nvSpPr>
          <p:spPr>
            <a:xfrm>
              <a:off x="5069875" y="2480275"/>
              <a:ext cx="18200" cy="13150"/>
            </a:xfrm>
            <a:custGeom>
              <a:rect b="b" l="l" r="r" t="t"/>
              <a:pathLst>
                <a:path extrusionOk="0" h="526" w="728">
                  <a:moveTo>
                    <a:pt x="403" y="0"/>
                  </a:moveTo>
                  <a:cubicBezTo>
                    <a:pt x="353" y="0"/>
                    <a:pt x="302" y="11"/>
                    <a:pt x="253" y="34"/>
                  </a:cubicBezTo>
                  <a:cubicBezTo>
                    <a:pt x="76" y="124"/>
                    <a:pt x="1" y="342"/>
                    <a:pt x="86" y="526"/>
                  </a:cubicBezTo>
                  <a:lnTo>
                    <a:pt x="727" y="212"/>
                  </a:lnTo>
                  <a:cubicBezTo>
                    <a:pt x="665" y="78"/>
                    <a:pt x="537" y="0"/>
                    <a:pt x="40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7" name="Google Shape;857;g7457111804_0_105"/>
            <p:cNvSpPr/>
            <p:nvPr/>
          </p:nvSpPr>
          <p:spPr>
            <a:xfrm>
              <a:off x="5082075" y="2557600"/>
              <a:ext cx="18275" cy="12700"/>
            </a:xfrm>
            <a:custGeom>
              <a:rect b="b" l="l" r="r" t="t"/>
              <a:pathLst>
                <a:path extrusionOk="0" h="508" w="731">
                  <a:moveTo>
                    <a:pt x="75" y="0"/>
                  </a:moveTo>
                  <a:lnTo>
                    <a:pt x="75" y="0"/>
                  </a:lnTo>
                  <a:cubicBezTo>
                    <a:pt x="1" y="188"/>
                    <a:pt x="86" y="402"/>
                    <a:pt x="267" y="481"/>
                  </a:cubicBezTo>
                  <a:cubicBezTo>
                    <a:pt x="311" y="499"/>
                    <a:pt x="356" y="508"/>
                    <a:pt x="401" y="508"/>
                  </a:cubicBezTo>
                  <a:cubicBezTo>
                    <a:pt x="541" y="508"/>
                    <a:pt x="674" y="422"/>
                    <a:pt x="731" y="279"/>
                  </a:cubicBezTo>
                  <a:lnTo>
                    <a:pt x="75" y="0"/>
                  </a:ln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8" name="Google Shape;858;g7457111804_0_105"/>
            <p:cNvSpPr/>
            <p:nvPr/>
          </p:nvSpPr>
          <p:spPr>
            <a:xfrm>
              <a:off x="5137625" y="2477750"/>
              <a:ext cx="16825" cy="15000"/>
            </a:xfrm>
            <a:custGeom>
              <a:rect b="b" l="l" r="r" t="t"/>
              <a:pathLst>
                <a:path extrusionOk="0" h="600" w="673">
                  <a:moveTo>
                    <a:pt x="275" y="0"/>
                  </a:moveTo>
                  <a:cubicBezTo>
                    <a:pt x="172" y="0"/>
                    <a:pt x="70" y="46"/>
                    <a:pt x="0" y="135"/>
                  </a:cubicBezTo>
                  <a:lnTo>
                    <a:pt x="547" y="600"/>
                  </a:lnTo>
                  <a:cubicBezTo>
                    <a:pt x="673" y="443"/>
                    <a:pt x="649" y="211"/>
                    <a:pt x="499" y="81"/>
                  </a:cubicBezTo>
                  <a:cubicBezTo>
                    <a:pt x="433" y="27"/>
                    <a:pt x="354" y="0"/>
                    <a:pt x="27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9" name="Google Shape;859;g7457111804_0_105"/>
            <p:cNvSpPr/>
            <p:nvPr/>
          </p:nvSpPr>
          <p:spPr>
            <a:xfrm>
              <a:off x="5132175" y="2500150"/>
              <a:ext cx="15025" cy="15150"/>
            </a:xfrm>
            <a:custGeom>
              <a:rect b="b" l="l" r="r" t="t"/>
              <a:pathLst>
                <a:path extrusionOk="0" h="606" w="601">
                  <a:moveTo>
                    <a:pt x="296" y="1"/>
                  </a:moveTo>
                  <a:cubicBezTo>
                    <a:pt x="143" y="1"/>
                    <a:pt x="16" y="126"/>
                    <a:pt x="7" y="288"/>
                  </a:cubicBezTo>
                  <a:cubicBezTo>
                    <a:pt x="0" y="455"/>
                    <a:pt x="123" y="598"/>
                    <a:pt x="287" y="605"/>
                  </a:cubicBezTo>
                  <a:cubicBezTo>
                    <a:pt x="293" y="605"/>
                    <a:pt x="299" y="606"/>
                    <a:pt x="305" y="606"/>
                  </a:cubicBezTo>
                  <a:cubicBezTo>
                    <a:pt x="457" y="606"/>
                    <a:pt x="584" y="479"/>
                    <a:pt x="590" y="318"/>
                  </a:cubicBezTo>
                  <a:cubicBezTo>
                    <a:pt x="601" y="151"/>
                    <a:pt x="475" y="8"/>
                    <a:pt x="314" y="1"/>
                  </a:cubicBezTo>
                  <a:cubicBezTo>
                    <a:pt x="308" y="1"/>
                    <a:pt x="302" y="1"/>
                    <a:pt x="29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0" name="Google Shape;860;g7457111804_0_105"/>
            <p:cNvSpPr/>
            <p:nvPr/>
          </p:nvSpPr>
          <p:spPr>
            <a:xfrm>
              <a:off x="5108800" y="2500075"/>
              <a:ext cx="26725" cy="43875"/>
            </a:xfrm>
            <a:custGeom>
              <a:rect b="b" l="l" r="r" t="t"/>
              <a:pathLst>
                <a:path extrusionOk="0" h="1755" w="1069">
                  <a:moveTo>
                    <a:pt x="242" y="0"/>
                  </a:moveTo>
                  <a:lnTo>
                    <a:pt x="0" y="1755"/>
                  </a:lnTo>
                  <a:lnTo>
                    <a:pt x="1068" y="1690"/>
                  </a:lnTo>
                  <a:lnTo>
                    <a:pt x="242" y="0"/>
                  </a:ln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1" name="Google Shape;861;g7457111804_0_105"/>
            <p:cNvSpPr/>
            <p:nvPr/>
          </p:nvSpPr>
          <p:spPr>
            <a:xfrm>
              <a:off x="4531400" y="2785825"/>
              <a:ext cx="1194050" cy="689200"/>
            </a:xfrm>
            <a:custGeom>
              <a:rect b="b" l="l" r="r" t="t"/>
              <a:pathLst>
                <a:path extrusionOk="0" h="27568" w="47762">
                  <a:moveTo>
                    <a:pt x="31158" y="1"/>
                  </a:moveTo>
                  <a:lnTo>
                    <a:pt x="0" y="17984"/>
                  </a:lnTo>
                  <a:lnTo>
                    <a:pt x="16604" y="27568"/>
                  </a:lnTo>
                  <a:lnTo>
                    <a:pt x="47761" y="9588"/>
                  </a:lnTo>
                  <a:lnTo>
                    <a:pt x="31158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2" name="Google Shape;862;g7457111804_0_105"/>
            <p:cNvSpPr/>
            <p:nvPr/>
          </p:nvSpPr>
          <p:spPr>
            <a:xfrm>
              <a:off x="4531400" y="3235400"/>
              <a:ext cx="415125" cy="718900"/>
            </a:xfrm>
            <a:custGeom>
              <a:rect b="b" l="l" r="r" t="t"/>
              <a:pathLst>
                <a:path extrusionOk="0" h="28756" w="16605">
                  <a:moveTo>
                    <a:pt x="0" y="1"/>
                  </a:moveTo>
                  <a:lnTo>
                    <a:pt x="0" y="19168"/>
                  </a:lnTo>
                  <a:lnTo>
                    <a:pt x="874" y="19673"/>
                  </a:lnTo>
                  <a:lnTo>
                    <a:pt x="874" y="6557"/>
                  </a:lnTo>
                  <a:lnTo>
                    <a:pt x="15731" y="15134"/>
                  </a:lnTo>
                  <a:lnTo>
                    <a:pt x="15731" y="28250"/>
                  </a:lnTo>
                  <a:lnTo>
                    <a:pt x="16604" y="28755"/>
                  </a:lnTo>
                  <a:lnTo>
                    <a:pt x="16604" y="958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3" name="Google Shape;863;g7457111804_0_105"/>
            <p:cNvSpPr/>
            <p:nvPr/>
          </p:nvSpPr>
          <p:spPr>
            <a:xfrm>
              <a:off x="4553250" y="3399325"/>
              <a:ext cx="21850" cy="327900"/>
            </a:xfrm>
            <a:custGeom>
              <a:rect b="b" l="l" r="r" t="t"/>
              <a:pathLst>
                <a:path extrusionOk="0" h="13116" w="874">
                  <a:moveTo>
                    <a:pt x="0" y="0"/>
                  </a:moveTo>
                  <a:lnTo>
                    <a:pt x="0" y="13116"/>
                  </a:lnTo>
                  <a:lnTo>
                    <a:pt x="873" y="12611"/>
                  </a:lnTo>
                  <a:lnTo>
                    <a:pt x="873" y="5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4" name="Google Shape;864;g7457111804_0_105"/>
            <p:cNvSpPr/>
            <p:nvPr/>
          </p:nvSpPr>
          <p:spPr>
            <a:xfrm>
              <a:off x="4946500" y="3025500"/>
              <a:ext cx="778950" cy="928800"/>
            </a:xfrm>
            <a:custGeom>
              <a:rect b="b" l="l" r="r" t="t"/>
              <a:pathLst>
                <a:path extrusionOk="0" h="37152" w="31158">
                  <a:moveTo>
                    <a:pt x="31157" y="1"/>
                  </a:moveTo>
                  <a:lnTo>
                    <a:pt x="0" y="17981"/>
                  </a:lnTo>
                  <a:lnTo>
                    <a:pt x="0" y="37151"/>
                  </a:lnTo>
                  <a:lnTo>
                    <a:pt x="874" y="36646"/>
                  </a:lnTo>
                  <a:lnTo>
                    <a:pt x="874" y="23530"/>
                  </a:lnTo>
                  <a:lnTo>
                    <a:pt x="30284" y="6557"/>
                  </a:lnTo>
                  <a:lnTo>
                    <a:pt x="30284" y="19673"/>
                  </a:lnTo>
                  <a:lnTo>
                    <a:pt x="31157" y="19168"/>
                  </a:lnTo>
                  <a:lnTo>
                    <a:pt x="31157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5" name="Google Shape;865;g7457111804_0_105"/>
            <p:cNvSpPr/>
            <p:nvPr/>
          </p:nvSpPr>
          <p:spPr>
            <a:xfrm>
              <a:off x="5681750" y="3189425"/>
              <a:ext cx="21875" cy="327900"/>
            </a:xfrm>
            <a:custGeom>
              <a:rect b="b" l="l" r="r" t="t"/>
              <a:pathLst>
                <a:path extrusionOk="0" h="13116" w="875">
                  <a:moveTo>
                    <a:pt x="874" y="0"/>
                  </a:moveTo>
                  <a:lnTo>
                    <a:pt x="0" y="505"/>
                  </a:lnTo>
                  <a:lnTo>
                    <a:pt x="0" y="12611"/>
                  </a:lnTo>
                  <a:lnTo>
                    <a:pt x="874" y="13116"/>
                  </a:lnTo>
                  <a:lnTo>
                    <a:pt x="874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6" name="Google Shape;866;g7457111804_0_105"/>
            <p:cNvSpPr/>
            <p:nvPr/>
          </p:nvSpPr>
          <p:spPr>
            <a:xfrm>
              <a:off x="4644175" y="3115625"/>
              <a:ext cx="301675" cy="173450"/>
            </a:xfrm>
            <a:custGeom>
              <a:rect b="b" l="l" r="r" t="t"/>
              <a:pathLst>
                <a:path extrusionOk="0" h="6938" w="12067">
                  <a:moveTo>
                    <a:pt x="6908" y="1"/>
                  </a:moveTo>
                  <a:cubicBezTo>
                    <a:pt x="6840" y="1"/>
                    <a:pt x="6773" y="15"/>
                    <a:pt x="6722" y="44"/>
                  </a:cubicBezTo>
                  <a:lnTo>
                    <a:pt x="103" y="3867"/>
                  </a:lnTo>
                  <a:cubicBezTo>
                    <a:pt x="1" y="3924"/>
                    <a:pt x="1" y="4020"/>
                    <a:pt x="103" y="4082"/>
                  </a:cubicBezTo>
                  <a:lnTo>
                    <a:pt x="4974" y="6894"/>
                  </a:lnTo>
                  <a:cubicBezTo>
                    <a:pt x="5025" y="6923"/>
                    <a:pt x="5092" y="6937"/>
                    <a:pt x="5160" y="6937"/>
                  </a:cubicBezTo>
                  <a:cubicBezTo>
                    <a:pt x="5227" y="6937"/>
                    <a:pt x="5294" y="6923"/>
                    <a:pt x="5346" y="6894"/>
                  </a:cubicBezTo>
                  <a:lnTo>
                    <a:pt x="11964" y="3072"/>
                  </a:lnTo>
                  <a:cubicBezTo>
                    <a:pt x="12066" y="3014"/>
                    <a:pt x="12066" y="2918"/>
                    <a:pt x="11964" y="2856"/>
                  </a:cubicBezTo>
                  <a:lnTo>
                    <a:pt x="7094" y="44"/>
                  </a:lnTo>
                  <a:cubicBezTo>
                    <a:pt x="7042" y="15"/>
                    <a:pt x="6975" y="1"/>
                    <a:pt x="6908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7" name="Google Shape;867;g7457111804_0_105"/>
            <p:cNvSpPr/>
            <p:nvPr/>
          </p:nvSpPr>
          <p:spPr>
            <a:xfrm>
              <a:off x="4652900" y="3115625"/>
              <a:ext cx="284250" cy="161000"/>
            </a:xfrm>
            <a:custGeom>
              <a:rect b="b" l="l" r="r" t="t"/>
              <a:pathLst>
                <a:path extrusionOk="0" h="6440" w="11370">
                  <a:moveTo>
                    <a:pt x="6559" y="1"/>
                  </a:moveTo>
                  <a:cubicBezTo>
                    <a:pt x="6491" y="1"/>
                    <a:pt x="6424" y="15"/>
                    <a:pt x="6373" y="44"/>
                  </a:cubicBezTo>
                  <a:lnTo>
                    <a:pt x="0" y="3724"/>
                  </a:lnTo>
                  <a:lnTo>
                    <a:pt x="4625" y="6396"/>
                  </a:lnTo>
                  <a:cubicBezTo>
                    <a:pt x="4676" y="6425"/>
                    <a:pt x="4743" y="6439"/>
                    <a:pt x="4811" y="6439"/>
                  </a:cubicBezTo>
                  <a:cubicBezTo>
                    <a:pt x="4878" y="6439"/>
                    <a:pt x="4945" y="6425"/>
                    <a:pt x="4997" y="6396"/>
                  </a:cubicBezTo>
                  <a:lnTo>
                    <a:pt x="11369" y="2716"/>
                  </a:lnTo>
                  <a:lnTo>
                    <a:pt x="6745" y="44"/>
                  </a:lnTo>
                  <a:cubicBezTo>
                    <a:pt x="6693" y="15"/>
                    <a:pt x="6626" y="1"/>
                    <a:pt x="6559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8" name="Google Shape;868;g7457111804_0_105"/>
            <p:cNvSpPr/>
            <p:nvPr/>
          </p:nvSpPr>
          <p:spPr>
            <a:xfrm>
              <a:off x="4644175" y="3098825"/>
              <a:ext cx="301675" cy="173425"/>
            </a:xfrm>
            <a:custGeom>
              <a:rect b="b" l="l" r="r" t="t"/>
              <a:pathLst>
                <a:path extrusionOk="0" h="6937" w="12067">
                  <a:moveTo>
                    <a:pt x="6908" y="0"/>
                  </a:moveTo>
                  <a:cubicBezTo>
                    <a:pt x="6840" y="0"/>
                    <a:pt x="6773" y="15"/>
                    <a:pt x="6722" y="44"/>
                  </a:cubicBezTo>
                  <a:lnTo>
                    <a:pt x="103" y="3867"/>
                  </a:lnTo>
                  <a:cubicBezTo>
                    <a:pt x="1" y="3925"/>
                    <a:pt x="1" y="4020"/>
                    <a:pt x="103" y="4081"/>
                  </a:cubicBezTo>
                  <a:lnTo>
                    <a:pt x="4974" y="6894"/>
                  </a:lnTo>
                  <a:cubicBezTo>
                    <a:pt x="5025" y="6923"/>
                    <a:pt x="5092" y="6937"/>
                    <a:pt x="5160" y="6937"/>
                  </a:cubicBezTo>
                  <a:cubicBezTo>
                    <a:pt x="5227" y="6937"/>
                    <a:pt x="5294" y="6923"/>
                    <a:pt x="5346" y="6894"/>
                  </a:cubicBezTo>
                  <a:lnTo>
                    <a:pt x="11964" y="3071"/>
                  </a:lnTo>
                  <a:cubicBezTo>
                    <a:pt x="12066" y="3013"/>
                    <a:pt x="12066" y="2917"/>
                    <a:pt x="11964" y="2856"/>
                  </a:cubicBezTo>
                  <a:lnTo>
                    <a:pt x="7094" y="44"/>
                  </a:lnTo>
                  <a:cubicBezTo>
                    <a:pt x="7042" y="15"/>
                    <a:pt x="6975" y="0"/>
                    <a:pt x="6908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9" name="Google Shape;869;g7457111804_0_105"/>
            <p:cNvSpPr/>
            <p:nvPr/>
          </p:nvSpPr>
          <p:spPr>
            <a:xfrm>
              <a:off x="5079175" y="2837825"/>
              <a:ext cx="349525" cy="211325"/>
            </a:xfrm>
            <a:custGeom>
              <a:rect b="b" l="l" r="r" t="t"/>
              <a:pathLst>
                <a:path extrusionOk="0" h="8453" w="13981">
                  <a:moveTo>
                    <a:pt x="11361" y="0"/>
                  </a:moveTo>
                  <a:cubicBezTo>
                    <a:pt x="11294" y="0"/>
                    <a:pt x="11226" y="16"/>
                    <a:pt x="11175" y="47"/>
                  </a:cubicBezTo>
                  <a:lnTo>
                    <a:pt x="185" y="6388"/>
                  </a:lnTo>
                  <a:cubicBezTo>
                    <a:pt x="82" y="6450"/>
                    <a:pt x="1" y="6593"/>
                    <a:pt x="1" y="6713"/>
                  </a:cubicBezTo>
                  <a:lnTo>
                    <a:pt x="1" y="6788"/>
                  </a:lnTo>
                  <a:cubicBezTo>
                    <a:pt x="1" y="6903"/>
                    <a:pt x="82" y="7050"/>
                    <a:pt x="185" y="7108"/>
                  </a:cubicBezTo>
                  <a:lnTo>
                    <a:pt x="2434" y="8409"/>
                  </a:lnTo>
                  <a:cubicBezTo>
                    <a:pt x="2485" y="8438"/>
                    <a:pt x="2553" y="8453"/>
                    <a:pt x="2620" y="8453"/>
                  </a:cubicBezTo>
                  <a:cubicBezTo>
                    <a:pt x="2687" y="8453"/>
                    <a:pt x="2755" y="8438"/>
                    <a:pt x="2806" y="8409"/>
                  </a:cubicBezTo>
                  <a:lnTo>
                    <a:pt x="13796" y="2064"/>
                  </a:lnTo>
                  <a:cubicBezTo>
                    <a:pt x="13899" y="2006"/>
                    <a:pt x="13980" y="1859"/>
                    <a:pt x="13980" y="1743"/>
                  </a:cubicBezTo>
                  <a:lnTo>
                    <a:pt x="13980" y="1668"/>
                  </a:lnTo>
                  <a:cubicBezTo>
                    <a:pt x="13980" y="1549"/>
                    <a:pt x="13899" y="1405"/>
                    <a:pt x="13796" y="1344"/>
                  </a:cubicBezTo>
                  <a:lnTo>
                    <a:pt x="11547" y="47"/>
                  </a:lnTo>
                  <a:cubicBezTo>
                    <a:pt x="11496" y="16"/>
                    <a:pt x="11428" y="0"/>
                    <a:pt x="1136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0" name="Google Shape;870;g7457111804_0_105"/>
            <p:cNvSpPr/>
            <p:nvPr/>
          </p:nvSpPr>
          <p:spPr>
            <a:xfrm>
              <a:off x="5081225" y="2837825"/>
              <a:ext cx="345425" cy="198700"/>
            </a:xfrm>
            <a:custGeom>
              <a:rect b="b" l="l" r="r" t="t"/>
              <a:pathLst>
                <a:path extrusionOk="0" h="7948" w="13817">
                  <a:moveTo>
                    <a:pt x="11279" y="0"/>
                  </a:moveTo>
                  <a:cubicBezTo>
                    <a:pt x="11212" y="0"/>
                    <a:pt x="11144" y="16"/>
                    <a:pt x="11093" y="47"/>
                  </a:cubicBezTo>
                  <a:lnTo>
                    <a:pt x="103" y="6388"/>
                  </a:lnTo>
                  <a:cubicBezTo>
                    <a:pt x="0" y="6450"/>
                    <a:pt x="0" y="6545"/>
                    <a:pt x="103" y="6604"/>
                  </a:cubicBezTo>
                  <a:lnTo>
                    <a:pt x="2352" y="7903"/>
                  </a:lnTo>
                  <a:cubicBezTo>
                    <a:pt x="2403" y="7933"/>
                    <a:pt x="2471" y="7947"/>
                    <a:pt x="2538" y="7947"/>
                  </a:cubicBezTo>
                  <a:cubicBezTo>
                    <a:pt x="2605" y="7947"/>
                    <a:pt x="2673" y="7933"/>
                    <a:pt x="2724" y="7903"/>
                  </a:cubicBezTo>
                  <a:lnTo>
                    <a:pt x="13714" y="1559"/>
                  </a:lnTo>
                  <a:cubicBezTo>
                    <a:pt x="13817" y="1500"/>
                    <a:pt x="13817" y="1405"/>
                    <a:pt x="13714" y="1344"/>
                  </a:cubicBezTo>
                  <a:lnTo>
                    <a:pt x="11465" y="47"/>
                  </a:lnTo>
                  <a:cubicBezTo>
                    <a:pt x="11414" y="16"/>
                    <a:pt x="11346" y="0"/>
                    <a:pt x="11279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1" name="Google Shape;871;g7457111804_0_105"/>
            <p:cNvSpPr/>
            <p:nvPr/>
          </p:nvSpPr>
          <p:spPr>
            <a:xfrm>
              <a:off x="5166550" y="2785650"/>
              <a:ext cx="191925" cy="121250"/>
            </a:xfrm>
            <a:custGeom>
              <a:rect b="b" l="l" r="r" t="t"/>
              <a:pathLst>
                <a:path extrusionOk="0" h="4850" w="7677">
                  <a:moveTo>
                    <a:pt x="779" y="1"/>
                  </a:moveTo>
                  <a:lnTo>
                    <a:pt x="1" y="2240"/>
                  </a:lnTo>
                  <a:cubicBezTo>
                    <a:pt x="1165" y="2577"/>
                    <a:pt x="2328" y="2878"/>
                    <a:pt x="2864" y="3021"/>
                  </a:cubicBezTo>
                  <a:cubicBezTo>
                    <a:pt x="3318" y="3195"/>
                    <a:pt x="3301" y="3329"/>
                    <a:pt x="3673" y="3540"/>
                  </a:cubicBezTo>
                  <a:cubicBezTo>
                    <a:pt x="4162" y="3817"/>
                    <a:pt x="4527" y="3857"/>
                    <a:pt x="4697" y="3857"/>
                  </a:cubicBezTo>
                  <a:cubicBezTo>
                    <a:pt x="4766" y="3857"/>
                    <a:pt x="4802" y="3850"/>
                    <a:pt x="4802" y="3850"/>
                  </a:cubicBezTo>
                  <a:cubicBezTo>
                    <a:pt x="4802" y="3850"/>
                    <a:pt x="5141" y="4171"/>
                    <a:pt x="5451" y="4386"/>
                  </a:cubicBezTo>
                  <a:cubicBezTo>
                    <a:pt x="5822" y="4642"/>
                    <a:pt x="6194" y="4850"/>
                    <a:pt x="6615" y="4850"/>
                  </a:cubicBezTo>
                  <a:cubicBezTo>
                    <a:pt x="6746" y="4850"/>
                    <a:pt x="6880" y="4830"/>
                    <a:pt x="7021" y="4786"/>
                  </a:cubicBezTo>
                  <a:cubicBezTo>
                    <a:pt x="7677" y="4581"/>
                    <a:pt x="7216" y="3932"/>
                    <a:pt x="7021" y="3612"/>
                  </a:cubicBezTo>
                  <a:cubicBezTo>
                    <a:pt x="6830" y="3294"/>
                    <a:pt x="5776" y="2359"/>
                    <a:pt x="5567" y="2168"/>
                  </a:cubicBezTo>
                  <a:cubicBezTo>
                    <a:pt x="5359" y="1977"/>
                    <a:pt x="4465" y="1844"/>
                    <a:pt x="3679" y="1598"/>
                  </a:cubicBezTo>
                  <a:cubicBezTo>
                    <a:pt x="2963" y="1267"/>
                    <a:pt x="2021" y="741"/>
                    <a:pt x="779" y="1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2" name="Google Shape;872;g7457111804_0_105"/>
            <p:cNvSpPr/>
            <p:nvPr/>
          </p:nvSpPr>
          <p:spPr>
            <a:xfrm>
              <a:off x="5188050" y="3165875"/>
              <a:ext cx="110100" cy="80200"/>
            </a:xfrm>
            <a:custGeom>
              <a:rect b="b" l="l" r="r" t="t"/>
              <a:pathLst>
                <a:path extrusionOk="0" h="3208" w="4404">
                  <a:moveTo>
                    <a:pt x="622" y="0"/>
                  </a:moveTo>
                  <a:cubicBezTo>
                    <a:pt x="1" y="515"/>
                    <a:pt x="373" y="2136"/>
                    <a:pt x="1011" y="2788"/>
                  </a:cubicBezTo>
                  <a:cubicBezTo>
                    <a:pt x="1017" y="2795"/>
                    <a:pt x="1021" y="2802"/>
                    <a:pt x="1028" y="2806"/>
                  </a:cubicBezTo>
                  <a:cubicBezTo>
                    <a:pt x="1035" y="2812"/>
                    <a:pt x="1042" y="2823"/>
                    <a:pt x="1048" y="2829"/>
                  </a:cubicBezTo>
                  <a:cubicBezTo>
                    <a:pt x="1069" y="2847"/>
                    <a:pt x="1086" y="2864"/>
                    <a:pt x="1107" y="2881"/>
                  </a:cubicBezTo>
                  <a:cubicBezTo>
                    <a:pt x="1113" y="2884"/>
                    <a:pt x="1116" y="2887"/>
                    <a:pt x="1124" y="2891"/>
                  </a:cubicBezTo>
                  <a:cubicBezTo>
                    <a:pt x="1137" y="2905"/>
                    <a:pt x="1154" y="2915"/>
                    <a:pt x="1171" y="2928"/>
                  </a:cubicBezTo>
                  <a:cubicBezTo>
                    <a:pt x="1198" y="2946"/>
                    <a:pt x="1226" y="2966"/>
                    <a:pt x="1253" y="2979"/>
                  </a:cubicBezTo>
                  <a:cubicBezTo>
                    <a:pt x="1516" y="3131"/>
                    <a:pt x="1860" y="3207"/>
                    <a:pt x="2203" y="3207"/>
                  </a:cubicBezTo>
                  <a:cubicBezTo>
                    <a:pt x="2547" y="3207"/>
                    <a:pt x="2890" y="3131"/>
                    <a:pt x="3151" y="2979"/>
                  </a:cubicBezTo>
                  <a:cubicBezTo>
                    <a:pt x="3178" y="2966"/>
                    <a:pt x="3205" y="2946"/>
                    <a:pt x="3233" y="2928"/>
                  </a:cubicBezTo>
                  <a:cubicBezTo>
                    <a:pt x="3249" y="2915"/>
                    <a:pt x="3263" y="2905"/>
                    <a:pt x="3277" y="2894"/>
                  </a:cubicBezTo>
                  <a:cubicBezTo>
                    <a:pt x="3284" y="2887"/>
                    <a:pt x="3290" y="2884"/>
                    <a:pt x="3298" y="2877"/>
                  </a:cubicBezTo>
                  <a:cubicBezTo>
                    <a:pt x="3318" y="2864"/>
                    <a:pt x="3335" y="2847"/>
                    <a:pt x="3352" y="2829"/>
                  </a:cubicBezTo>
                  <a:cubicBezTo>
                    <a:pt x="3362" y="2823"/>
                    <a:pt x="3369" y="2812"/>
                    <a:pt x="3380" y="2806"/>
                  </a:cubicBezTo>
                  <a:cubicBezTo>
                    <a:pt x="3383" y="2799"/>
                    <a:pt x="3389" y="2795"/>
                    <a:pt x="3393" y="2788"/>
                  </a:cubicBezTo>
                  <a:cubicBezTo>
                    <a:pt x="4032" y="2140"/>
                    <a:pt x="4404" y="515"/>
                    <a:pt x="3782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3" name="Google Shape;873;g7457111804_0_105"/>
            <p:cNvSpPr/>
            <p:nvPr/>
          </p:nvSpPr>
          <p:spPr>
            <a:xfrm>
              <a:off x="5192400" y="3152850"/>
              <a:ext cx="101400" cy="53350"/>
            </a:xfrm>
            <a:custGeom>
              <a:rect b="b" l="l" r="r" t="t"/>
              <a:pathLst>
                <a:path extrusionOk="0" h="2134" w="4056">
                  <a:moveTo>
                    <a:pt x="2028" y="0"/>
                  </a:moveTo>
                  <a:cubicBezTo>
                    <a:pt x="1555" y="0"/>
                    <a:pt x="1083" y="105"/>
                    <a:pt x="720" y="313"/>
                  </a:cubicBezTo>
                  <a:cubicBezTo>
                    <a:pt x="0" y="729"/>
                    <a:pt x="0" y="1405"/>
                    <a:pt x="720" y="1821"/>
                  </a:cubicBezTo>
                  <a:cubicBezTo>
                    <a:pt x="1083" y="2030"/>
                    <a:pt x="1555" y="2134"/>
                    <a:pt x="2028" y="2134"/>
                  </a:cubicBezTo>
                  <a:cubicBezTo>
                    <a:pt x="2501" y="2134"/>
                    <a:pt x="2973" y="2030"/>
                    <a:pt x="3335" y="1821"/>
                  </a:cubicBezTo>
                  <a:cubicBezTo>
                    <a:pt x="4055" y="1405"/>
                    <a:pt x="4055" y="729"/>
                    <a:pt x="3335" y="313"/>
                  </a:cubicBezTo>
                  <a:cubicBezTo>
                    <a:pt x="2973" y="105"/>
                    <a:pt x="2501" y="0"/>
                    <a:pt x="2028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4" name="Google Shape;874;g7457111804_0_105"/>
            <p:cNvSpPr/>
            <p:nvPr/>
          </p:nvSpPr>
          <p:spPr>
            <a:xfrm>
              <a:off x="5212275" y="3163350"/>
              <a:ext cx="61625" cy="32450"/>
            </a:xfrm>
            <a:custGeom>
              <a:rect b="b" l="l" r="r" t="t"/>
              <a:pathLst>
                <a:path extrusionOk="0" h="1298" w="2465">
                  <a:moveTo>
                    <a:pt x="1233" y="0"/>
                  </a:moveTo>
                  <a:cubicBezTo>
                    <a:pt x="945" y="0"/>
                    <a:pt x="658" y="63"/>
                    <a:pt x="437" y="190"/>
                  </a:cubicBezTo>
                  <a:cubicBezTo>
                    <a:pt x="1" y="443"/>
                    <a:pt x="1" y="852"/>
                    <a:pt x="437" y="1108"/>
                  </a:cubicBezTo>
                  <a:cubicBezTo>
                    <a:pt x="658" y="1234"/>
                    <a:pt x="945" y="1297"/>
                    <a:pt x="1233" y="1297"/>
                  </a:cubicBezTo>
                  <a:cubicBezTo>
                    <a:pt x="1521" y="1297"/>
                    <a:pt x="1808" y="1234"/>
                    <a:pt x="2028" y="1108"/>
                  </a:cubicBezTo>
                  <a:cubicBezTo>
                    <a:pt x="2465" y="852"/>
                    <a:pt x="2465" y="443"/>
                    <a:pt x="2028" y="190"/>
                  </a:cubicBezTo>
                  <a:cubicBezTo>
                    <a:pt x="1808" y="63"/>
                    <a:pt x="1521" y="0"/>
                    <a:pt x="1233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5" name="Google Shape;875;g7457111804_0_105"/>
            <p:cNvSpPr/>
            <p:nvPr/>
          </p:nvSpPr>
          <p:spPr>
            <a:xfrm>
              <a:off x="5216650" y="3174175"/>
              <a:ext cx="52925" cy="21625"/>
            </a:xfrm>
            <a:custGeom>
              <a:rect b="b" l="l" r="r" t="t"/>
              <a:pathLst>
                <a:path extrusionOk="0" h="865" w="2117">
                  <a:moveTo>
                    <a:pt x="1058" y="1"/>
                  </a:moveTo>
                  <a:cubicBezTo>
                    <a:pt x="770" y="1"/>
                    <a:pt x="483" y="64"/>
                    <a:pt x="262" y="190"/>
                  </a:cubicBezTo>
                  <a:cubicBezTo>
                    <a:pt x="140" y="262"/>
                    <a:pt x="54" y="344"/>
                    <a:pt x="0" y="432"/>
                  </a:cubicBezTo>
                  <a:cubicBezTo>
                    <a:pt x="54" y="522"/>
                    <a:pt x="140" y="604"/>
                    <a:pt x="262" y="675"/>
                  </a:cubicBezTo>
                  <a:cubicBezTo>
                    <a:pt x="483" y="801"/>
                    <a:pt x="770" y="864"/>
                    <a:pt x="1058" y="864"/>
                  </a:cubicBezTo>
                  <a:cubicBezTo>
                    <a:pt x="1346" y="864"/>
                    <a:pt x="1633" y="801"/>
                    <a:pt x="1853" y="675"/>
                  </a:cubicBezTo>
                  <a:cubicBezTo>
                    <a:pt x="1976" y="604"/>
                    <a:pt x="2061" y="522"/>
                    <a:pt x="2116" y="432"/>
                  </a:cubicBezTo>
                  <a:cubicBezTo>
                    <a:pt x="2061" y="344"/>
                    <a:pt x="1976" y="262"/>
                    <a:pt x="1853" y="190"/>
                  </a:cubicBezTo>
                  <a:cubicBezTo>
                    <a:pt x="1633" y="64"/>
                    <a:pt x="1346" y="1"/>
                    <a:pt x="105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6" name="Google Shape;876;g7457111804_0_105"/>
            <p:cNvSpPr/>
            <p:nvPr/>
          </p:nvSpPr>
          <p:spPr>
            <a:xfrm>
              <a:off x="5203425" y="3108175"/>
              <a:ext cx="83975" cy="80500"/>
            </a:xfrm>
            <a:custGeom>
              <a:rect b="b" l="l" r="r" t="t"/>
              <a:pathLst>
                <a:path extrusionOk="0" h="3220" w="3359">
                  <a:moveTo>
                    <a:pt x="1047" y="0"/>
                  </a:moveTo>
                  <a:cubicBezTo>
                    <a:pt x="1037" y="0"/>
                    <a:pt x="1029" y="3"/>
                    <a:pt x="1021" y="8"/>
                  </a:cubicBezTo>
                  <a:cubicBezTo>
                    <a:pt x="901" y="83"/>
                    <a:pt x="799" y="462"/>
                    <a:pt x="775" y="881"/>
                  </a:cubicBezTo>
                  <a:cubicBezTo>
                    <a:pt x="750" y="1298"/>
                    <a:pt x="832" y="1683"/>
                    <a:pt x="832" y="1683"/>
                  </a:cubicBezTo>
                  <a:cubicBezTo>
                    <a:pt x="832" y="1683"/>
                    <a:pt x="337" y="1127"/>
                    <a:pt x="165" y="1127"/>
                  </a:cubicBezTo>
                  <a:cubicBezTo>
                    <a:pt x="154" y="1127"/>
                    <a:pt x="144" y="1130"/>
                    <a:pt x="136" y="1134"/>
                  </a:cubicBezTo>
                  <a:cubicBezTo>
                    <a:pt x="0" y="1209"/>
                    <a:pt x="48" y="1840"/>
                    <a:pt x="314" y="2308"/>
                  </a:cubicBezTo>
                  <a:cubicBezTo>
                    <a:pt x="580" y="2779"/>
                    <a:pt x="891" y="3072"/>
                    <a:pt x="891" y="3072"/>
                  </a:cubicBezTo>
                  <a:cubicBezTo>
                    <a:pt x="1183" y="3183"/>
                    <a:pt x="1435" y="3219"/>
                    <a:pt x="1641" y="3219"/>
                  </a:cubicBezTo>
                  <a:cubicBezTo>
                    <a:pt x="2054" y="3219"/>
                    <a:pt x="2283" y="3072"/>
                    <a:pt x="2283" y="3072"/>
                  </a:cubicBezTo>
                  <a:cubicBezTo>
                    <a:pt x="2283" y="3072"/>
                    <a:pt x="2659" y="2741"/>
                    <a:pt x="2987" y="2148"/>
                  </a:cubicBezTo>
                  <a:cubicBezTo>
                    <a:pt x="3359" y="1475"/>
                    <a:pt x="3338" y="1117"/>
                    <a:pt x="3269" y="1073"/>
                  </a:cubicBezTo>
                  <a:cubicBezTo>
                    <a:pt x="3253" y="1062"/>
                    <a:pt x="3234" y="1056"/>
                    <a:pt x="3213" y="1056"/>
                  </a:cubicBezTo>
                  <a:cubicBezTo>
                    <a:pt x="3144" y="1056"/>
                    <a:pt x="3041" y="1117"/>
                    <a:pt x="2860" y="1291"/>
                  </a:cubicBezTo>
                  <a:cubicBezTo>
                    <a:pt x="2639" y="1503"/>
                    <a:pt x="2444" y="1718"/>
                    <a:pt x="2444" y="1718"/>
                  </a:cubicBezTo>
                  <a:cubicBezTo>
                    <a:pt x="2444" y="1718"/>
                    <a:pt x="2488" y="1332"/>
                    <a:pt x="2467" y="960"/>
                  </a:cubicBezTo>
                  <a:cubicBezTo>
                    <a:pt x="2437" y="434"/>
                    <a:pt x="2372" y="246"/>
                    <a:pt x="2276" y="209"/>
                  </a:cubicBezTo>
                  <a:cubicBezTo>
                    <a:pt x="2263" y="203"/>
                    <a:pt x="2248" y="200"/>
                    <a:pt x="2233" y="200"/>
                  </a:cubicBezTo>
                  <a:cubicBezTo>
                    <a:pt x="2142" y="200"/>
                    <a:pt x="2031" y="316"/>
                    <a:pt x="1911" y="656"/>
                  </a:cubicBezTo>
                  <a:cubicBezTo>
                    <a:pt x="1785" y="1018"/>
                    <a:pt x="1706" y="1536"/>
                    <a:pt x="1706" y="1536"/>
                  </a:cubicBezTo>
                  <a:cubicBezTo>
                    <a:pt x="1706" y="1536"/>
                    <a:pt x="1638" y="1223"/>
                    <a:pt x="1522" y="840"/>
                  </a:cubicBezTo>
                  <a:cubicBezTo>
                    <a:pt x="1414" y="484"/>
                    <a:pt x="1175" y="0"/>
                    <a:pt x="1047" y="0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7" name="Google Shape;877;g7457111804_0_105"/>
            <p:cNvSpPr/>
            <p:nvPr/>
          </p:nvSpPr>
          <p:spPr>
            <a:xfrm>
              <a:off x="4806825" y="3201375"/>
              <a:ext cx="357875" cy="206575"/>
            </a:xfrm>
            <a:custGeom>
              <a:rect b="b" l="l" r="r" t="t"/>
              <a:pathLst>
                <a:path extrusionOk="0" h="8263" w="14315">
                  <a:moveTo>
                    <a:pt x="6784" y="0"/>
                  </a:moveTo>
                  <a:cubicBezTo>
                    <a:pt x="6722" y="0"/>
                    <a:pt x="6661" y="14"/>
                    <a:pt x="6615" y="41"/>
                  </a:cubicBezTo>
                  <a:lnTo>
                    <a:pt x="0" y="3860"/>
                  </a:lnTo>
                  <a:lnTo>
                    <a:pt x="7632" y="8263"/>
                  </a:lnTo>
                  <a:lnTo>
                    <a:pt x="14246" y="4447"/>
                  </a:lnTo>
                  <a:cubicBezTo>
                    <a:pt x="14291" y="4420"/>
                    <a:pt x="14314" y="4382"/>
                    <a:pt x="14314" y="4348"/>
                  </a:cubicBezTo>
                  <a:lnTo>
                    <a:pt x="14314" y="4194"/>
                  </a:lnTo>
                  <a:lnTo>
                    <a:pt x="6956" y="41"/>
                  </a:lnTo>
                  <a:cubicBezTo>
                    <a:pt x="6908" y="14"/>
                    <a:pt x="6846" y="0"/>
                    <a:pt x="6784" y="0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8" name="Google Shape;878;g7457111804_0_105"/>
            <p:cNvSpPr/>
            <p:nvPr/>
          </p:nvSpPr>
          <p:spPr>
            <a:xfrm>
              <a:off x="5000175" y="3306300"/>
              <a:ext cx="164525" cy="100200"/>
            </a:xfrm>
            <a:custGeom>
              <a:rect b="b" l="l" r="r" t="t"/>
              <a:pathLst>
                <a:path extrusionOk="0" h="4008" w="6581">
                  <a:moveTo>
                    <a:pt x="6580" y="1"/>
                  </a:moveTo>
                  <a:cubicBezTo>
                    <a:pt x="6580" y="38"/>
                    <a:pt x="6557" y="73"/>
                    <a:pt x="6512" y="100"/>
                  </a:cubicBezTo>
                  <a:lnTo>
                    <a:pt x="0" y="3858"/>
                  </a:lnTo>
                  <a:lnTo>
                    <a:pt x="0" y="4008"/>
                  </a:lnTo>
                  <a:lnTo>
                    <a:pt x="6512" y="250"/>
                  </a:lnTo>
                  <a:cubicBezTo>
                    <a:pt x="6557" y="223"/>
                    <a:pt x="6580" y="185"/>
                    <a:pt x="6580" y="151"/>
                  </a:cubicBezTo>
                  <a:lnTo>
                    <a:pt x="6580" y="127"/>
                  </a:lnTo>
                  <a:lnTo>
                    <a:pt x="6580" y="123"/>
                  </a:lnTo>
                  <a:lnTo>
                    <a:pt x="6580" y="120"/>
                  </a:lnTo>
                  <a:lnTo>
                    <a:pt x="6580" y="117"/>
                  </a:lnTo>
                  <a:lnTo>
                    <a:pt x="6580" y="114"/>
                  </a:lnTo>
                  <a:lnTo>
                    <a:pt x="6580" y="110"/>
                  </a:lnTo>
                  <a:lnTo>
                    <a:pt x="6580" y="106"/>
                  </a:lnTo>
                  <a:lnTo>
                    <a:pt x="6580" y="103"/>
                  </a:lnTo>
                  <a:lnTo>
                    <a:pt x="6580" y="100"/>
                  </a:lnTo>
                  <a:lnTo>
                    <a:pt x="6580" y="1"/>
                  </a:lnTo>
                  <a:close/>
                </a:path>
              </a:pathLst>
            </a:custGeom>
            <a:solidFill>
              <a:srgbClr val="1FB2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9" name="Google Shape;879;g7457111804_0_105"/>
            <p:cNvSpPr/>
            <p:nvPr/>
          </p:nvSpPr>
          <p:spPr>
            <a:xfrm>
              <a:off x="4806825" y="3197600"/>
              <a:ext cx="358475" cy="206700"/>
            </a:xfrm>
            <a:custGeom>
              <a:rect b="b" l="l" r="r" t="t"/>
              <a:pathLst>
                <a:path extrusionOk="0" h="8268" w="14339">
                  <a:moveTo>
                    <a:pt x="6784" y="1"/>
                  </a:moveTo>
                  <a:cubicBezTo>
                    <a:pt x="6722" y="1"/>
                    <a:pt x="6661" y="14"/>
                    <a:pt x="6615" y="42"/>
                  </a:cubicBezTo>
                  <a:lnTo>
                    <a:pt x="0" y="3860"/>
                  </a:lnTo>
                  <a:lnTo>
                    <a:pt x="7632" y="8267"/>
                  </a:lnTo>
                  <a:lnTo>
                    <a:pt x="14246" y="4448"/>
                  </a:lnTo>
                  <a:cubicBezTo>
                    <a:pt x="14338" y="4393"/>
                    <a:pt x="14338" y="4304"/>
                    <a:pt x="14246" y="4250"/>
                  </a:cubicBezTo>
                  <a:lnTo>
                    <a:pt x="6956" y="42"/>
                  </a:lnTo>
                  <a:cubicBezTo>
                    <a:pt x="6908" y="14"/>
                    <a:pt x="6846" y="1"/>
                    <a:pt x="6784" y="1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0" name="Google Shape;880;g7457111804_0_105"/>
            <p:cNvSpPr/>
            <p:nvPr/>
          </p:nvSpPr>
          <p:spPr>
            <a:xfrm>
              <a:off x="5000175" y="3302050"/>
              <a:ext cx="164525" cy="100700"/>
            </a:xfrm>
            <a:custGeom>
              <a:rect b="b" l="l" r="r" t="t"/>
              <a:pathLst>
                <a:path extrusionOk="0" h="4028" w="6581">
                  <a:moveTo>
                    <a:pt x="0" y="3096"/>
                  </a:moveTo>
                  <a:lnTo>
                    <a:pt x="0" y="3291"/>
                  </a:lnTo>
                  <a:cubicBezTo>
                    <a:pt x="27" y="3300"/>
                    <a:pt x="54" y="3304"/>
                    <a:pt x="86" y="3304"/>
                  </a:cubicBezTo>
                  <a:cubicBezTo>
                    <a:pt x="140" y="3304"/>
                    <a:pt x="205" y="3287"/>
                    <a:pt x="270" y="3250"/>
                  </a:cubicBezTo>
                  <a:lnTo>
                    <a:pt x="294" y="3263"/>
                  </a:lnTo>
                  <a:lnTo>
                    <a:pt x="0" y="3096"/>
                  </a:lnTo>
                  <a:close/>
                  <a:moveTo>
                    <a:pt x="6386" y="0"/>
                  </a:moveTo>
                  <a:lnTo>
                    <a:pt x="6386" y="123"/>
                  </a:lnTo>
                  <a:lnTo>
                    <a:pt x="6376" y="130"/>
                  </a:lnTo>
                  <a:cubicBezTo>
                    <a:pt x="6396" y="178"/>
                    <a:pt x="6379" y="229"/>
                    <a:pt x="6314" y="266"/>
                  </a:cubicBezTo>
                  <a:lnTo>
                    <a:pt x="706" y="3502"/>
                  </a:lnTo>
                  <a:lnTo>
                    <a:pt x="369" y="3304"/>
                  </a:lnTo>
                  <a:cubicBezTo>
                    <a:pt x="355" y="3314"/>
                    <a:pt x="338" y="3324"/>
                    <a:pt x="325" y="3332"/>
                  </a:cubicBezTo>
                  <a:cubicBezTo>
                    <a:pt x="243" y="3379"/>
                    <a:pt x="161" y="3403"/>
                    <a:pt x="86" y="3403"/>
                  </a:cubicBezTo>
                  <a:cubicBezTo>
                    <a:pt x="54" y="3403"/>
                    <a:pt x="27" y="3400"/>
                    <a:pt x="0" y="3393"/>
                  </a:cubicBezTo>
                  <a:lnTo>
                    <a:pt x="0" y="4028"/>
                  </a:lnTo>
                  <a:lnTo>
                    <a:pt x="6512" y="270"/>
                  </a:lnTo>
                  <a:cubicBezTo>
                    <a:pt x="6557" y="243"/>
                    <a:pt x="6580" y="208"/>
                    <a:pt x="6580" y="171"/>
                  </a:cubicBezTo>
                  <a:cubicBezTo>
                    <a:pt x="6580" y="137"/>
                    <a:pt x="6557" y="99"/>
                    <a:pt x="6512" y="72"/>
                  </a:cubicBezTo>
                  <a:lnTo>
                    <a:pt x="6386" y="0"/>
                  </a:lnTo>
                  <a:close/>
                </a:path>
              </a:pathLst>
            </a:custGeom>
            <a:solidFill>
              <a:srgbClr val="136F5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1" name="Google Shape;881;g7457111804_0_105"/>
            <p:cNvSpPr/>
            <p:nvPr/>
          </p:nvSpPr>
          <p:spPr>
            <a:xfrm>
              <a:off x="4827050" y="3197525"/>
              <a:ext cx="333050" cy="192075"/>
            </a:xfrm>
            <a:custGeom>
              <a:rect b="b" l="l" r="r" t="t"/>
              <a:pathLst>
                <a:path extrusionOk="0" h="7683" w="13322">
                  <a:moveTo>
                    <a:pt x="5781" y="0"/>
                  </a:moveTo>
                  <a:cubicBezTo>
                    <a:pt x="5719" y="0"/>
                    <a:pt x="5657" y="14"/>
                    <a:pt x="5612" y="41"/>
                  </a:cubicBezTo>
                  <a:lnTo>
                    <a:pt x="713" y="2867"/>
                  </a:lnTo>
                  <a:lnTo>
                    <a:pt x="1" y="2455"/>
                  </a:lnTo>
                  <a:lnTo>
                    <a:pt x="1" y="3280"/>
                  </a:lnTo>
                  <a:lnTo>
                    <a:pt x="7631" y="7683"/>
                  </a:lnTo>
                  <a:lnTo>
                    <a:pt x="13239" y="4447"/>
                  </a:lnTo>
                  <a:cubicBezTo>
                    <a:pt x="13304" y="4410"/>
                    <a:pt x="13321" y="4359"/>
                    <a:pt x="13301" y="4311"/>
                  </a:cubicBezTo>
                  <a:lnTo>
                    <a:pt x="13311" y="4304"/>
                  </a:lnTo>
                  <a:lnTo>
                    <a:pt x="13311" y="3550"/>
                  </a:lnTo>
                  <a:lnTo>
                    <a:pt x="12676" y="3922"/>
                  </a:lnTo>
                  <a:lnTo>
                    <a:pt x="5952" y="41"/>
                  </a:lnTo>
                  <a:cubicBezTo>
                    <a:pt x="5905" y="14"/>
                    <a:pt x="5843" y="0"/>
                    <a:pt x="5781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2" name="Google Shape;882;g7457111804_0_105"/>
            <p:cNvSpPr/>
            <p:nvPr/>
          </p:nvSpPr>
          <p:spPr>
            <a:xfrm>
              <a:off x="4827050" y="3176875"/>
              <a:ext cx="333375" cy="192175"/>
            </a:xfrm>
            <a:custGeom>
              <a:rect b="b" l="l" r="r" t="t"/>
              <a:pathLst>
                <a:path extrusionOk="0" h="7687" w="13335">
                  <a:moveTo>
                    <a:pt x="5781" y="0"/>
                  </a:moveTo>
                  <a:cubicBezTo>
                    <a:pt x="5719" y="0"/>
                    <a:pt x="5657" y="14"/>
                    <a:pt x="5612" y="41"/>
                  </a:cubicBezTo>
                  <a:lnTo>
                    <a:pt x="1" y="3281"/>
                  </a:lnTo>
                  <a:lnTo>
                    <a:pt x="7631" y="7687"/>
                  </a:lnTo>
                  <a:lnTo>
                    <a:pt x="13239" y="4448"/>
                  </a:lnTo>
                  <a:cubicBezTo>
                    <a:pt x="13335" y="4393"/>
                    <a:pt x="13335" y="4304"/>
                    <a:pt x="13239" y="4250"/>
                  </a:cubicBezTo>
                  <a:lnTo>
                    <a:pt x="5952" y="41"/>
                  </a:lnTo>
                  <a:cubicBezTo>
                    <a:pt x="5905" y="14"/>
                    <a:pt x="5843" y="0"/>
                    <a:pt x="5781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3" name="Google Shape;883;g7457111804_0_105"/>
            <p:cNvSpPr/>
            <p:nvPr/>
          </p:nvSpPr>
          <p:spPr>
            <a:xfrm>
              <a:off x="4827050" y="3258875"/>
              <a:ext cx="190800" cy="130725"/>
            </a:xfrm>
            <a:custGeom>
              <a:rect b="b" l="l" r="r" t="t"/>
              <a:pathLst>
                <a:path extrusionOk="0" h="5229" w="7632">
                  <a:moveTo>
                    <a:pt x="1" y="1"/>
                  </a:moveTo>
                  <a:lnTo>
                    <a:pt x="1" y="826"/>
                  </a:lnTo>
                  <a:lnTo>
                    <a:pt x="7631" y="5229"/>
                  </a:lnTo>
                  <a:lnTo>
                    <a:pt x="7631" y="440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4" name="Google Shape;884;g7457111804_0_105"/>
            <p:cNvSpPr/>
            <p:nvPr/>
          </p:nvSpPr>
          <p:spPr>
            <a:xfrm>
              <a:off x="5014000" y="3357650"/>
              <a:ext cx="7775" cy="4000"/>
            </a:xfrm>
            <a:custGeom>
              <a:rect b="b" l="l" r="r" t="t"/>
              <a:pathLst>
                <a:path extrusionOk="0" h="160" w="311">
                  <a:moveTo>
                    <a:pt x="134" y="1"/>
                  </a:moveTo>
                  <a:cubicBezTo>
                    <a:pt x="102" y="1"/>
                    <a:pt x="74" y="8"/>
                    <a:pt x="51" y="18"/>
                  </a:cubicBezTo>
                  <a:cubicBezTo>
                    <a:pt x="45" y="22"/>
                    <a:pt x="41" y="22"/>
                    <a:pt x="41" y="29"/>
                  </a:cubicBezTo>
                  <a:cubicBezTo>
                    <a:pt x="0" y="56"/>
                    <a:pt x="7" y="100"/>
                    <a:pt x="65" y="131"/>
                  </a:cubicBezTo>
                  <a:cubicBezTo>
                    <a:pt x="82" y="141"/>
                    <a:pt x="103" y="148"/>
                    <a:pt x="126" y="155"/>
                  </a:cubicBezTo>
                  <a:cubicBezTo>
                    <a:pt x="142" y="158"/>
                    <a:pt x="158" y="160"/>
                    <a:pt x="174" y="160"/>
                  </a:cubicBezTo>
                  <a:cubicBezTo>
                    <a:pt x="193" y="160"/>
                    <a:pt x="212" y="157"/>
                    <a:pt x="229" y="152"/>
                  </a:cubicBezTo>
                  <a:cubicBezTo>
                    <a:pt x="239" y="148"/>
                    <a:pt x="249" y="145"/>
                    <a:pt x="259" y="141"/>
                  </a:cubicBezTo>
                  <a:cubicBezTo>
                    <a:pt x="311" y="111"/>
                    <a:pt x="304" y="59"/>
                    <a:pt x="246" y="29"/>
                  </a:cubicBezTo>
                  <a:cubicBezTo>
                    <a:pt x="218" y="15"/>
                    <a:pt x="188" y="5"/>
                    <a:pt x="157" y="2"/>
                  </a:cubicBezTo>
                  <a:cubicBezTo>
                    <a:pt x="149" y="1"/>
                    <a:pt x="142" y="1"/>
                    <a:pt x="13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5" name="Google Shape;885;g7457111804_0_105"/>
            <p:cNvSpPr/>
            <p:nvPr/>
          </p:nvSpPr>
          <p:spPr>
            <a:xfrm>
              <a:off x="4993950" y="3354775"/>
              <a:ext cx="25775" cy="32350"/>
            </a:xfrm>
            <a:custGeom>
              <a:rect b="b" l="l" r="r" t="t"/>
              <a:pathLst>
                <a:path extrusionOk="0" h="1294" w="1031">
                  <a:moveTo>
                    <a:pt x="713" y="0"/>
                  </a:moveTo>
                  <a:cubicBezTo>
                    <a:pt x="635" y="0"/>
                    <a:pt x="557" y="24"/>
                    <a:pt x="475" y="72"/>
                  </a:cubicBezTo>
                  <a:cubicBezTo>
                    <a:pt x="208" y="226"/>
                    <a:pt x="0" y="584"/>
                    <a:pt x="0" y="891"/>
                  </a:cubicBezTo>
                  <a:cubicBezTo>
                    <a:pt x="0" y="1007"/>
                    <a:pt x="31" y="1106"/>
                    <a:pt x="89" y="1178"/>
                  </a:cubicBezTo>
                  <a:cubicBezTo>
                    <a:pt x="147" y="1253"/>
                    <a:pt x="235" y="1294"/>
                    <a:pt x="335" y="1294"/>
                  </a:cubicBezTo>
                  <a:cubicBezTo>
                    <a:pt x="410" y="1294"/>
                    <a:pt x="492" y="1270"/>
                    <a:pt x="574" y="1223"/>
                  </a:cubicBezTo>
                  <a:cubicBezTo>
                    <a:pt x="587" y="1215"/>
                    <a:pt x="604" y="1205"/>
                    <a:pt x="618" y="1195"/>
                  </a:cubicBezTo>
                  <a:lnTo>
                    <a:pt x="519" y="1141"/>
                  </a:lnTo>
                  <a:cubicBezTo>
                    <a:pt x="453" y="1178"/>
                    <a:pt x="390" y="1195"/>
                    <a:pt x="335" y="1195"/>
                  </a:cubicBezTo>
                  <a:cubicBezTo>
                    <a:pt x="195" y="1195"/>
                    <a:pt x="99" y="1084"/>
                    <a:pt x="99" y="891"/>
                  </a:cubicBezTo>
                  <a:cubicBezTo>
                    <a:pt x="99" y="621"/>
                    <a:pt x="290" y="294"/>
                    <a:pt x="522" y="158"/>
                  </a:cubicBezTo>
                  <a:cubicBezTo>
                    <a:pt x="589" y="119"/>
                    <a:pt x="654" y="100"/>
                    <a:pt x="711" y="100"/>
                  </a:cubicBezTo>
                  <a:cubicBezTo>
                    <a:pt x="761" y="100"/>
                    <a:pt x="806" y="115"/>
                    <a:pt x="843" y="144"/>
                  </a:cubicBezTo>
                  <a:cubicBezTo>
                    <a:pt x="881" y="168"/>
                    <a:pt x="911" y="212"/>
                    <a:pt x="928" y="270"/>
                  </a:cubicBezTo>
                  <a:cubicBezTo>
                    <a:pt x="944" y="273"/>
                    <a:pt x="960" y="275"/>
                    <a:pt x="976" y="275"/>
                  </a:cubicBezTo>
                  <a:cubicBezTo>
                    <a:pt x="995" y="275"/>
                    <a:pt x="1014" y="272"/>
                    <a:pt x="1031" y="267"/>
                  </a:cubicBezTo>
                  <a:cubicBezTo>
                    <a:pt x="1017" y="209"/>
                    <a:pt x="993" y="158"/>
                    <a:pt x="959" y="117"/>
                  </a:cubicBezTo>
                  <a:cubicBezTo>
                    <a:pt x="901" y="45"/>
                    <a:pt x="815" y="0"/>
                    <a:pt x="71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6" name="Google Shape;886;g7457111804_0_105"/>
            <p:cNvSpPr/>
            <p:nvPr/>
          </p:nvSpPr>
          <p:spPr>
            <a:xfrm>
              <a:off x="5000100" y="3277125"/>
              <a:ext cx="164600" cy="84250"/>
            </a:xfrm>
            <a:custGeom>
              <a:rect b="b" l="l" r="r" t="t"/>
              <a:pathLst>
                <a:path extrusionOk="0" h="3370" w="6584">
                  <a:moveTo>
                    <a:pt x="6583" y="0"/>
                  </a:moveTo>
                  <a:lnTo>
                    <a:pt x="0" y="3219"/>
                  </a:lnTo>
                  <a:lnTo>
                    <a:pt x="0" y="3369"/>
                  </a:lnTo>
                  <a:lnTo>
                    <a:pt x="6498" y="257"/>
                  </a:lnTo>
                  <a:cubicBezTo>
                    <a:pt x="6546" y="229"/>
                    <a:pt x="6583" y="164"/>
                    <a:pt x="6583" y="110"/>
                  </a:cubicBezTo>
                  <a:lnTo>
                    <a:pt x="6583" y="0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7" name="Google Shape;887;g7457111804_0_105"/>
            <p:cNvSpPr/>
            <p:nvPr/>
          </p:nvSpPr>
          <p:spPr>
            <a:xfrm>
              <a:off x="5000175" y="3277125"/>
              <a:ext cx="164525" cy="84175"/>
            </a:xfrm>
            <a:custGeom>
              <a:rect b="b" l="l" r="r" t="t"/>
              <a:pathLst>
                <a:path extrusionOk="0" h="3367" w="6581">
                  <a:moveTo>
                    <a:pt x="6580" y="0"/>
                  </a:moveTo>
                  <a:cubicBezTo>
                    <a:pt x="6580" y="38"/>
                    <a:pt x="6557" y="72"/>
                    <a:pt x="6512" y="99"/>
                  </a:cubicBezTo>
                  <a:lnTo>
                    <a:pt x="0" y="3226"/>
                  </a:lnTo>
                  <a:lnTo>
                    <a:pt x="0" y="3366"/>
                  </a:lnTo>
                  <a:lnTo>
                    <a:pt x="6495" y="257"/>
                  </a:lnTo>
                  <a:cubicBezTo>
                    <a:pt x="6543" y="229"/>
                    <a:pt x="6580" y="164"/>
                    <a:pt x="6580" y="110"/>
                  </a:cubicBezTo>
                  <a:lnTo>
                    <a:pt x="6580" y="0"/>
                  </a:lnTo>
                  <a:close/>
                </a:path>
              </a:pathLst>
            </a:custGeom>
            <a:solidFill>
              <a:srgbClr val="1FB2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8" name="Google Shape;888;g7457111804_0_105"/>
            <p:cNvSpPr/>
            <p:nvPr/>
          </p:nvSpPr>
          <p:spPr>
            <a:xfrm>
              <a:off x="4806825" y="3168425"/>
              <a:ext cx="358475" cy="190550"/>
            </a:xfrm>
            <a:custGeom>
              <a:rect b="b" l="l" r="r" t="t"/>
              <a:pathLst>
                <a:path extrusionOk="0" h="7622" w="14339">
                  <a:moveTo>
                    <a:pt x="6784" y="0"/>
                  </a:moveTo>
                  <a:cubicBezTo>
                    <a:pt x="6722" y="0"/>
                    <a:pt x="6661" y="14"/>
                    <a:pt x="6615" y="41"/>
                  </a:cubicBezTo>
                  <a:lnTo>
                    <a:pt x="0" y="3219"/>
                  </a:lnTo>
                  <a:lnTo>
                    <a:pt x="7632" y="7622"/>
                  </a:lnTo>
                  <a:lnTo>
                    <a:pt x="14246" y="4447"/>
                  </a:lnTo>
                  <a:cubicBezTo>
                    <a:pt x="14338" y="4393"/>
                    <a:pt x="14338" y="4304"/>
                    <a:pt x="14246" y="4249"/>
                  </a:cubicBezTo>
                  <a:lnTo>
                    <a:pt x="6956" y="41"/>
                  </a:lnTo>
                  <a:cubicBezTo>
                    <a:pt x="6908" y="14"/>
                    <a:pt x="6846" y="0"/>
                    <a:pt x="6784" y="0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9" name="Google Shape;889;g7457111804_0_105"/>
            <p:cNvSpPr/>
            <p:nvPr/>
          </p:nvSpPr>
          <p:spPr>
            <a:xfrm>
              <a:off x="4806825" y="3248800"/>
              <a:ext cx="190800" cy="159150"/>
            </a:xfrm>
            <a:custGeom>
              <a:rect b="b" l="l" r="r" t="t"/>
              <a:pathLst>
                <a:path extrusionOk="0" h="6366" w="7632">
                  <a:moveTo>
                    <a:pt x="0" y="1"/>
                  </a:moveTo>
                  <a:lnTo>
                    <a:pt x="0" y="1963"/>
                  </a:lnTo>
                  <a:lnTo>
                    <a:pt x="7632" y="6366"/>
                  </a:lnTo>
                  <a:lnTo>
                    <a:pt x="7632" y="440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0" name="Google Shape;890;g7457111804_0_105"/>
            <p:cNvSpPr/>
            <p:nvPr/>
          </p:nvSpPr>
          <p:spPr>
            <a:xfrm>
              <a:off x="4806825" y="3248800"/>
              <a:ext cx="190800" cy="159150"/>
            </a:xfrm>
            <a:custGeom>
              <a:rect b="b" l="l" r="r" t="t"/>
              <a:pathLst>
                <a:path extrusionOk="0" h="6366" w="7632">
                  <a:moveTo>
                    <a:pt x="0" y="1"/>
                  </a:moveTo>
                  <a:lnTo>
                    <a:pt x="0" y="1963"/>
                  </a:lnTo>
                  <a:lnTo>
                    <a:pt x="7632" y="6366"/>
                  </a:lnTo>
                  <a:lnTo>
                    <a:pt x="7632" y="4878"/>
                  </a:lnTo>
                  <a:lnTo>
                    <a:pt x="7632" y="4649"/>
                  </a:lnTo>
                  <a:lnTo>
                    <a:pt x="7632" y="4407"/>
                  </a:lnTo>
                  <a:lnTo>
                    <a:pt x="5843" y="337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3C7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1" name="Google Shape;891;g7457111804_0_105"/>
            <p:cNvSpPr/>
            <p:nvPr/>
          </p:nvSpPr>
          <p:spPr>
            <a:xfrm>
              <a:off x="4942150" y="3344175"/>
              <a:ext cx="26225" cy="32300"/>
            </a:xfrm>
            <a:custGeom>
              <a:rect b="b" l="l" r="r" t="t"/>
              <a:pathLst>
                <a:path extrusionOk="0" h="1292" w="1049">
                  <a:moveTo>
                    <a:pt x="335" y="1"/>
                  </a:moveTo>
                  <a:cubicBezTo>
                    <a:pt x="137" y="1"/>
                    <a:pt x="0" y="162"/>
                    <a:pt x="0" y="401"/>
                  </a:cubicBezTo>
                  <a:cubicBezTo>
                    <a:pt x="0" y="708"/>
                    <a:pt x="209" y="1069"/>
                    <a:pt x="475" y="1223"/>
                  </a:cubicBezTo>
                  <a:cubicBezTo>
                    <a:pt x="557" y="1267"/>
                    <a:pt x="639" y="1291"/>
                    <a:pt x="713" y="1291"/>
                  </a:cubicBezTo>
                  <a:cubicBezTo>
                    <a:pt x="813" y="1291"/>
                    <a:pt x="901" y="1250"/>
                    <a:pt x="959" y="1176"/>
                  </a:cubicBezTo>
                  <a:cubicBezTo>
                    <a:pt x="1017" y="1104"/>
                    <a:pt x="1048" y="1008"/>
                    <a:pt x="1048" y="892"/>
                  </a:cubicBezTo>
                  <a:cubicBezTo>
                    <a:pt x="1048" y="585"/>
                    <a:pt x="840" y="226"/>
                    <a:pt x="573" y="73"/>
                  </a:cubicBezTo>
                  <a:cubicBezTo>
                    <a:pt x="491" y="25"/>
                    <a:pt x="410" y="1"/>
                    <a:pt x="33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2" name="Google Shape;892;g7457111804_0_105"/>
            <p:cNvSpPr/>
            <p:nvPr/>
          </p:nvSpPr>
          <p:spPr>
            <a:xfrm>
              <a:off x="4944625" y="3346650"/>
              <a:ext cx="21275" cy="27400"/>
            </a:xfrm>
            <a:custGeom>
              <a:rect b="b" l="l" r="r" t="t"/>
              <a:pathLst>
                <a:path extrusionOk="0" h="1096" w="851">
                  <a:moveTo>
                    <a:pt x="234" y="0"/>
                  </a:moveTo>
                  <a:cubicBezTo>
                    <a:pt x="96" y="0"/>
                    <a:pt x="0" y="111"/>
                    <a:pt x="0" y="302"/>
                  </a:cubicBezTo>
                  <a:cubicBezTo>
                    <a:pt x="0" y="574"/>
                    <a:pt x="192" y="902"/>
                    <a:pt x="427" y="1039"/>
                  </a:cubicBezTo>
                  <a:cubicBezTo>
                    <a:pt x="494" y="1077"/>
                    <a:pt x="557" y="1095"/>
                    <a:pt x="614" y="1095"/>
                  </a:cubicBezTo>
                  <a:cubicBezTo>
                    <a:pt x="753" y="1095"/>
                    <a:pt x="850" y="985"/>
                    <a:pt x="850" y="793"/>
                  </a:cubicBezTo>
                  <a:cubicBezTo>
                    <a:pt x="850" y="524"/>
                    <a:pt x="659" y="192"/>
                    <a:pt x="424" y="59"/>
                  </a:cubicBezTo>
                  <a:cubicBezTo>
                    <a:pt x="356" y="19"/>
                    <a:pt x="291" y="0"/>
                    <a:pt x="234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3" name="Google Shape;893;g7457111804_0_105"/>
            <p:cNvSpPr/>
            <p:nvPr/>
          </p:nvSpPr>
          <p:spPr>
            <a:xfrm>
              <a:off x="4821425" y="3272325"/>
              <a:ext cx="106000" cy="81550"/>
            </a:xfrm>
            <a:custGeom>
              <a:rect b="b" l="l" r="r" t="t"/>
              <a:pathLst>
                <a:path extrusionOk="0" h="3262" w="4240">
                  <a:moveTo>
                    <a:pt x="258" y="0"/>
                  </a:moveTo>
                  <a:cubicBezTo>
                    <a:pt x="105" y="0"/>
                    <a:pt x="0" y="122"/>
                    <a:pt x="0" y="332"/>
                  </a:cubicBezTo>
                  <a:lnTo>
                    <a:pt x="0" y="482"/>
                  </a:lnTo>
                  <a:cubicBezTo>
                    <a:pt x="0" y="780"/>
                    <a:pt x="208" y="1142"/>
                    <a:pt x="464" y="1288"/>
                  </a:cubicBezTo>
                  <a:lnTo>
                    <a:pt x="3772" y="3199"/>
                  </a:lnTo>
                  <a:cubicBezTo>
                    <a:pt x="3846" y="3242"/>
                    <a:pt x="3917" y="3262"/>
                    <a:pt x="3980" y="3262"/>
                  </a:cubicBezTo>
                  <a:cubicBezTo>
                    <a:pt x="4134" y="3262"/>
                    <a:pt x="4239" y="3141"/>
                    <a:pt x="4239" y="2930"/>
                  </a:cubicBezTo>
                  <a:lnTo>
                    <a:pt x="4239" y="2780"/>
                  </a:lnTo>
                  <a:cubicBezTo>
                    <a:pt x="4239" y="2483"/>
                    <a:pt x="4030" y="2125"/>
                    <a:pt x="3772" y="1974"/>
                  </a:cubicBezTo>
                  <a:lnTo>
                    <a:pt x="464" y="63"/>
                  </a:lnTo>
                  <a:cubicBezTo>
                    <a:pt x="390" y="21"/>
                    <a:pt x="320" y="0"/>
                    <a:pt x="258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4" name="Google Shape;894;g7457111804_0_105"/>
            <p:cNvSpPr/>
            <p:nvPr/>
          </p:nvSpPr>
          <p:spPr>
            <a:xfrm>
              <a:off x="4997625" y="3357775"/>
              <a:ext cx="2575" cy="50175"/>
            </a:xfrm>
            <a:custGeom>
              <a:rect b="b" l="l" r="r" t="t"/>
              <a:pathLst>
                <a:path extrusionOk="0" h="2007" w="103">
                  <a:moveTo>
                    <a:pt x="102" y="0"/>
                  </a:moveTo>
                  <a:lnTo>
                    <a:pt x="0" y="48"/>
                  </a:lnTo>
                  <a:lnTo>
                    <a:pt x="0" y="2007"/>
                  </a:lnTo>
                  <a:lnTo>
                    <a:pt x="102" y="1949"/>
                  </a:lnTo>
                  <a:lnTo>
                    <a:pt x="102" y="0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5" name="Google Shape;895;g7457111804_0_105"/>
            <p:cNvSpPr/>
            <p:nvPr/>
          </p:nvSpPr>
          <p:spPr>
            <a:xfrm>
              <a:off x="4997625" y="3357775"/>
              <a:ext cx="2575" cy="50175"/>
            </a:xfrm>
            <a:custGeom>
              <a:rect b="b" l="l" r="r" t="t"/>
              <a:pathLst>
                <a:path extrusionOk="0" h="2007" w="103">
                  <a:moveTo>
                    <a:pt x="102" y="0"/>
                  </a:moveTo>
                  <a:lnTo>
                    <a:pt x="65" y="17"/>
                  </a:lnTo>
                  <a:lnTo>
                    <a:pt x="0" y="48"/>
                  </a:lnTo>
                  <a:lnTo>
                    <a:pt x="0" y="2007"/>
                  </a:lnTo>
                  <a:lnTo>
                    <a:pt x="102" y="1949"/>
                  </a:lnTo>
                  <a:lnTo>
                    <a:pt x="102" y="314"/>
                  </a:lnTo>
                  <a:lnTo>
                    <a:pt x="102" y="147"/>
                  </a:lnTo>
                  <a:lnTo>
                    <a:pt x="102" y="0"/>
                  </a:lnTo>
                  <a:close/>
                </a:path>
              </a:pathLst>
            </a:custGeom>
            <a:solidFill>
              <a:srgbClr val="1FB2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6" name="Google Shape;896;g7457111804_0_105"/>
            <p:cNvSpPr/>
            <p:nvPr/>
          </p:nvSpPr>
          <p:spPr>
            <a:xfrm>
              <a:off x="4808525" y="3153425"/>
              <a:ext cx="360425" cy="199100"/>
            </a:xfrm>
            <a:custGeom>
              <a:rect b="b" l="l" r="r" t="t"/>
              <a:pathLst>
                <a:path extrusionOk="0" h="7964" w="14417">
                  <a:moveTo>
                    <a:pt x="6789" y="0"/>
                  </a:moveTo>
                  <a:lnTo>
                    <a:pt x="76" y="3392"/>
                  </a:lnTo>
                  <a:cubicBezTo>
                    <a:pt x="35" y="3416"/>
                    <a:pt x="0" y="3471"/>
                    <a:pt x="0" y="3512"/>
                  </a:cubicBezTo>
                  <a:cubicBezTo>
                    <a:pt x="0" y="3553"/>
                    <a:pt x="35" y="3604"/>
                    <a:pt x="76" y="3628"/>
                  </a:cubicBezTo>
                  <a:lnTo>
                    <a:pt x="7561" y="7946"/>
                  </a:lnTo>
                  <a:cubicBezTo>
                    <a:pt x="7581" y="7957"/>
                    <a:pt x="7608" y="7963"/>
                    <a:pt x="7636" y="7963"/>
                  </a:cubicBezTo>
                  <a:cubicBezTo>
                    <a:pt x="7663" y="7963"/>
                    <a:pt x="7690" y="7957"/>
                    <a:pt x="7711" y="7946"/>
                  </a:cubicBezTo>
                  <a:lnTo>
                    <a:pt x="14417" y="4553"/>
                  </a:lnTo>
                  <a:lnTo>
                    <a:pt x="14417" y="4406"/>
                  </a:lnTo>
                  <a:lnTo>
                    <a:pt x="6789" y="0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7" name="Google Shape;897;g7457111804_0_105"/>
            <p:cNvSpPr/>
            <p:nvPr/>
          </p:nvSpPr>
          <p:spPr>
            <a:xfrm>
              <a:off x="4809800" y="3238225"/>
              <a:ext cx="625" cy="450"/>
            </a:xfrm>
            <a:custGeom>
              <a:rect b="b" l="l" r="r" t="t"/>
              <a:pathLst>
                <a:path extrusionOk="0" h="18" w="25">
                  <a:moveTo>
                    <a:pt x="25" y="0"/>
                  </a:moveTo>
                  <a:lnTo>
                    <a:pt x="25" y="0"/>
                  </a:lnTo>
                  <a:cubicBezTo>
                    <a:pt x="23" y="1"/>
                    <a:pt x="22" y="2"/>
                    <a:pt x="22" y="3"/>
                  </a:cubicBezTo>
                  <a:lnTo>
                    <a:pt x="22" y="3"/>
                  </a:lnTo>
                  <a:cubicBezTo>
                    <a:pt x="23" y="2"/>
                    <a:pt x="24" y="1"/>
                    <a:pt x="25" y="0"/>
                  </a:cubicBezTo>
                  <a:close/>
                  <a:moveTo>
                    <a:pt x="22" y="3"/>
                  </a:moveTo>
                  <a:lnTo>
                    <a:pt x="22" y="3"/>
                  </a:lnTo>
                  <a:cubicBezTo>
                    <a:pt x="16" y="8"/>
                    <a:pt x="9" y="12"/>
                    <a:pt x="1" y="17"/>
                  </a:cubicBezTo>
                  <a:cubicBezTo>
                    <a:pt x="7" y="14"/>
                    <a:pt x="11" y="11"/>
                    <a:pt x="18" y="7"/>
                  </a:cubicBezTo>
                  <a:cubicBezTo>
                    <a:pt x="20" y="5"/>
                    <a:pt x="21" y="4"/>
                    <a:pt x="22" y="3"/>
                  </a:cubicBezTo>
                  <a:close/>
                </a:path>
              </a:pathLst>
            </a:custGeom>
            <a:solidFill>
              <a:srgbClr val="E1E1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8" name="Google Shape;898;g7457111804_0_105"/>
            <p:cNvSpPr/>
            <p:nvPr/>
          </p:nvSpPr>
          <p:spPr>
            <a:xfrm>
              <a:off x="4997525" y="3352050"/>
              <a:ext cx="100" cy="100"/>
            </a:xfrm>
            <a:custGeom>
              <a:rect b="b" l="l" r="r" t="t"/>
              <a:pathLst>
                <a:path extrusionOk="0" h="4" w="4">
                  <a:moveTo>
                    <a:pt x="1" y="1"/>
                  </a:moveTo>
                  <a:cubicBezTo>
                    <a:pt x="1" y="4"/>
                    <a:pt x="4" y="4"/>
                    <a:pt x="4" y="4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23C7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9" name="Google Shape;899;g7457111804_0_105"/>
            <p:cNvSpPr/>
            <p:nvPr/>
          </p:nvSpPr>
          <p:spPr>
            <a:xfrm>
              <a:off x="4808525" y="3238400"/>
              <a:ext cx="190900" cy="114075"/>
            </a:xfrm>
            <a:custGeom>
              <a:rect b="b" l="l" r="r" t="t"/>
              <a:pathLst>
                <a:path extrusionOk="0" h="4563" w="7636">
                  <a:moveTo>
                    <a:pt x="69" y="0"/>
                  </a:moveTo>
                  <a:cubicBezTo>
                    <a:pt x="62" y="4"/>
                    <a:pt x="58" y="7"/>
                    <a:pt x="52" y="10"/>
                  </a:cubicBezTo>
                  <a:cubicBezTo>
                    <a:pt x="38" y="24"/>
                    <a:pt x="25" y="45"/>
                    <a:pt x="14" y="62"/>
                  </a:cubicBezTo>
                  <a:cubicBezTo>
                    <a:pt x="8" y="78"/>
                    <a:pt x="0" y="95"/>
                    <a:pt x="0" y="113"/>
                  </a:cubicBezTo>
                  <a:cubicBezTo>
                    <a:pt x="0" y="130"/>
                    <a:pt x="8" y="147"/>
                    <a:pt x="17" y="164"/>
                  </a:cubicBezTo>
                  <a:cubicBezTo>
                    <a:pt x="25" y="181"/>
                    <a:pt x="35" y="195"/>
                    <a:pt x="49" y="208"/>
                  </a:cubicBezTo>
                  <a:cubicBezTo>
                    <a:pt x="58" y="218"/>
                    <a:pt x="66" y="226"/>
                    <a:pt x="76" y="229"/>
                  </a:cubicBezTo>
                  <a:lnTo>
                    <a:pt x="189" y="294"/>
                  </a:lnTo>
                  <a:lnTo>
                    <a:pt x="7561" y="4547"/>
                  </a:lnTo>
                  <a:lnTo>
                    <a:pt x="7564" y="4550"/>
                  </a:lnTo>
                  <a:cubicBezTo>
                    <a:pt x="7584" y="4560"/>
                    <a:pt x="7608" y="4563"/>
                    <a:pt x="7635" y="4563"/>
                  </a:cubicBezTo>
                  <a:lnTo>
                    <a:pt x="7635" y="4416"/>
                  </a:lnTo>
                  <a:cubicBezTo>
                    <a:pt x="7608" y="4416"/>
                    <a:pt x="7581" y="4413"/>
                    <a:pt x="7561" y="4399"/>
                  </a:cubicBezTo>
                  <a:lnTo>
                    <a:pt x="76" y="78"/>
                  </a:lnTo>
                  <a:cubicBezTo>
                    <a:pt x="55" y="68"/>
                    <a:pt x="45" y="51"/>
                    <a:pt x="45" y="37"/>
                  </a:cubicBezTo>
                  <a:cubicBezTo>
                    <a:pt x="45" y="24"/>
                    <a:pt x="55" y="10"/>
                    <a:pt x="69" y="0"/>
                  </a:cubicBezTo>
                  <a:close/>
                </a:path>
              </a:pathLst>
            </a:custGeom>
            <a:solidFill>
              <a:srgbClr val="23C7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0" name="Google Shape;900;g7457111804_0_105"/>
            <p:cNvSpPr/>
            <p:nvPr/>
          </p:nvSpPr>
          <p:spPr>
            <a:xfrm>
              <a:off x="4810250" y="3235575"/>
              <a:ext cx="5450" cy="2850"/>
            </a:xfrm>
            <a:custGeom>
              <a:rect b="b" l="l" r="r" t="t"/>
              <a:pathLst>
                <a:path extrusionOk="0" h="114" w="218">
                  <a:moveTo>
                    <a:pt x="218" y="0"/>
                  </a:moveTo>
                  <a:lnTo>
                    <a:pt x="7" y="106"/>
                  </a:lnTo>
                  <a:lnTo>
                    <a:pt x="7" y="106"/>
                  </a:lnTo>
                  <a:lnTo>
                    <a:pt x="7" y="106"/>
                  </a:lnTo>
                  <a:cubicBezTo>
                    <a:pt x="3" y="109"/>
                    <a:pt x="3" y="109"/>
                    <a:pt x="0" y="113"/>
                  </a:cubicBezTo>
                  <a:cubicBezTo>
                    <a:pt x="3" y="109"/>
                    <a:pt x="3" y="109"/>
                    <a:pt x="7" y="106"/>
                  </a:cubicBezTo>
                  <a:lnTo>
                    <a:pt x="218" y="0"/>
                  </a:lnTo>
                  <a:close/>
                </a:path>
              </a:pathLst>
            </a:custGeom>
            <a:solidFill>
              <a:srgbClr val="7D7D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1" name="Google Shape;901;g7457111804_0_105"/>
            <p:cNvSpPr/>
            <p:nvPr/>
          </p:nvSpPr>
          <p:spPr>
            <a:xfrm>
              <a:off x="4809650" y="3235575"/>
              <a:ext cx="356575" cy="113250"/>
            </a:xfrm>
            <a:custGeom>
              <a:rect b="b" l="l" r="r" t="t"/>
              <a:pathLst>
                <a:path extrusionOk="0" h="4530" w="14263">
                  <a:moveTo>
                    <a:pt x="242" y="0"/>
                  </a:moveTo>
                  <a:lnTo>
                    <a:pt x="31" y="106"/>
                  </a:lnTo>
                  <a:cubicBezTo>
                    <a:pt x="27" y="109"/>
                    <a:pt x="27" y="109"/>
                    <a:pt x="24" y="113"/>
                  </a:cubicBezTo>
                  <a:cubicBezTo>
                    <a:pt x="10" y="123"/>
                    <a:pt x="0" y="137"/>
                    <a:pt x="0" y="150"/>
                  </a:cubicBezTo>
                  <a:cubicBezTo>
                    <a:pt x="0" y="164"/>
                    <a:pt x="10" y="181"/>
                    <a:pt x="31" y="191"/>
                  </a:cubicBezTo>
                  <a:lnTo>
                    <a:pt x="7516" y="4512"/>
                  </a:lnTo>
                  <a:cubicBezTo>
                    <a:pt x="7536" y="4526"/>
                    <a:pt x="7563" y="4529"/>
                    <a:pt x="7590" y="4529"/>
                  </a:cubicBezTo>
                  <a:cubicBezTo>
                    <a:pt x="7618" y="4529"/>
                    <a:pt x="7645" y="4526"/>
                    <a:pt x="7666" y="4512"/>
                  </a:cubicBezTo>
                  <a:lnTo>
                    <a:pt x="14263" y="1174"/>
                  </a:lnTo>
                  <a:lnTo>
                    <a:pt x="13707" y="851"/>
                  </a:lnTo>
                  <a:cubicBezTo>
                    <a:pt x="13601" y="1082"/>
                    <a:pt x="13444" y="1277"/>
                    <a:pt x="13273" y="1376"/>
                  </a:cubicBezTo>
                  <a:cubicBezTo>
                    <a:pt x="13198" y="1420"/>
                    <a:pt x="13119" y="1440"/>
                    <a:pt x="13048" y="1440"/>
                  </a:cubicBezTo>
                  <a:cubicBezTo>
                    <a:pt x="12990" y="1440"/>
                    <a:pt x="12935" y="1427"/>
                    <a:pt x="12888" y="1396"/>
                  </a:cubicBezTo>
                  <a:cubicBezTo>
                    <a:pt x="12884" y="1396"/>
                    <a:pt x="12881" y="1393"/>
                    <a:pt x="12881" y="1393"/>
                  </a:cubicBezTo>
                  <a:lnTo>
                    <a:pt x="13017" y="1314"/>
                  </a:lnTo>
                  <a:lnTo>
                    <a:pt x="13048" y="1314"/>
                  </a:lnTo>
                  <a:cubicBezTo>
                    <a:pt x="13109" y="1314"/>
                    <a:pt x="13168" y="1290"/>
                    <a:pt x="13209" y="1267"/>
                  </a:cubicBezTo>
                  <a:cubicBezTo>
                    <a:pt x="13362" y="1178"/>
                    <a:pt x="13499" y="1001"/>
                    <a:pt x="13598" y="789"/>
                  </a:cubicBezTo>
                  <a:lnTo>
                    <a:pt x="13368" y="659"/>
                  </a:lnTo>
                  <a:lnTo>
                    <a:pt x="13368" y="1109"/>
                  </a:lnTo>
                  <a:lnTo>
                    <a:pt x="7683" y="4184"/>
                  </a:lnTo>
                  <a:cubicBezTo>
                    <a:pt x="7659" y="4202"/>
                    <a:pt x="7625" y="4209"/>
                    <a:pt x="7590" y="4209"/>
                  </a:cubicBezTo>
                  <a:cubicBezTo>
                    <a:pt x="7573" y="4209"/>
                    <a:pt x="7553" y="4205"/>
                    <a:pt x="7536" y="4202"/>
                  </a:cubicBezTo>
                  <a:cubicBezTo>
                    <a:pt x="7522" y="4198"/>
                    <a:pt x="7508" y="4192"/>
                    <a:pt x="7495" y="4184"/>
                  </a:cubicBezTo>
                  <a:lnTo>
                    <a:pt x="242" y="0"/>
                  </a:lnTo>
                  <a:close/>
                </a:path>
              </a:pathLst>
            </a:custGeom>
            <a:solidFill>
              <a:srgbClr val="136F5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2" name="Google Shape;902;g7457111804_0_105"/>
            <p:cNvSpPr/>
            <p:nvPr/>
          </p:nvSpPr>
          <p:spPr>
            <a:xfrm>
              <a:off x="5158875" y="3267225"/>
              <a:ext cx="10075" cy="5150"/>
            </a:xfrm>
            <a:custGeom>
              <a:rect b="b" l="l" r="r" t="t"/>
              <a:pathLst>
                <a:path extrusionOk="0" h="206" w="403">
                  <a:moveTo>
                    <a:pt x="403" y="1"/>
                  </a:moveTo>
                  <a:lnTo>
                    <a:pt x="1" y="206"/>
                  </a:lnTo>
                  <a:lnTo>
                    <a:pt x="1" y="206"/>
                  </a:lnTo>
                  <a:close/>
                </a:path>
              </a:pathLst>
            </a:custGeom>
            <a:solidFill>
              <a:srgbClr val="3748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3" name="Google Shape;903;g7457111804_0_105"/>
            <p:cNvSpPr/>
            <p:nvPr/>
          </p:nvSpPr>
          <p:spPr>
            <a:xfrm>
              <a:off x="5000500" y="3352050"/>
              <a:ext cx="800" cy="350"/>
            </a:xfrm>
            <a:custGeom>
              <a:rect b="b" l="l" r="r" t="t"/>
              <a:pathLst>
                <a:path extrusionOk="0" h="14" w="32">
                  <a:moveTo>
                    <a:pt x="32" y="1"/>
                  </a:moveTo>
                  <a:lnTo>
                    <a:pt x="32" y="1"/>
                  </a:lnTo>
                  <a:cubicBezTo>
                    <a:pt x="21" y="7"/>
                    <a:pt x="11" y="10"/>
                    <a:pt x="1" y="14"/>
                  </a:cubicBezTo>
                  <a:cubicBezTo>
                    <a:pt x="14" y="10"/>
                    <a:pt x="25" y="7"/>
                    <a:pt x="32" y="1"/>
                  </a:cubicBezTo>
                  <a:close/>
                </a:path>
              </a:pathLst>
            </a:custGeom>
            <a:solidFill>
              <a:srgbClr val="1FB2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4" name="Google Shape;904;g7457111804_0_105"/>
            <p:cNvSpPr/>
            <p:nvPr/>
          </p:nvSpPr>
          <p:spPr>
            <a:xfrm>
              <a:off x="4999400" y="3263575"/>
              <a:ext cx="169550" cy="88900"/>
            </a:xfrm>
            <a:custGeom>
              <a:rect b="b" l="l" r="r" t="t"/>
              <a:pathLst>
                <a:path extrusionOk="0" h="3556" w="6782">
                  <a:moveTo>
                    <a:pt x="6782" y="0"/>
                  </a:moveTo>
                  <a:lnTo>
                    <a:pt x="6683" y="58"/>
                  </a:lnTo>
                  <a:lnTo>
                    <a:pt x="6673" y="54"/>
                  </a:lnTo>
                  <a:lnTo>
                    <a:pt x="76" y="3392"/>
                  </a:lnTo>
                  <a:cubicBezTo>
                    <a:pt x="55" y="3406"/>
                    <a:pt x="28" y="3409"/>
                    <a:pt x="0" y="3409"/>
                  </a:cubicBezTo>
                  <a:lnTo>
                    <a:pt x="0" y="3556"/>
                  </a:lnTo>
                  <a:cubicBezTo>
                    <a:pt x="14" y="3556"/>
                    <a:pt x="31" y="3556"/>
                    <a:pt x="45" y="3553"/>
                  </a:cubicBezTo>
                  <a:cubicBezTo>
                    <a:pt x="55" y="3549"/>
                    <a:pt x="65" y="3546"/>
                    <a:pt x="76" y="3540"/>
                  </a:cubicBezTo>
                  <a:lnTo>
                    <a:pt x="6380" y="352"/>
                  </a:lnTo>
                  <a:lnTo>
                    <a:pt x="6782" y="147"/>
                  </a:lnTo>
                  <a:lnTo>
                    <a:pt x="6782" y="0"/>
                  </a:lnTo>
                  <a:close/>
                </a:path>
              </a:pathLst>
            </a:custGeom>
            <a:solidFill>
              <a:srgbClr val="1FB2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5" name="Google Shape;905;g7457111804_0_105"/>
            <p:cNvSpPr/>
            <p:nvPr/>
          </p:nvSpPr>
          <p:spPr>
            <a:xfrm>
              <a:off x="4975600" y="3105875"/>
              <a:ext cx="190900" cy="159175"/>
            </a:xfrm>
            <a:custGeom>
              <a:rect b="b" l="l" r="r" t="t"/>
              <a:pathLst>
                <a:path extrusionOk="0" h="6367" w="7636">
                  <a:moveTo>
                    <a:pt x="0" y="1"/>
                  </a:moveTo>
                  <a:lnTo>
                    <a:pt x="0" y="1964"/>
                  </a:lnTo>
                  <a:lnTo>
                    <a:pt x="7635" y="6366"/>
                  </a:lnTo>
                  <a:lnTo>
                    <a:pt x="7635" y="442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6" name="Google Shape;906;g7457111804_0_105"/>
            <p:cNvSpPr/>
            <p:nvPr/>
          </p:nvSpPr>
          <p:spPr>
            <a:xfrm>
              <a:off x="5133525" y="3220050"/>
              <a:ext cx="32975" cy="45000"/>
            </a:xfrm>
            <a:custGeom>
              <a:rect b="b" l="l" r="r" t="t"/>
              <a:pathLst>
                <a:path extrusionOk="0" h="1800" w="1319">
                  <a:moveTo>
                    <a:pt x="618" y="427"/>
                  </a:moveTo>
                  <a:lnTo>
                    <a:pt x="69" y="761"/>
                  </a:lnTo>
                  <a:cubicBezTo>
                    <a:pt x="45" y="799"/>
                    <a:pt x="21" y="840"/>
                    <a:pt x="0" y="881"/>
                  </a:cubicBezTo>
                  <a:lnTo>
                    <a:pt x="413" y="1119"/>
                  </a:lnTo>
                  <a:lnTo>
                    <a:pt x="413" y="1280"/>
                  </a:lnTo>
                  <a:lnTo>
                    <a:pt x="643" y="1410"/>
                  </a:lnTo>
                  <a:cubicBezTo>
                    <a:pt x="717" y="1239"/>
                    <a:pt x="769" y="1045"/>
                    <a:pt x="772" y="864"/>
                  </a:cubicBezTo>
                  <a:cubicBezTo>
                    <a:pt x="779" y="653"/>
                    <a:pt x="725" y="489"/>
                    <a:pt x="622" y="427"/>
                  </a:cubicBezTo>
                  <a:close/>
                  <a:moveTo>
                    <a:pt x="1318" y="0"/>
                  </a:moveTo>
                  <a:lnTo>
                    <a:pt x="734" y="355"/>
                  </a:lnTo>
                  <a:cubicBezTo>
                    <a:pt x="847" y="454"/>
                    <a:pt x="909" y="635"/>
                    <a:pt x="898" y="867"/>
                  </a:cubicBezTo>
                  <a:cubicBezTo>
                    <a:pt x="895" y="1072"/>
                    <a:pt x="840" y="1283"/>
                    <a:pt x="752" y="1472"/>
                  </a:cubicBezTo>
                  <a:lnTo>
                    <a:pt x="1318" y="1799"/>
                  </a:lnTo>
                  <a:lnTo>
                    <a:pt x="1318" y="1792"/>
                  </a:lnTo>
                  <a:lnTo>
                    <a:pt x="1318" y="0"/>
                  </a:lnTo>
                  <a:close/>
                </a:path>
              </a:pathLst>
            </a:custGeom>
            <a:solidFill>
              <a:srgbClr val="0C42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7" name="Google Shape;907;g7457111804_0_105"/>
            <p:cNvSpPr/>
            <p:nvPr/>
          </p:nvSpPr>
          <p:spPr>
            <a:xfrm>
              <a:off x="4808525" y="3137875"/>
              <a:ext cx="335350" cy="202900"/>
            </a:xfrm>
            <a:custGeom>
              <a:rect b="b" l="l" r="r" t="t"/>
              <a:pathLst>
                <a:path extrusionOk="0" h="8116" w="13414">
                  <a:moveTo>
                    <a:pt x="5782" y="0"/>
                  </a:moveTo>
                  <a:lnTo>
                    <a:pt x="96" y="3079"/>
                  </a:lnTo>
                  <a:cubicBezTo>
                    <a:pt x="41" y="3106"/>
                    <a:pt x="0" y="3182"/>
                    <a:pt x="0" y="3239"/>
                  </a:cubicBezTo>
                  <a:lnTo>
                    <a:pt x="0" y="3636"/>
                  </a:lnTo>
                  <a:cubicBezTo>
                    <a:pt x="0" y="3697"/>
                    <a:pt x="41" y="3768"/>
                    <a:pt x="96" y="3796"/>
                  </a:cubicBezTo>
                  <a:lnTo>
                    <a:pt x="7544" y="8092"/>
                  </a:lnTo>
                  <a:cubicBezTo>
                    <a:pt x="7569" y="8108"/>
                    <a:pt x="7602" y="8116"/>
                    <a:pt x="7635" y="8116"/>
                  </a:cubicBezTo>
                  <a:cubicBezTo>
                    <a:pt x="7669" y="8116"/>
                    <a:pt x="7702" y="8108"/>
                    <a:pt x="7728" y="8092"/>
                  </a:cubicBezTo>
                  <a:lnTo>
                    <a:pt x="13413" y="5017"/>
                  </a:lnTo>
                  <a:lnTo>
                    <a:pt x="13413" y="4406"/>
                  </a:lnTo>
                  <a:lnTo>
                    <a:pt x="5782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8" name="Google Shape;908;g7457111804_0_105"/>
            <p:cNvSpPr/>
            <p:nvPr/>
          </p:nvSpPr>
          <p:spPr>
            <a:xfrm>
              <a:off x="4809550" y="3137875"/>
              <a:ext cx="334325" cy="187625"/>
            </a:xfrm>
            <a:custGeom>
              <a:rect b="b" l="l" r="r" t="t"/>
              <a:pathLst>
                <a:path extrusionOk="0" h="7505" w="13373">
                  <a:moveTo>
                    <a:pt x="5741" y="0"/>
                  </a:moveTo>
                  <a:lnTo>
                    <a:pt x="55" y="3079"/>
                  </a:lnTo>
                  <a:cubicBezTo>
                    <a:pt x="0" y="3106"/>
                    <a:pt x="0" y="3154"/>
                    <a:pt x="55" y="3185"/>
                  </a:cubicBezTo>
                  <a:lnTo>
                    <a:pt x="7503" y="7482"/>
                  </a:lnTo>
                  <a:cubicBezTo>
                    <a:pt x="7528" y="7497"/>
                    <a:pt x="7561" y="7505"/>
                    <a:pt x="7594" y="7505"/>
                  </a:cubicBezTo>
                  <a:cubicBezTo>
                    <a:pt x="7628" y="7505"/>
                    <a:pt x="7661" y="7497"/>
                    <a:pt x="7687" y="7482"/>
                  </a:cubicBezTo>
                  <a:lnTo>
                    <a:pt x="13372" y="4406"/>
                  </a:lnTo>
                  <a:lnTo>
                    <a:pt x="5741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9" name="Google Shape;909;g7457111804_0_105"/>
            <p:cNvSpPr/>
            <p:nvPr/>
          </p:nvSpPr>
          <p:spPr>
            <a:xfrm>
              <a:off x="5124225" y="3245950"/>
              <a:ext cx="7700" cy="4025"/>
            </a:xfrm>
            <a:custGeom>
              <a:rect b="b" l="l" r="r" t="t"/>
              <a:pathLst>
                <a:path extrusionOk="0" h="161" w="308">
                  <a:moveTo>
                    <a:pt x="136" y="1"/>
                  </a:moveTo>
                  <a:cubicBezTo>
                    <a:pt x="104" y="1"/>
                    <a:pt x="72" y="8"/>
                    <a:pt x="48" y="19"/>
                  </a:cubicBezTo>
                  <a:lnTo>
                    <a:pt x="38" y="29"/>
                  </a:lnTo>
                  <a:cubicBezTo>
                    <a:pt x="1" y="56"/>
                    <a:pt x="7" y="101"/>
                    <a:pt x="62" y="132"/>
                  </a:cubicBezTo>
                  <a:cubicBezTo>
                    <a:pt x="83" y="142"/>
                    <a:pt x="103" y="152"/>
                    <a:pt x="127" y="155"/>
                  </a:cubicBezTo>
                  <a:cubicBezTo>
                    <a:pt x="141" y="158"/>
                    <a:pt x="156" y="160"/>
                    <a:pt x="171" y="160"/>
                  </a:cubicBezTo>
                  <a:cubicBezTo>
                    <a:pt x="190" y="160"/>
                    <a:pt x="209" y="158"/>
                    <a:pt x="226" y="152"/>
                  </a:cubicBezTo>
                  <a:cubicBezTo>
                    <a:pt x="240" y="152"/>
                    <a:pt x="250" y="145"/>
                    <a:pt x="257" y="142"/>
                  </a:cubicBezTo>
                  <a:cubicBezTo>
                    <a:pt x="308" y="115"/>
                    <a:pt x="305" y="63"/>
                    <a:pt x="243" y="29"/>
                  </a:cubicBezTo>
                  <a:cubicBezTo>
                    <a:pt x="219" y="15"/>
                    <a:pt x="188" y="6"/>
                    <a:pt x="155" y="1"/>
                  </a:cubicBezTo>
                  <a:cubicBezTo>
                    <a:pt x="149" y="1"/>
                    <a:pt x="142" y="1"/>
                    <a:pt x="13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0" name="Google Shape;910;g7457111804_0_105"/>
            <p:cNvSpPr/>
            <p:nvPr/>
          </p:nvSpPr>
          <p:spPr>
            <a:xfrm>
              <a:off x="4808525" y="3215250"/>
              <a:ext cx="190900" cy="125550"/>
            </a:xfrm>
            <a:custGeom>
              <a:rect b="b" l="l" r="r" t="t"/>
              <a:pathLst>
                <a:path extrusionOk="0" h="5022" w="7636">
                  <a:moveTo>
                    <a:pt x="72" y="1"/>
                  </a:moveTo>
                  <a:cubicBezTo>
                    <a:pt x="31" y="35"/>
                    <a:pt x="0" y="93"/>
                    <a:pt x="0" y="144"/>
                  </a:cubicBezTo>
                  <a:lnTo>
                    <a:pt x="0" y="541"/>
                  </a:lnTo>
                  <a:cubicBezTo>
                    <a:pt x="0" y="599"/>
                    <a:pt x="41" y="673"/>
                    <a:pt x="93" y="704"/>
                  </a:cubicBezTo>
                  <a:lnTo>
                    <a:pt x="7540" y="4997"/>
                  </a:lnTo>
                  <a:cubicBezTo>
                    <a:pt x="7567" y="5015"/>
                    <a:pt x="7602" y="5022"/>
                    <a:pt x="7635" y="5022"/>
                  </a:cubicBezTo>
                  <a:lnTo>
                    <a:pt x="7635" y="4408"/>
                  </a:lnTo>
                  <a:cubicBezTo>
                    <a:pt x="7631" y="4408"/>
                    <a:pt x="7627" y="4408"/>
                    <a:pt x="7623" y="4408"/>
                  </a:cubicBezTo>
                  <a:cubicBezTo>
                    <a:pt x="7593" y="4408"/>
                    <a:pt x="7564" y="4399"/>
                    <a:pt x="7540" y="4387"/>
                  </a:cubicBezTo>
                  <a:lnTo>
                    <a:pt x="93" y="90"/>
                  </a:lnTo>
                  <a:cubicBezTo>
                    <a:pt x="52" y="66"/>
                    <a:pt x="45" y="29"/>
                    <a:pt x="72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1" name="Google Shape;911;g7457111804_0_105"/>
            <p:cNvSpPr/>
            <p:nvPr/>
          </p:nvSpPr>
          <p:spPr>
            <a:xfrm>
              <a:off x="5127900" y="3226975"/>
              <a:ext cx="28350" cy="44625"/>
            </a:xfrm>
            <a:custGeom>
              <a:rect b="b" l="l" r="r" t="t"/>
              <a:pathLst>
                <a:path extrusionOk="0" h="1785" w="1134">
                  <a:moveTo>
                    <a:pt x="749" y="0"/>
                  </a:moveTo>
                  <a:cubicBezTo>
                    <a:pt x="679" y="0"/>
                    <a:pt x="603" y="22"/>
                    <a:pt x="526" y="64"/>
                  </a:cubicBezTo>
                  <a:cubicBezTo>
                    <a:pt x="294" y="201"/>
                    <a:pt x="93" y="508"/>
                    <a:pt x="0" y="846"/>
                  </a:cubicBezTo>
                  <a:cubicBezTo>
                    <a:pt x="44" y="853"/>
                    <a:pt x="99" y="860"/>
                    <a:pt x="126" y="863"/>
                  </a:cubicBezTo>
                  <a:cubicBezTo>
                    <a:pt x="212" y="566"/>
                    <a:pt x="389" y="289"/>
                    <a:pt x="588" y="174"/>
                  </a:cubicBezTo>
                  <a:cubicBezTo>
                    <a:pt x="632" y="150"/>
                    <a:pt x="690" y="126"/>
                    <a:pt x="748" y="126"/>
                  </a:cubicBezTo>
                  <a:cubicBezTo>
                    <a:pt x="782" y="126"/>
                    <a:pt x="816" y="133"/>
                    <a:pt x="847" y="150"/>
                  </a:cubicBezTo>
                  <a:cubicBezTo>
                    <a:pt x="950" y="212"/>
                    <a:pt x="1004" y="376"/>
                    <a:pt x="997" y="587"/>
                  </a:cubicBezTo>
                  <a:cubicBezTo>
                    <a:pt x="986" y="993"/>
                    <a:pt x="755" y="1450"/>
                    <a:pt x="479" y="1611"/>
                  </a:cubicBezTo>
                  <a:cubicBezTo>
                    <a:pt x="435" y="1637"/>
                    <a:pt x="379" y="1661"/>
                    <a:pt x="319" y="1661"/>
                  </a:cubicBezTo>
                  <a:cubicBezTo>
                    <a:pt x="308" y="1661"/>
                    <a:pt x="298" y="1660"/>
                    <a:pt x="287" y="1658"/>
                  </a:cubicBezTo>
                  <a:lnTo>
                    <a:pt x="151" y="1737"/>
                  </a:lnTo>
                  <a:cubicBezTo>
                    <a:pt x="151" y="1737"/>
                    <a:pt x="154" y="1740"/>
                    <a:pt x="158" y="1740"/>
                  </a:cubicBezTo>
                  <a:cubicBezTo>
                    <a:pt x="205" y="1771"/>
                    <a:pt x="260" y="1784"/>
                    <a:pt x="318" y="1784"/>
                  </a:cubicBezTo>
                  <a:cubicBezTo>
                    <a:pt x="389" y="1784"/>
                    <a:pt x="468" y="1764"/>
                    <a:pt x="543" y="1720"/>
                  </a:cubicBezTo>
                  <a:cubicBezTo>
                    <a:pt x="857" y="1539"/>
                    <a:pt x="1113" y="1044"/>
                    <a:pt x="1123" y="590"/>
                  </a:cubicBezTo>
                  <a:cubicBezTo>
                    <a:pt x="1134" y="327"/>
                    <a:pt x="1055" y="130"/>
                    <a:pt x="912" y="44"/>
                  </a:cubicBezTo>
                  <a:cubicBezTo>
                    <a:pt x="862" y="15"/>
                    <a:pt x="808" y="0"/>
                    <a:pt x="74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2" name="Google Shape;912;g7457111804_0_105"/>
            <p:cNvSpPr/>
            <p:nvPr/>
          </p:nvSpPr>
          <p:spPr>
            <a:xfrm>
              <a:off x="4808525" y="3104600"/>
              <a:ext cx="360425" cy="216850"/>
            </a:xfrm>
            <a:custGeom>
              <a:rect b="b" l="l" r="r" t="t"/>
              <a:pathLst>
                <a:path extrusionOk="0" h="8674" w="14417">
                  <a:moveTo>
                    <a:pt x="6789" y="0"/>
                  </a:moveTo>
                  <a:lnTo>
                    <a:pt x="76" y="4099"/>
                  </a:lnTo>
                  <a:cubicBezTo>
                    <a:pt x="35" y="4124"/>
                    <a:pt x="0" y="4178"/>
                    <a:pt x="0" y="4219"/>
                  </a:cubicBezTo>
                  <a:cubicBezTo>
                    <a:pt x="0" y="4260"/>
                    <a:pt x="35" y="4311"/>
                    <a:pt x="76" y="4335"/>
                  </a:cubicBezTo>
                  <a:lnTo>
                    <a:pt x="7561" y="8656"/>
                  </a:lnTo>
                  <a:cubicBezTo>
                    <a:pt x="7581" y="8668"/>
                    <a:pt x="7608" y="8674"/>
                    <a:pt x="7636" y="8674"/>
                  </a:cubicBezTo>
                  <a:cubicBezTo>
                    <a:pt x="7663" y="8674"/>
                    <a:pt x="7690" y="8668"/>
                    <a:pt x="7711" y="8656"/>
                  </a:cubicBezTo>
                  <a:lnTo>
                    <a:pt x="14417" y="4554"/>
                  </a:lnTo>
                  <a:lnTo>
                    <a:pt x="14417" y="4406"/>
                  </a:lnTo>
                  <a:lnTo>
                    <a:pt x="6789" y="0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3" name="Google Shape;913;g7457111804_0_105"/>
            <p:cNvSpPr/>
            <p:nvPr/>
          </p:nvSpPr>
          <p:spPr>
            <a:xfrm>
              <a:off x="4809725" y="3207075"/>
              <a:ext cx="2575" cy="7025"/>
            </a:xfrm>
            <a:custGeom>
              <a:rect b="b" l="l" r="r" t="t"/>
              <a:pathLst>
                <a:path extrusionOk="0" h="281" w="103">
                  <a:moveTo>
                    <a:pt x="28" y="0"/>
                  </a:moveTo>
                  <a:cubicBezTo>
                    <a:pt x="25" y="3"/>
                    <a:pt x="21" y="6"/>
                    <a:pt x="18" y="9"/>
                  </a:cubicBezTo>
                  <a:lnTo>
                    <a:pt x="18" y="9"/>
                  </a:lnTo>
                  <a:cubicBezTo>
                    <a:pt x="19" y="9"/>
                    <a:pt x="20" y="8"/>
                    <a:pt x="21" y="8"/>
                  </a:cubicBezTo>
                  <a:cubicBezTo>
                    <a:pt x="24" y="4"/>
                    <a:pt x="24" y="4"/>
                    <a:pt x="28" y="0"/>
                  </a:cubicBezTo>
                  <a:close/>
                  <a:moveTo>
                    <a:pt x="18" y="9"/>
                  </a:moveTo>
                  <a:lnTo>
                    <a:pt x="18" y="9"/>
                  </a:lnTo>
                  <a:cubicBezTo>
                    <a:pt x="13" y="12"/>
                    <a:pt x="9" y="15"/>
                    <a:pt x="4" y="21"/>
                  </a:cubicBezTo>
                  <a:cubicBezTo>
                    <a:pt x="8" y="17"/>
                    <a:pt x="13" y="13"/>
                    <a:pt x="18" y="9"/>
                  </a:cubicBezTo>
                  <a:close/>
                  <a:moveTo>
                    <a:pt x="1" y="216"/>
                  </a:moveTo>
                  <a:cubicBezTo>
                    <a:pt x="8" y="223"/>
                    <a:pt x="13" y="228"/>
                    <a:pt x="20" y="232"/>
                  </a:cubicBezTo>
                  <a:lnTo>
                    <a:pt x="20" y="232"/>
                  </a:lnTo>
                  <a:cubicBezTo>
                    <a:pt x="14" y="228"/>
                    <a:pt x="7" y="222"/>
                    <a:pt x="1" y="216"/>
                  </a:cubicBezTo>
                  <a:close/>
                  <a:moveTo>
                    <a:pt x="20" y="232"/>
                  </a:moveTo>
                  <a:lnTo>
                    <a:pt x="20" y="232"/>
                  </a:lnTo>
                  <a:cubicBezTo>
                    <a:pt x="23" y="235"/>
                    <a:pt x="25" y="237"/>
                    <a:pt x="28" y="239"/>
                  </a:cubicBezTo>
                  <a:lnTo>
                    <a:pt x="103" y="280"/>
                  </a:lnTo>
                  <a:lnTo>
                    <a:pt x="103" y="280"/>
                  </a:lnTo>
                  <a:lnTo>
                    <a:pt x="28" y="236"/>
                  </a:lnTo>
                  <a:cubicBezTo>
                    <a:pt x="25" y="235"/>
                    <a:pt x="22" y="234"/>
                    <a:pt x="20" y="232"/>
                  </a:cubicBezTo>
                  <a:close/>
                </a:path>
              </a:pathLst>
            </a:custGeom>
            <a:solidFill>
              <a:srgbClr val="E1E1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4" name="Google Shape;914;g7457111804_0_105"/>
            <p:cNvSpPr/>
            <p:nvPr/>
          </p:nvSpPr>
          <p:spPr>
            <a:xfrm>
              <a:off x="4812300" y="3214075"/>
              <a:ext cx="185325" cy="106925"/>
            </a:xfrm>
            <a:custGeom>
              <a:rect b="b" l="l" r="r" t="t"/>
              <a:pathLst>
                <a:path extrusionOk="0" h="4277" w="7413">
                  <a:moveTo>
                    <a:pt x="0" y="0"/>
                  </a:moveTo>
                  <a:lnTo>
                    <a:pt x="0" y="0"/>
                  </a:lnTo>
                  <a:lnTo>
                    <a:pt x="7410" y="4277"/>
                  </a:lnTo>
                  <a:lnTo>
                    <a:pt x="7413" y="4277"/>
                  </a:lnTo>
                  <a:lnTo>
                    <a:pt x="7410" y="4277"/>
                  </a:lnTo>
                  <a:close/>
                </a:path>
              </a:pathLst>
            </a:custGeom>
            <a:solidFill>
              <a:srgbClr val="E1E1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5" name="Google Shape;915;g7457111804_0_105"/>
            <p:cNvSpPr/>
            <p:nvPr/>
          </p:nvSpPr>
          <p:spPr>
            <a:xfrm>
              <a:off x="4808525" y="3207250"/>
              <a:ext cx="190900" cy="114200"/>
            </a:xfrm>
            <a:custGeom>
              <a:rect b="b" l="l" r="r" t="t"/>
              <a:pathLst>
                <a:path extrusionOk="0" h="4568" w="7636">
                  <a:moveTo>
                    <a:pt x="69" y="1"/>
                  </a:moveTo>
                  <a:cubicBezTo>
                    <a:pt x="62" y="4"/>
                    <a:pt x="58" y="7"/>
                    <a:pt x="52" y="14"/>
                  </a:cubicBezTo>
                  <a:cubicBezTo>
                    <a:pt x="38" y="28"/>
                    <a:pt x="25" y="45"/>
                    <a:pt x="14" y="62"/>
                  </a:cubicBezTo>
                  <a:cubicBezTo>
                    <a:pt x="8" y="79"/>
                    <a:pt x="0" y="96"/>
                    <a:pt x="0" y="113"/>
                  </a:cubicBezTo>
                  <a:cubicBezTo>
                    <a:pt x="0" y="130"/>
                    <a:pt x="8" y="147"/>
                    <a:pt x="17" y="164"/>
                  </a:cubicBezTo>
                  <a:cubicBezTo>
                    <a:pt x="25" y="182"/>
                    <a:pt x="35" y="198"/>
                    <a:pt x="49" y="209"/>
                  </a:cubicBezTo>
                  <a:cubicBezTo>
                    <a:pt x="58" y="218"/>
                    <a:pt x="66" y="226"/>
                    <a:pt x="76" y="229"/>
                  </a:cubicBezTo>
                  <a:lnTo>
                    <a:pt x="151" y="273"/>
                  </a:lnTo>
                  <a:lnTo>
                    <a:pt x="7561" y="4550"/>
                  </a:lnTo>
                  <a:lnTo>
                    <a:pt x="7564" y="4550"/>
                  </a:lnTo>
                  <a:cubicBezTo>
                    <a:pt x="7584" y="4560"/>
                    <a:pt x="7608" y="4567"/>
                    <a:pt x="7635" y="4567"/>
                  </a:cubicBezTo>
                  <a:lnTo>
                    <a:pt x="7635" y="4416"/>
                  </a:lnTo>
                  <a:cubicBezTo>
                    <a:pt x="7608" y="4416"/>
                    <a:pt x="7581" y="4413"/>
                    <a:pt x="7561" y="4400"/>
                  </a:cubicBezTo>
                  <a:lnTo>
                    <a:pt x="76" y="79"/>
                  </a:lnTo>
                  <a:cubicBezTo>
                    <a:pt x="55" y="69"/>
                    <a:pt x="45" y="51"/>
                    <a:pt x="45" y="38"/>
                  </a:cubicBezTo>
                  <a:cubicBezTo>
                    <a:pt x="45" y="24"/>
                    <a:pt x="55" y="10"/>
                    <a:pt x="69" y="1"/>
                  </a:cubicBezTo>
                  <a:close/>
                </a:path>
              </a:pathLst>
            </a:custGeom>
            <a:solidFill>
              <a:srgbClr val="23C7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6" name="Google Shape;916;g7457111804_0_105"/>
            <p:cNvSpPr/>
            <p:nvPr/>
          </p:nvSpPr>
          <p:spPr>
            <a:xfrm>
              <a:off x="4809375" y="3104600"/>
              <a:ext cx="359575" cy="213075"/>
            </a:xfrm>
            <a:custGeom>
              <a:rect b="b" l="l" r="r" t="t"/>
              <a:pathLst>
                <a:path extrusionOk="0" h="8523" w="14383">
                  <a:moveTo>
                    <a:pt x="6755" y="0"/>
                  </a:moveTo>
                  <a:lnTo>
                    <a:pt x="42" y="4099"/>
                  </a:lnTo>
                  <a:cubicBezTo>
                    <a:pt x="1" y="4124"/>
                    <a:pt x="1" y="4165"/>
                    <a:pt x="42" y="4185"/>
                  </a:cubicBezTo>
                  <a:lnTo>
                    <a:pt x="7527" y="8506"/>
                  </a:lnTo>
                  <a:cubicBezTo>
                    <a:pt x="7547" y="8519"/>
                    <a:pt x="7574" y="8522"/>
                    <a:pt x="7601" y="8522"/>
                  </a:cubicBezTo>
                  <a:cubicBezTo>
                    <a:pt x="7629" y="8522"/>
                    <a:pt x="7656" y="8519"/>
                    <a:pt x="7677" y="8506"/>
                  </a:cubicBezTo>
                  <a:lnTo>
                    <a:pt x="14383" y="4406"/>
                  </a:lnTo>
                  <a:lnTo>
                    <a:pt x="6755" y="0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7" name="Google Shape;917;g7457111804_0_105"/>
            <p:cNvSpPr/>
            <p:nvPr/>
          </p:nvSpPr>
          <p:spPr>
            <a:xfrm>
              <a:off x="5135250" y="3220050"/>
              <a:ext cx="31250" cy="19050"/>
            </a:xfrm>
            <a:custGeom>
              <a:rect b="b" l="l" r="r" t="t"/>
              <a:pathLst>
                <a:path extrusionOk="0" h="762" w="1250">
                  <a:moveTo>
                    <a:pt x="549" y="427"/>
                  </a:moveTo>
                  <a:lnTo>
                    <a:pt x="0" y="761"/>
                  </a:lnTo>
                  <a:lnTo>
                    <a:pt x="0" y="761"/>
                  </a:lnTo>
                  <a:lnTo>
                    <a:pt x="549" y="427"/>
                  </a:lnTo>
                  <a:lnTo>
                    <a:pt x="549" y="427"/>
                  </a:lnTo>
                  <a:close/>
                  <a:moveTo>
                    <a:pt x="1249" y="0"/>
                  </a:moveTo>
                  <a:lnTo>
                    <a:pt x="665" y="355"/>
                  </a:lnTo>
                  <a:lnTo>
                    <a:pt x="665" y="355"/>
                  </a:lnTo>
                  <a:lnTo>
                    <a:pt x="1249" y="0"/>
                  </a:lnTo>
                  <a:close/>
                </a:path>
              </a:pathLst>
            </a:custGeom>
            <a:solidFill>
              <a:srgbClr val="0A35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8" name="Google Shape;918;g7457111804_0_105"/>
            <p:cNvSpPr/>
            <p:nvPr/>
          </p:nvSpPr>
          <p:spPr>
            <a:xfrm>
              <a:off x="5000500" y="3242300"/>
              <a:ext cx="129475" cy="78950"/>
            </a:xfrm>
            <a:custGeom>
              <a:rect b="b" l="l" r="r" t="t"/>
              <a:pathLst>
                <a:path extrusionOk="0" h="3158" w="5179">
                  <a:moveTo>
                    <a:pt x="5178" y="1"/>
                  </a:moveTo>
                  <a:lnTo>
                    <a:pt x="32" y="3148"/>
                  </a:lnTo>
                  <a:cubicBezTo>
                    <a:pt x="21" y="3151"/>
                    <a:pt x="11" y="3154"/>
                    <a:pt x="1" y="3158"/>
                  </a:cubicBezTo>
                  <a:cubicBezTo>
                    <a:pt x="11" y="3154"/>
                    <a:pt x="21" y="3151"/>
                    <a:pt x="32" y="3148"/>
                  </a:cubicBezTo>
                  <a:lnTo>
                    <a:pt x="5178" y="1"/>
                  </a:lnTo>
                  <a:close/>
                </a:path>
              </a:pathLst>
            </a:custGeom>
            <a:solidFill>
              <a:srgbClr val="C8C8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9" name="Google Shape;919;g7457111804_0_105"/>
            <p:cNvSpPr/>
            <p:nvPr/>
          </p:nvSpPr>
          <p:spPr>
            <a:xfrm>
              <a:off x="5129950" y="3228925"/>
              <a:ext cx="21950" cy="13400"/>
            </a:xfrm>
            <a:custGeom>
              <a:rect b="b" l="l" r="r" t="t"/>
              <a:pathLst>
                <a:path extrusionOk="0" h="536" w="878">
                  <a:moveTo>
                    <a:pt x="212" y="406"/>
                  </a:moveTo>
                  <a:lnTo>
                    <a:pt x="0" y="536"/>
                  </a:lnTo>
                  <a:lnTo>
                    <a:pt x="0" y="536"/>
                  </a:lnTo>
                  <a:lnTo>
                    <a:pt x="212" y="406"/>
                  </a:lnTo>
                  <a:lnTo>
                    <a:pt x="212" y="406"/>
                  </a:lnTo>
                  <a:close/>
                  <a:moveTo>
                    <a:pt x="877" y="0"/>
                  </a:moveTo>
                  <a:lnTo>
                    <a:pt x="761" y="72"/>
                  </a:lnTo>
                  <a:lnTo>
                    <a:pt x="761" y="72"/>
                  </a:lnTo>
                  <a:lnTo>
                    <a:pt x="877" y="0"/>
                  </a:lnTo>
                  <a:close/>
                </a:path>
              </a:pathLst>
            </a:custGeom>
            <a:solidFill>
              <a:srgbClr val="1E282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0" name="Google Shape;920;g7457111804_0_105"/>
            <p:cNvSpPr/>
            <p:nvPr/>
          </p:nvSpPr>
          <p:spPr>
            <a:xfrm>
              <a:off x="4999400" y="3214750"/>
              <a:ext cx="169550" cy="106700"/>
            </a:xfrm>
            <a:custGeom>
              <a:rect b="b" l="l" r="r" t="t"/>
              <a:pathLst>
                <a:path extrusionOk="0" h="4268" w="6782">
                  <a:moveTo>
                    <a:pt x="6782" y="0"/>
                  </a:moveTo>
                  <a:lnTo>
                    <a:pt x="76" y="4100"/>
                  </a:lnTo>
                  <a:cubicBezTo>
                    <a:pt x="55" y="4113"/>
                    <a:pt x="28" y="4116"/>
                    <a:pt x="0" y="4116"/>
                  </a:cubicBezTo>
                  <a:lnTo>
                    <a:pt x="0" y="4267"/>
                  </a:lnTo>
                  <a:cubicBezTo>
                    <a:pt x="14" y="4267"/>
                    <a:pt x="31" y="4264"/>
                    <a:pt x="45" y="4260"/>
                  </a:cubicBezTo>
                  <a:cubicBezTo>
                    <a:pt x="55" y="4256"/>
                    <a:pt x="65" y="4253"/>
                    <a:pt x="76" y="4250"/>
                  </a:cubicBezTo>
                  <a:lnTo>
                    <a:pt x="5222" y="1103"/>
                  </a:lnTo>
                  <a:lnTo>
                    <a:pt x="5434" y="973"/>
                  </a:lnTo>
                  <a:lnTo>
                    <a:pt x="5983" y="639"/>
                  </a:lnTo>
                  <a:lnTo>
                    <a:pt x="6099" y="567"/>
                  </a:lnTo>
                  <a:lnTo>
                    <a:pt x="6683" y="212"/>
                  </a:lnTo>
                  <a:lnTo>
                    <a:pt x="6683" y="72"/>
                  </a:lnTo>
                  <a:lnTo>
                    <a:pt x="6782" y="4"/>
                  </a:lnTo>
                  <a:lnTo>
                    <a:pt x="6782" y="0"/>
                  </a:lnTo>
                  <a:close/>
                </a:path>
              </a:pathLst>
            </a:custGeom>
            <a:solidFill>
              <a:srgbClr val="1FB2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1" name="Google Shape;921;g7457111804_0_105"/>
            <p:cNvSpPr/>
            <p:nvPr/>
          </p:nvSpPr>
          <p:spPr>
            <a:xfrm>
              <a:off x="5166475" y="3214850"/>
              <a:ext cx="2475" cy="50200"/>
            </a:xfrm>
            <a:custGeom>
              <a:rect b="b" l="l" r="r" t="t"/>
              <a:pathLst>
                <a:path extrusionOk="0" h="2008" w="99">
                  <a:moveTo>
                    <a:pt x="99" y="0"/>
                  </a:moveTo>
                  <a:lnTo>
                    <a:pt x="0" y="68"/>
                  </a:lnTo>
                  <a:lnTo>
                    <a:pt x="0" y="2007"/>
                  </a:lnTo>
                  <a:lnTo>
                    <a:pt x="99" y="1949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2" name="Google Shape;922;g7457111804_0_105"/>
            <p:cNvSpPr/>
            <p:nvPr/>
          </p:nvSpPr>
          <p:spPr>
            <a:xfrm>
              <a:off x="5166475" y="3214850"/>
              <a:ext cx="2475" cy="50200"/>
            </a:xfrm>
            <a:custGeom>
              <a:rect b="b" l="l" r="r" t="t"/>
              <a:pathLst>
                <a:path extrusionOk="0" h="2008" w="99">
                  <a:moveTo>
                    <a:pt x="99" y="0"/>
                  </a:moveTo>
                  <a:lnTo>
                    <a:pt x="0" y="68"/>
                  </a:lnTo>
                  <a:lnTo>
                    <a:pt x="0" y="2007"/>
                  </a:lnTo>
                  <a:lnTo>
                    <a:pt x="99" y="1949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rgbClr val="1FB2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3" name="Google Shape;923;g7457111804_0_105"/>
            <p:cNvSpPr/>
            <p:nvPr/>
          </p:nvSpPr>
          <p:spPr>
            <a:xfrm>
              <a:off x="4806825" y="3102800"/>
              <a:ext cx="357875" cy="206675"/>
            </a:xfrm>
            <a:custGeom>
              <a:rect b="b" l="l" r="r" t="t"/>
              <a:pathLst>
                <a:path extrusionOk="0" h="8267" w="14315">
                  <a:moveTo>
                    <a:pt x="6784" y="1"/>
                  </a:moveTo>
                  <a:cubicBezTo>
                    <a:pt x="6722" y="1"/>
                    <a:pt x="6661" y="15"/>
                    <a:pt x="6615" y="42"/>
                  </a:cubicBezTo>
                  <a:lnTo>
                    <a:pt x="0" y="3861"/>
                  </a:lnTo>
                  <a:lnTo>
                    <a:pt x="7632" y="8267"/>
                  </a:lnTo>
                  <a:lnTo>
                    <a:pt x="14246" y="4448"/>
                  </a:lnTo>
                  <a:cubicBezTo>
                    <a:pt x="14291" y="4421"/>
                    <a:pt x="14314" y="4387"/>
                    <a:pt x="14314" y="4349"/>
                  </a:cubicBezTo>
                  <a:lnTo>
                    <a:pt x="14314" y="4199"/>
                  </a:lnTo>
                  <a:lnTo>
                    <a:pt x="6956" y="42"/>
                  </a:lnTo>
                  <a:cubicBezTo>
                    <a:pt x="6908" y="15"/>
                    <a:pt x="6846" y="1"/>
                    <a:pt x="6784" y="1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4" name="Google Shape;924;g7457111804_0_105"/>
            <p:cNvSpPr/>
            <p:nvPr/>
          </p:nvSpPr>
          <p:spPr>
            <a:xfrm>
              <a:off x="5000175" y="3207850"/>
              <a:ext cx="164525" cy="100100"/>
            </a:xfrm>
            <a:custGeom>
              <a:rect b="b" l="l" r="r" t="t"/>
              <a:pathLst>
                <a:path extrusionOk="0" h="4004" w="6581">
                  <a:moveTo>
                    <a:pt x="6580" y="0"/>
                  </a:moveTo>
                  <a:cubicBezTo>
                    <a:pt x="6580" y="35"/>
                    <a:pt x="6557" y="72"/>
                    <a:pt x="6512" y="99"/>
                  </a:cubicBezTo>
                  <a:lnTo>
                    <a:pt x="0" y="3857"/>
                  </a:lnTo>
                  <a:lnTo>
                    <a:pt x="0" y="4003"/>
                  </a:lnTo>
                  <a:lnTo>
                    <a:pt x="6512" y="246"/>
                  </a:lnTo>
                  <a:cubicBezTo>
                    <a:pt x="6557" y="219"/>
                    <a:pt x="6580" y="185"/>
                    <a:pt x="6580" y="147"/>
                  </a:cubicBezTo>
                  <a:lnTo>
                    <a:pt x="6580" y="126"/>
                  </a:lnTo>
                  <a:lnTo>
                    <a:pt x="6580" y="123"/>
                  </a:lnTo>
                  <a:lnTo>
                    <a:pt x="6580" y="120"/>
                  </a:lnTo>
                  <a:lnTo>
                    <a:pt x="6580" y="117"/>
                  </a:lnTo>
                  <a:lnTo>
                    <a:pt x="6580" y="113"/>
                  </a:lnTo>
                  <a:lnTo>
                    <a:pt x="6580" y="109"/>
                  </a:lnTo>
                  <a:lnTo>
                    <a:pt x="6580" y="106"/>
                  </a:lnTo>
                  <a:lnTo>
                    <a:pt x="6580" y="103"/>
                  </a:lnTo>
                  <a:lnTo>
                    <a:pt x="6580" y="99"/>
                  </a:lnTo>
                  <a:lnTo>
                    <a:pt x="6580" y="96"/>
                  </a:lnTo>
                  <a:lnTo>
                    <a:pt x="6580" y="0"/>
                  </a:lnTo>
                  <a:close/>
                </a:path>
              </a:pathLst>
            </a:custGeom>
            <a:solidFill>
              <a:srgbClr val="1FB2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5" name="Google Shape;925;g7457111804_0_105"/>
            <p:cNvSpPr/>
            <p:nvPr/>
          </p:nvSpPr>
          <p:spPr>
            <a:xfrm>
              <a:off x="4806825" y="3099150"/>
              <a:ext cx="358475" cy="206575"/>
            </a:xfrm>
            <a:custGeom>
              <a:rect b="b" l="l" r="r" t="t"/>
              <a:pathLst>
                <a:path extrusionOk="0" h="8263" w="14339">
                  <a:moveTo>
                    <a:pt x="6784" y="0"/>
                  </a:moveTo>
                  <a:cubicBezTo>
                    <a:pt x="6722" y="0"/>
                    <a:pt x="6661" y="14"/>
                    <a:pt x="6615" y="41"/>
                  </a:cubicBezTo>
                  <a:lnTo>
                    <a:pt x="0" y="3860"/>
                  </a:lnTo>
                  <a:lnTo>
                    <a:pt x="7632" y="8263"/>
                  </a:lnTo>
                  <a:lnTo>
                    <a:pt x="14246" y="4447"/>
                  </a:lnTo>
                  <a:cubicBezTo>
                    <a:pt x="14338" y="4393"/>
                    <a:pt x="14338" y="4304"/>
                    <a:pt x="14246" y="4249"/>
                  </a:cubicBezTo>
                  <a:lnTo>
                    <a:pt x="6956" y="41"/>
                  </a:lnTo>
                  <a:cubicBezTo>
                    <a:pt x="6908" y="14"/>
                    <a:pt x="6846" y="0"/>
                    <a:pt x="6784" y="0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6" name="Google Shape;926;g7457111804_0_105"/>
            <p:cNvSpPr/>
            <p:nvPr/>
          </p:nvSpPr>
          <p:spPr>
            <a:xfrm>
              <a:off x="5000175" y="3203575"/>
              <a:ext cx="164525" cy="100700"/>
            </a:xfrm>
            <a:custGeom>
              <a:rect b="b" l="l" r="r" t="t"/>
              <a:pathLst>
                <a:path extrusionOk="0" h="4028" w="6581">
                  <a:moveTo>
                    <a:pt x="0" y="3093"/>
                  </a:moveTo>
                  <a:lnTo>
                    <a:pt x="0" y="3287"/>
                  </a:lnTo>
                  <a:cubicBezTo>
                    <a:pt x="27" y="3298"/>
                    <a:pt x="54" y="3304"/>
                    <a:pt x="86" y="3304"/>
                  </a:cubicBezTo>
                  <a:cubicBezTo>
                    <a:pt x="140" y="3304"/>
                    <a:pt x="205" y="3284"/>
                    <a:pt x="270" y="3250"/>
                  </a:cubicBezTo>
                  <a:lnTo>
                    <a:pt x="294" y="3260"/>
                  </a:lnTo>
                  <a:lnTo>
                    <a:pt x="0" y="3093"/>
                  </a:lnTo>
                  <a:close/>
                  <a:moveTo>
                    <a:pt x="6386" y="1"/>
                  </a:moveTo>
                  <a:lnTo>
                    <a:pt x="6386" y="124"/>
                  </a:lnTo>
                  <a:lnTo>
                    <a:pt x="6376" y="130"/>
                  </a:lnTo>
                  <a:cubicBezTo>
                    <a:pt x="6396" y="175"/>
                    <a:pt x="6379" y="226"/>
                    <a:pt x="6314" y="263"/>
                  </a:cubicBezTo>
                  <a:lnTo>
                    <a:pt x="706" y="3499"/>
                  </a:lnTo>
                  <a:lnTo>
                    <a:pt x="369" y="3304"/>
                  </a:lnTo>
                  <a:cubicBezTo>
                    <a:pt x="355" y="3314"/>
                    <a:pt x="338" y="3322"/>
                    <a:pt x="325" y="3328"/>
                  </a:cubicBezTo>
                  <a:cubicBezTo>
                    <a:pt x="243" y="3376"/>
                    <a:pt x="161" y="3400"/>
                    <a:pt x="86" y="3400"/>
                  </a:cubicBezTo>
                  <a:cubicBezTo>
                    <a:pt x="54" y="3400"/>
                    <a:pt x="27" y="3396"/>
                    <a:pt x="0" y="3390"/>
                  </a:cubicBezTo>
                  <a:lnTo>
                    <a:pt x="0" y="4028"/>
                  </a:lnTo>
                  <a:lnTo>
                    <a:pt x="6512" y="270"/>
                  </a:lnTo>
                  <a:cubicBezTo>
                    <a:pt x="6557" y="243"/>
                    <a:pt x="6580" y="206"/>
                    <a:pt x="6580" y="171"/>
                  </a:cubicBezTo>
                  <a:cubicBezTo>
                    <a:pt x="6580" y="134"/>
                    <a:pt x="6557" y="99"/>
                    <a:pt x="6512" y="72"/>
                  </a:cubicBezTo>
                  <a:lnTo>
                    <a:pt x="6386" y="1"/>
                  </a:lnTo>
                  <a:close/>
                </a:path>
              </a:pathLst>
            </a:custGeom>
            <a:solidFill>
              <a:srgbClr val="136F5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7" name="Google Shape;927;g7457111804_0_105"/>
            <p:cNvSpPr/>
            <p:nvPr/>
          </p:nvSpPr>
          <p:spPr>
            <a:xfrm>
              <a:off x="4827050" y="3098975"/>
              <a:ext cx="333050" cy="192075"/>
            </a:xfrm>
            <a:custGeom>
              <a:rect b="b" l="l" r="r" t="t"/>
              <a:pathLst>
                <a:path extrusionOk="0" h="7683" w="13322">
                  <a:moveTo>
                    <a:pt x="5781" y="0"/>
                  </a:moveTo>
                  <a:cubicBezTo>
                    <a:pt x="5719" y="0"/>
                    <a:pt x="5657" y="14"/>
                    <a:pt x="5612" y="41"/>
                  </a:cubicBezTo>
                  <a:lnTo>
                    <a:pt x="713" y="2867"/>
                  </a:lnTo>
                  <a:lnTo>
                    <a:pt x="1" y="2457"/>
                  </a:lnTo>
                  <a:lnTo>
                    <a:pt x="1" y="3280"/>
                  </a:lnTo>
                  <a:lnTo>
                    <a:pt x="7631" y="7683"/>
                  </a:lnTo>
                  <a:lnTo>
                    <a:pt x="13239" y="4447"/>
                  </a:lnTo>
                  <a:cubicBezTo>
                    <a:pt x="13304" y="4410"/>
                    <a:pt x="13321" y="4359"/>
                    <a:pt x="13301" y="4314"/>
                  </a:cubicBezTo>
                  <a:lnTo>
                    <a:pt x="13311" y="4308"/>
                  </a:lnTo>
                  <a:lnTo>
                    <a:pt x="13311" y="3553"/>
                  </a:lnTo>
                  <a:lnTo>
                    <a:pt x="12676" y="3922"/>
                  </a:lnTo>
                  <a:lnTo>
                    <a:pt x="5952" y="41"/>
                  </a:lnTo>
                  <a:cubicBezTo>
                    <a:pt x="5905" y="14"/>
                    <a:pt x="5843" y="0"/>
                    <a:pt x="5781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8" name="Google Shape;928;g7457111804_0_105"/>
            <p:cNvSpPr/>
            <p:nvPr/>
          </p:nvSpPr>
          <p:spPr>
            <a:xfrm>
              <a:off x="4827050" y="3078400"/>
              <a:ext cx="333375" cy="192100"/>
            </a:xfrm>
            <a:custGeom>
              <a:rect b="b" l="l" r="r" t="t"/>
              <a:pathLst>
                <a:path extrusionOk="0" h="7684" w="13335">
                  <a:moveTo>
                    <a:pt x="5781" y="0"/>
                  </a:moveTo>
                  <a:cubicBezTo>
                    <a:pt x="5719" y="0"/>
                    <a:pt x="5657" y="14"/>
                    <a:pt x="5612" y="42"/>
                  </a:cubicBezTo>
                  <a:lnTo>
                    <a:pt x="1" y="3280"/>
                  </a:lnTo>
                  <a:lnTo>
                    <a:pt x="7631" y="7683"/>
                  </a:lnTo>
                  <a:lnTo>
                    <a:pt x="13239" y="4448"/>
                  </a:lnTo>
                  <a:cubicBezTo>
                    <a:pt x="13335" y="4394"/>
                    <a:pt x="13335" y="4304"/>
                    <a:pt x="13239" y="4250"/>
                  </a:cubicBezTo>
                  <a:lnTo>
                    <a:pt x="5952" y="42"/>
                  </a:lnTo>
                  <a:cubicBezTo>
                    <a:pt x="5905" y="14"/>
                    <a:pt x="5843" y="0"/>
                    <a:pt x="5781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9" name="Google Shape;929;g7457111804_0_105"/>
            <p:cNvSpPr/>
            <p:nvPr/>
          </p:nvSpPr>
          <p:spPr>
            <a:xfrm>
              <a:off x="4827050" y="3160400"/>
              <a:ext cx="190800" cy="130650"/>
            </a:xfrm>
            <a:custGeom>
              <a:rect b="b" l="l" r="r" t="t"/>
              <a:pathLst>
                <a:path extrusionOk="0" h="5226" w="7632">
                  <a:moveTo>
                    <a:pt x="1" y="0"/>
                  </a:moveTo>
                  <a:lnTo>
                    <a:pt x="1" y="823"/>
                  </a:lnTo>
                  <a:lnTo>
                    <a:pt x="7631" y="5226"/>
                  </a:lnTo>
                  <a:lnTo>
                    <a:pt x="7631" y="440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0" name="Google Shape;930;g7457111804_0_105"/>
            <p:cNvSpPr/>
            <p:nvPr/>
          </p:nvSpPr>
          <p:spPr>
            <a:xfrm>
              <a:off x="5014000" y="3259100"/>
              <a:ext cx="7775" cy="4000"/>
            </a:xfrm>
            <a:custGeom>
              <a:rect b="b" l="l" r="r" t="t"/>
              <a:pathLst>
                <a:path extrusionOk="0" h="160" w="311">
                  <a:moveTo>
                    <a:pt x="137" y="1"/>
                  </a:moveTo>
                  <a:cubicBezTo>
                    <a:pt x="104" y="1"/>
                    <a:pt x="74" y="7"/>
                    <a:pt x="51" y="22"/>
                  </a:cubicBezTo>
                  <a:cubicBezTo>
                    <a:pt x="45" y="22"/>
                    <a:pt x="41" y="25"/>
                    <a:pt x="41" y="28"/>
                  </a:cubicBezTo>
                  <a:cubicBezTo>
                    <a:pt x="0" y="60"/>
                    <a:pt x="7" y="100"/>
                    <a:pt x="65" y="135"/>
                  </a:cubicBezTo>
                  <a:cubicBezTo>
                    <a:pt x="82" y="145"/>
                    <a:pt x="103" y="151"/>
                    <a:pt x="126" y="155"/>
                  </a:cubicBezTo>
                  <a:cubicBezTo>
                    <a:pt x="142" y="158"/>
                    <a:pt x="157" y="160"/>
                    <a:pt x="173" y="160"/>
                  </a:cubicBezTo>
                  <a:cubicBezTo>
                    <a:pt x="192" y="160"/>
                    <a:pt x="211" y="157"/>
                    <a:pt x="229" y="151"/>
                  </a:cubicBezTo>
                  <a:cubicBezTo>
                    <a:pt x="239" y="151"/>
                    <a:pt x="249" y="148"/>
                    <a:pt x="259" y="141"/>
                  </a:cubicBezTo>
                  <a:cubicBezTo>
                    <a:pt x="311" y="114"/>
                    <a:pt x="304" y="63"/>
                    <a:pt x="246" y="28"/>
                  </a:cubicBezTo>
                  <a:cubicBezTo>
                    <a:pt x="218" y="15"/>
                    <a:pt x="188" y="5"/>
                    <a:pt x="157" y="1"/>
                  </a:cubicBezTo>
                  <a:cubicBezTo>
                    <a:pt x="150" y="1"/>
                    <a:pt x="143" y="1"/>
                    <a:pt x="13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1" name="Google Shape;931;g7457111804_0_105"/>
            <p:cNvSpPr/>
            <p:nvPr/>
          </p:nvSpPr>
          <p:spPr>
            <a:xfrm>
              <a:off x="4993950" y="3256325"/>
              <a:ext cx="25775" cy="32275"/>
            </a:xfrm>
            <a:custGeom>
              <a:rect b="b" l="l" r="r" t="t"/>
              <a:pathLst>
                <a:path extrusionOk="0" h="1291" w="1031">
                  <a:moveTo>
                    <a:pt x="713" y="0"/>
                  </a:moveTo>
                  <a:cubicBezTo>
                    <a:pt x="635" y="0"/>
                    <a:pt x="557" y="24"/>
                    <a:pt x="475" y="71"/>
                  </a:cubicBezTo>
                  <a:cubicBezTo>
                    <a:pt x="208" y="221"/>
                    <a:pt x="0" y="583"/>
                    <a:pt x="0" y="891"/>
                  </a:cubicBezTo>
                  <a:cubicBezTo>
                    <a:pt x="0" y="1007"/>
                    <a:pt x="31" y="1102"/>
                    <a:pt x="89" y="1174"/>
                  </a:cubicBezTo>
                  <a:cubicBezTo>
                    <a:pt x="147" y="1249"/>
                    <a:pt x="235" y="1290"/>
                    <a:pt x="335" y="1290"/>
                  </a:cubicBezTo>
                  <a:cubicBezTo>
                    <a:pt x="410" y="1290"/>
                    <a:pt x="492" y="1266"/>
                    <a:pt x="574" y="1218"/>
                  </a:cubicBezTo>
                  <a:cubicBezTo>
                    <a:pt x="587" y="1212"/>
                    <a:pt x="604" y="1204"/>
                    <a:pt x="618" y="1194"/>
                  </a:cubicBezTo>
                  <a:lnTo>
                    <a:pt x="519" y="1140"/>
                  </a:lnTo>
                  <a:cubicBezTo>
                    <a:pt x="453" y="1176"/>
                    <a:pt x="391" y="1194"/>
                    <a:pt x="336" y="1194"/>
                  </a:cubicBezTo>
                  <a:cubicBezTo>
                    <a:pt x="196" y="1194"/>
                    <a:pt x="99" y="1082"/>
                    <a:pt x="99" y="891"/>
                  </a:cubicBezTo>
                  <a:cubicBezTo>
                    <a:pt x="99" y="621"/>
                    <a:pt x="290" y="290"/>
                    <a:pt x="522" y="157"/>
                  </a:cubicBezTo>
                  <a:cubicBezTo>
                    <a:pt x="589" y="117"/>
                    <a:pt x="654" y="98"/>
                    <a:pt x="711" y="98"/>
                  </a:cubicBezTo>
                  <a:cubicBezTo>
                    <a:pt x="762" y="98"/>
                    <a:pt x="807" y="113"/>
                    <a:pt x="843" y="139"/>
                  </a:cubicBezTo>
                  <a:cubicBezTo>
                    <a:pt x="881" y="167"/>
                    <a:pt x="911" y="208"/>
                    <a:pt x="928" y="266"/>
                  </a:cubicBezTo>
                  <a:cubicBezTo>
                    <a:pt x="944" y="269"/>
                    <a:pt x="959" y="271"/>
                    <a:pt x="975" y="271"/>
                  </a:cubicBezTo>
                  <a:cubicBezTo>
                    <a:pt x="994" y="271"/>
                    <a:pt x="1013" y="268"/>
                    <a:pt x="1031" y="262"/>
                  </a:cubicBezTo>
                  <a:cubicBezTo>
                    <a:pt x="1017" y="205"/>
                    <a:pt x="993" y="153"/>
                    <a:pt x="959" y="112"/>
                  </a:cubicBezTo>
                  <a:cubicBezTo>
                    <a:pt x="901" y="41"/>
                    <a:pt x="815" y="0"/>
                    <a:pt x="71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2" name="Google Shape;932;g7457111804_0_105"/>
            <p:cNvSpPr/>
            <p:nvPr/>
          </p:nvSpPr>
          <p:spPr>
            <a:xfrm>
              <a:off x="5000100" y="3178675"/>
              <a:ext cx="164600" cy="84125"/>
            </a:xfrm>
            <a:custGeom>
              <a:rect b="b" l="l" r="r" t="t"/>
              <a:pathLst>
                <a:path extrusionOk="0" h="3365" w="6584">
                  <a:moveTo>
                    <a:pt x="6583" y="0"/>
                  </a:moveTo>
                  <a:lnTo>
                    <a:pt x="0" y="3215"/>
                  </a:lnTo>
                  <a:lnTo>
                    <a:pt x="0" y="3365"/>
                  </a:lnTo>
                  <a:lnTo>
                    <a:pt x="6498" y="256"/>
                  </a:lnTo>
                  <a:cubicBezTo>
                    <a:pt x="6546" y="229"/>
                    <a:pt x="6583" y="161"/>
                    <a:pt x="6583" y="106"/>
                  </a:cubicBezTo>
                  <a:lnTo>
                    <a:pt x="6583" y="0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3" name="Google Shape;933;g7457111804_0_105"/>
            <p:cNvSpPr/>
            <p:nvPr/>
          </p:nvSpPr>
          <p:spPr>
            <a:xfrm>
              <a:off x="5000175" y="3178675"/>
              <a:ext cx="164525" cy="84125"/>
            </a:xfrm>
            <a:custGeom>
              <a:rect b="b" l="l" r="r" t="t"/>
              <a:pathLst>
                <a:path extrusionOk="0" h="3365" w="6581">
                  <a:moveTo>
                    <a:pt x="6580" y="0"/>
                  </a:moveTo>
                  <a:cubicBezTo>
                    <a:pt x="6580" y="34"/>
                    <a:pt x="6557" y="71"/>
                    <a:pt x="6512" y="99"/>
                  </a:cubicBezTo>
                  <a:lnTo>
                    <a:pt x="0" y="3222"/>
                  </a:lnTo>
                  <a:lnTo>
                    <a:pt x="0" y="3365"/>
                  </a:lnTo>
                  <a:lnTo>
                    <a:pt x="6495" y="256"/>
                  </a:lnTo>
                  <a:cubicBezTo>
                    <a:pt x="6543" y="229"/>
                    <a:pt x="6580" y="161"/>
                    <a:pt x="6580" y="106"/>
                  </a:cubicBezTo>
                  <a:lnTo>
                    <a:pt x="6580" y="0"/>
                  </a:lnTo>
                  <a:close/>
                </a:path>
              </a:pathLst>
            </a:custGeom>
            <a:solidFill>
              <a:srgbClr val="1FB2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4" name="Google Shape;934;g7457111804_0_105"/>
            <p:cNvSpPr/>
            <p:nvPr/>
          </p:nvSpPr>
          <p:spPr>
            <a:xfrm>
              <a:off x="4806825" y="3069950"/>
              <a:ext cx="358475" cy="190575"/>
            </a:xfrm>
            <a:custGeom>
              <a:rect b="b" l="l" r="r" t="t"/>
              <a:pathLst>
                <a:path extrusionOk="0" h="7623" w="14339">
                  <a:moveTo>
                    <a:pt x="6784" y="1"/>
                  </a:moveTo>
                  <a:cubicBezTo>
                    <a:pt x="6722" y="1"/>
                    <a:pt x="6661" y="15"/>
                    <a:pt x="6615" y="42"/>
                  </a:cubicBezTo>
                  <a:lnTo>
                    <a:pt x="0" y="3216"/>
                  </a:lnTo>
                  <a:lnTo>
                    <a:pt x="7632" y="7622"/>
                  </a:lnTo>
                  <a:lnTo>
                    <a:pt x="14246" y="4448"/>
                  </a:lnTo>
                  <a:cubicBezTo>
                    <a:pt x="14338" y="4393"/>
                    <a:pt x="14338" y="4305"/>
                    <a:pt x="14246" y="4250"/>
                  </a:cubicBezTo>
                  <a:lnTo>
                    <a:pt x="6956" y="42"/>
                  </a:lnTo>
                  <a:cubicBezTo>
                    <a:pt x="6908" y="15"/>
                    <a:pt x="6846" y="1"/>
                    <a:pt x="6784" y="1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5" name="Google Shape;935;g7457111804_0_105"/>
            <p:cNvSpPr/>
            <p:nvPr/>
          </p:nvSpPr>
          <p:spPr>
            <a:xfrm>
              <a:off x="4806825" y="3150250"/>
              <a:ext cx="190800" cy="159225"/>
            </a:xfrm>
            <a:custGeom>
              <a:rect b="b" l="l" r="r" t="t"/>
              <a:pathLst>
                <a:path extrusionOk="0" h="6369" w="7632">
                  <a:moveTo>
                    <a:pt x="0" y="0"/>
                  </a:moveTo>
                  <a:lnTo>
                    <a:pt x="0" y="1963"/>
                  </a:lnTo>
                  <a:lnTo>
                    <a:pt x="7632" y="6369"/>
                  </a:lnTo>
                  <a:lnTo>
                    <a:pt x="7632" y="44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6" name="Google Shape;936;g7457111804_0_105"/>
            <p:cNvSpPr/>
            <p:nvPr/>
          </p:nvSpPr>
          <p:spPr>
            <a:xfrm>
              <a:off x="4806825" y="3150350"/>
              <a:ext cx="190800" cy="159125"/>
            </a:xfrm>
            <a:custGeom>
              <a:rect b="b" l="l" r="r" t="t"/>
              <a:pathLst>
                <a:path extrusionOk="0" h="6365" w="7632">
                  <a:moveTo>
                    <a:pt x="0" y="0"/>
                  </a:moveTo>
                  <a:lnTo>
                    <a:pt x="0" y="1959"/>
                  </a:lnTo>
                  <a:lnTo>
                    <a:pt x="7632" y="6365"/>
                  </a:lnTo>
                  <a:lnTo>
                    <a:pt x="7632" y="4877"/>
                  </a:lnTo>
                  <a:lnTo>
                    <a:pt x="7632" y="4645"/>
                  </a:lnTo>
                  <a:lnTo>
                    <a:pt x="7632" y="4406"/>
                  </a:lnTo>
                  <a:lnTo>
                    <a:pt x="5843" y="33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C7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7" name="Google Shape;937;g7457111804_0_105"/>
            <p:cNvSpPr/>
            <p:nvPr/>
          </p:nvSpPr>
          <p:spPr>
            <a:xfrm>
              <a:off x="4942150" y="3245650"/>
              <a:ext cx="26225" cy="32350"/>
            </a:xfrm>
            <a:custGeom>
              <a:rect b="b" l="l" r="r" t="t"/>
              <a:pathLst>
                <a:path extrusionOk="0" h="1294" w="1049">
                  <a:moveTo>
                    <a:pt x="335" y="0"/>
                  </a:moveTo>
                  <a:cubicBezTo>
                    <a:pt x="137" y="0"/>
                    <a:pt x="0" y="161"/>
                    <a:pt x="0" y="403"/>
                  </a:cubicBezTo>
                  <a:cubicBezTo>
                    <a:pt x="0" y="710"/>
                    <a:pt x="209" y="1069"/>
                    <a:pt x="475" y="1222"/>
                  </a:cubicBezTo>
                  <a:cubicBezTo>
                    <a:pt x="557" y="1270"/>
                    <a:pt x="639" y="1294"/>
                    <a:pt x="713" y="1294"/>
                  </a:cubicBezTo>
                  <a:cubicBezTo>
                    <a:pt x="813" y="1294"/>
                    <a:pt x="901" y="1253"/>
                    <a:pt x="959" y="1177"/>
                  </a:cubicBezTo>
                  <a:cubicBezTo>
                    <a:pt x="1017" y="1106"/>
                    <a:pt x="1048" y="1007"/>
                    <a:pt x="1048" y="891"/>
                  </a:cubicBezTo>
                  <a:cubicBezTo>
                    <a:pt x="1048" y="584"/>
                    <a:pt x="840" y="226"/>
                    <a:pt x="573" y="72"/>
                  </a:cubicBezTo>
                  <a:cubicBezTo>
                    <a:pt x="491" y="24"/>
                    <a:pt x="410" y="0"/>
                    <a:pt x="33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8" name="Google Shape;938;g7457111804_0_105"/>
            <p:cNvSpPr/>
            <p:nvPr/>
          </p:nvSpPr>
          <p:spPr>
            <a:xfrm>
              <a:off x="4944625" y="3248100"/>
              <a:ext cx="21275" cy="27425"/>
            </a:xfrm>
            <a:custGeom>
              <a:rect b="b" l="l" r="r" t="t"/>
              <a:pathLst>
                <a:path extrusionOk="0" h="1097" w="851">
                  <a:moveTo>
                    <a:pt x="236" y="1"/>
                  </a:moveTo>
                  <a:cubicBezTo>
                    <a:pt x="97" y="1"/>
                    <a:pt x="0" y="113"/>
                    <a:pt x="0" y="305"/>
                  </a:cubicBezTo>
                  <a:cubicBezTo>
                    <a:pt x="0" y="575"/>
                    <a:pt x="192" y="903"/>
                    <a:pt x="427" y="1038"/>
                  </a:cubicBezTo>
                  <a:cubicBezTo>
                    <a:pt x="494" y="1078"/>
                    <a:pt x="558" y="1097"/>
                    <a:pt x="614" y="1097"/>
                  </a:cubicBezTo>
                  <a:cubicBezTo>
                    <a:pt x="754" y="1097"/>
                    <a:pt x="850" y="984"/>
                    <a:pt x="850" y="793"/>
                  </a:cubicBezTo>
                  <a:cubicBezTo>
                    <a:pt x="850" y="523"/>
                    <a:pt x="659" y="196"/>
                    <a:pt x="424" y="59"/>
                  </a:cubicBezTo>
                  <a:cubicBezTo>
                    <a:pt x="357" y="20"/>
                    <a:pt x="293" y="1"/>
                    <a:pt x="236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9" name="Google Shape;939;g7457111804_0_105"/>
            <p:cNvSpPr/>
            <p:nvPr/>
          </p:nvSpPr>
          <p:spPr>
            <a:xfrm>
              <a:off x="4821425" y="3173825"/>
              <a:ext cx="106000" cy="81550"/>
            </a:xfrm>
            <a:custGeom>
              <a:rect b="b" l="l" r="r" t="t"/>
              <a:pathLst>
                <a:path extrusionOk="0" h="3262" w="4240">
                  <a:moveTo>
                    <a:pt x="257" y="0"/>
                  </a:moveTo>
                  <a:cubicBezTo>
                    <a:pt x="105" y="0"/>
                    <a:pt x="0" y="123"/>
                    <a:pt x="0" y="334"/>
                  </a:cubicBezTo>
                  <a:lnTo>
                    <a:pt x="0" y="481"/>
                  </a:lnTo>
                  <a:cubicBezTo>
                    <a:pt x="0" y="777"/>
                    <a:pt x="208" y="1139"/>
                    <a:pt x="464" y="1286"/>
                  </a:cubicBezTo>
                  <a:lnTo>
                    <a:pt x="3772" y="3198"/>
                  </a:lnTo>
                  <a:cubicBezTo>
                    <a:pt x="3847" y="3241"/>
                    <a:pt x="3917" y="3262"/>
                    <a:pt x="3980" y="3262"/>
                  </a:cubicBezTo>
                  <a:cubicBezTo>
                    <a:pt x="4134" y="3262"/>
                    <a:pt x="4239" y="3139"/>
                    <a:pt x="4239" y="2927"/>
                  </a:cubicBezTo>
                  <a:lnTo>
                    <a:pt x="4239" y="2781"/>
                  </a:lnTo>
                  <a:cubicBezTo>
                    <a:pt x="4239" y="2484"/>
                    <a:pt x="4030" y="2122"/>
                    <a:pt x="3772" y="1972"/>
                  </a:cubicBezTo>
                  <a:lnTo>
                    <a:pt x="464" y="65"/>
                  </a:lnTo>
                  <a:cubicBezTo>
                    <a:pt x="390" y="21"/>
                    <a:pt x="319" y="0"/>
                    <a:pt x="257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0" name="Google Shape;940;g7457111804_0_105"/>
            <p:cNvSpPr/>
            <p:nvPr/>
          </p:nvSpPr>
          <p:spPr>
            <a:xfrm>
              <a:off x="4997625" y="3259200"/>
              <a:ext cx="2575" cy="50275"/>
            </a:xfrm>
            <a:custGeom>
              <a:rect b="b" l="l" r="r" t="t"/>
              <a:pathLst>
                <a:path extrusionOk="0" h="2011" w="103">
                  <a:moveTo>
                    <a:pt x="102" y="1"/>
                  </a:moveTo>
                  <a:lnTo>
                    <a:pt x="0" y="52"/>
                  </a:lnTo>
                  <a:lnTo>
                    <a:pt x="0" y="2011"/>
                  </a:lnTo>
                  <a:lnTo>
                    <a:pt x="102" y="195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1" name="Google Shape;941;g7457111804_0_105"/>
            <p:cNvSpPr/>
            <p:nvPr/>
          </p:nvSpPr>
          <p:spPr>
            <a:xfrm>
              <a:off x="4997625" y="3259200"/>
              <a:ext cx="2575" cy="50275"/>
            </a:xfrm>
            <a:custGeom>
              <a:rect b="b" l="l" r="r" t="t"/>
              <a:pathLst>
                <a:path extrusionOk="0" h="2011" w="103">
                  <a:moveTo>
                    <a:pt x="102" y="1"/>
                  </a:moveTo>
                  <a:lnTo>
                    <a:pt x="65" y="21"/>
                  </a:lnTo>
                  <a:lnTo>
                    <a:pt x="0" y="52"/>
                  </a:lnTo>
                  <a:lnTo>
                    <a:pt x="0" y="2011"/>
                  </a:lnTo>
                  <a:lnTo>
                    <a:pt x="102" y="1953"/>
                  </a:lnTo>
                  <a:lnTo>
                    <a:pt x="102" y="315"/>
                  </a:lnTo>
                  <a:lnTo>
                    <a:pt x="102" y="147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1FB2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2" name="Google Shape;942;g7457111804_0_105"/>
            <p:cNvSpPr/>
            <p:nvPr/>
          </p:nvSpPr>
          <p:spPr>
            <a:xfrm>
              <a:off x="4808525" y="3051950"/>
              <a:ext cx="360425" cy="199200"/>
            </a:xfrm>
            <a:custGeom>
              <a:rect b="b" l="l" r="r" t="t"/>
              <a:pathLst>
                <a:path extrusionOk="0" h="7968" w="14417">
                  <a:moveTo>
                    <a:pt x="6789" y="0"/>
                  </a:moveTo>
                  <a:lnTo>
                    <a:pt x="76" y="3393"/>
                  </a:lnTo>
                  <a:cubicBezTo>
                    <a:pt x="35" y="3417"/>
                    <a:pt x="0" y="3472"/>
                    <a:pt x="0" y="3513"/>
                  </a:cubicBezTo>
                  <a:cubicBezTo>
                    <a:pt x="0" y="3554"/>
                    <a:pt x="35" y="3609"/>
                    <a:pt x="76" y="3632"/>
                  </a:cubicBezTo>
                  <a:lnTo>
                    <a:pt x="7561" y="7950"/>
                  </a:lnTo>
                  <a:cubicBezTo>
                    <a:pt x="7581" y="7962"/>
                    <a:pt x="7608" y="7968"/>
                    <a:pt x="7636" y="7968"/>
                  </a:cubicBezTo>
                  <a:cubicBezTo>
                    <a:pt x="7663" y="7968"/>
                    <a:pt x="7690" y="7962"/>
                    <a:pt x="7711" y="7950"/>
                  </a:cubicBezTo>
                  <a:lnTo>
                    <a:pt x="14417" y="4554"/>
                  </a:lnTo>
                  <a:lnTo>
                    <a:pt x="14417" y="4407"/>
                  </a:lnTo>
                  <a:lnTo>
                    <a:pt x="6789" y="0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3" name="Google Shape;943;g7457111804_0_105"/>
            <p:cNvSpPr/>
            <p:nvPr/>
          </p:nvSpPr>
          <p:spPr>
            <a:xfrm>
              <a:off x="4809800" y="3136775"/>
              <a:ext cx="625" cy="525"/>
            </a:xfrm>
            <a:custGeom>
              <a:rect b="b" l="l" r="r" t="t"/>
              <a:pathLst>
                <a:path extrusionOk="0" h="21" w="25">
                  <a:moveTo>
                    <a:pt x="24" y="0"/>
                  </a:moveTo>
                  <a:cubicBezTo>
                    <a:pt x="22" y="3"/>
                    <a:pt x="20" y="5"/>
                    <a:pt x="18" y="7"/>
                  </a:cubicBezTo>
                  <a:lnTo>
                    <a:pt x="18" y="7"/>
                  </a:lnTo>
                  <a:cubicBezTo>
                    <a:pt x="18" y="7"/>
                    <a:pt x="18" y="7"/>
                    <a:pt x="18" y="7"/>
                  </a:cubicBezTo>
                  <a:lnTo>
                    <a:pt x="24" y="0"/>
                  </a:lnTo>
                  <a:close/>
                  <a:moveTo>
                    <a:pt x="18" y="7"/>
                  </a:moveTo>
                  <a:cubicBezTo>
                    <a:pt x="11" y="11"/>
                    <a:pt x="7" y="14"/>
                    <a:pt x="1" y="21"/>
                  </a:cubicBezTo>
                  <a:cubicBezTo>
                    <a:pt x="7" y="16"/>
                    <a:pt x="13" y="11"/>
                    <a:pt x="18" y="7"/>
                  </a:cubicBezTo>
                  <a:close/>
                </a:path>
              </a:pathLst>
            </a:custGeom>
            <a:solidFill>
              <a:srgbClr val="E1E1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4" name="Google Shape;944;g7457111804_0_105"/>
            <p:cNvSpPr/>
            <p:nvPr/>
          </p:nvSpPr>
          <p:spPr>
            <a:xfrm>
              <a:off x="4816025" y="3145900"/>
              <a:ext cx="181600" cy="104800"/>
            </a:xfrm>
            <a:custGeom>
              <a:rect b="b" l="l" r="r" t="t"/>
              <a:pathLst>
                <a:path extrusionOk="0" h="4192" w="7264">
                  <a:moveTo>
                    <a:pt x="1" y="0"/>
                  </a:moveTo>
                  <a:lnTo>
                    <a:pt x="1" y="0"/>
                  </a:lnTo>
                  <a:lnTo>
                    <a:pt x="7261" y="4192"/>
                  </a:lnTo>
                  <a:lnTo>
                    <a:pt x="7264" y="4192"/>
                  </a:lnTo>
                  <a:lnTo>
                    <a:pt x="7261" y="4192"/>
                  </a:lnTo>
                  <a:close/>
                </a:path>
              </a:pathLst>
            </a:custGeom>
            <a:solidFill>
              <a:srgbClr val="23C7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5" name="Google Shape;945;g7457111804_0_105"/>
            <p:cNvSpPr/>
            <p:nvPr/>
          </p:nvSpPr>
          <p:spPr>
            <a:xfrm>
              <a:off x="4808525" y="3136925"/>
              <a:ext cx="190900" cy="114200"/>
            </a:xfrm>
            <a:custGeom>
              <a:rect b="b" l="l" r="r" t="t"/>
              <a:pathLst>
                <a:path extrusionOk="0" h="4568" w="7636">
                  <a:moveTo>
                    <a:pt x="69" y="1"/>
                  </a:moveTo>
                  <a:cubicBezTo>
                    <a:pt x="62" y="5"/>
                    <a:pt x="58" y="8"/>
                    <a:pt x="52" y="15"/>
                  </a:cubicBezTo>
                  <a:cubicBezTo>
                    <a:pt x="38" y="29"/>
                    <a:pt x="25" y="46"/>
                    <a:pt x="14" y="62"/>
                  </a:cubicBezTo>
                  <a:cubicBezTo>
                    <a:pt x="8" y="79"/>
                    <a:pt x="0" y="97"/>
                    <a:pt x="0" y="114"/>
                  </a:cubicBezTo>
                  <a:cubicBezTo>
                    <a:pt x="0" y="131"/>
                    <a:pt x="8" y="148"/>
                    <a:pt x="17" y="165"/>
                  </a:cubicBezTo>
                  <a:cubicBezTo>
                    <a:pt x="25" y="182"/>
                    <a:pt x="35" y="199"/>
                    <a:pt x="49" y="210"/>
                  </a:cubicBezTo>
                  <a:cubicBezTo>
                    <a:pt x="58" y="219"/>
                    <a:pt x="66" y="226"/>
                    <a:pt x="76" y="233"/>
                  </a:cubicBezTo>
                  <a:lnTo>
                    <a:pt x="301" y="359"/>
                  </a:lnTo>
                  <a:lnTo>
                    <a:pt x="7561" y="4551"/>
                  </a:lnTo>
                  <a:lnTo>
                    <a:pt x="7564" y="4551"/>
                  </a:lnTo>
                  <a:cubicBezTo>
                    <a:pt x="7584" y="4561"/>
                    <a:pt x="7608" y="4567"/>
                    <a:pt x="7635" y="4567"/>
                  </a:cubicBezTo>
                  <a:lnTo>
                    <a:pt x="7635" y="4417"/>
                  </a:lnTo>
                  <a:cubicBezTo>
                    <a:pt x="7608" y="4417"/>
                    <a:pt x="7581" y="4414"/>
                    <a:pt x="7561" y="4400"/>
                  </a:cubicBezTo>
                  <a:lnTo>
                    <a:pt x="76" y="83"/>
                  </a:lnTo>
                  <a:cubicBezTo>
                    <a:pt x="55" y="69"/>
                    <a:pt x="45" y="56"/>
                    <a:pt x="45" y="38"/>
                  </a:cubicBezTo>
                  <a:cubicBezTo>
                    <a:pt x="45" y="25"/>
                    <a:pt x="55" y="11"/>
                    <a:pt x="69" y="1"/>
                  </a:cubicBezTo>
                  <a:close/>
                </a:path>
              </a:pathLst>
            </a:custGeom>
            <a:solidFill>
              <a:srgbClr val="23C7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6" name="Google Shape;946;g7457111804_0_105"/>
            <p:cNvSpPr/>
            <p:nvPr/>
          </p:nvSpPr>
          <p:spPr>
            <a:xfrm>
              <a:off x="4810250" y="3134125"/>
              <a:ext cx="5450" cy="2825"/>
            </a:xfrm>
            <a:custGeom>
              <a:rect b="b" l="l" r="r" t="t"/>
              <a:pathLst>
                <a:path extrusionOk="0" h="113" w="218">
                  <a:moveTo>
                    <a:pt x="218" y="0"/>
                  </a:moveTo>
                  <a:lnTo>
                    <a:pt x="7" y="106"/>
                  </a:lnTo>
                  <a:lnTo>
                    <a:pt x="7" y="106"/>
                  </a:lnTo>
                  <a:lnTo>
                    <a:pt x="7" y="106"/>
                  </a:lnTo>
                  <a:lnTo>
                    <a:pt x="0" y="113"/>
                  </a:lnTo>
                  <a:lnTo>
                    <a:pt x="7" y="106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7D7D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7" name="Google Shape;947;g7457111804_0_105"/>
            <p:cNvSpPr/>
            <p:nvPr/>
          </p:nvSpPr>
          <p:spPr>
            <a:xfrm>
              <a:off x="4809650" y="3134125"/>
              <a:ext cx="356575" cy="113250"/>
            </a:xfrm>
            <a:custGeom>
              <a:rect b="b" l="l" r="r" t="t"/>
              <a:pathLst>
                <a:path extrusionOk="0" h="4530" w="14263">
                  <a:moveTo>
                    <a:pt x="242" y="0"/>
                  </a:moveTo>
                  <a:lnTo>
                    <a:pt x="31" y="106"/>
                  </a:lnTo>
                  <a:lnTo>
                    <a:pt x="24" y="113"/>
                  </a:lnTo>
                  <a:cubicBezTo>
                    <a:pt x="10" y="123"/>
                    <a:pt x="0" y="137"/>
                    <a:pt x="0" y="150"/>
                  </a:cubicBezTo>
                  <a:cubicBezTo>
                    <a:pt x="0" y="168"/>
                    <a:pt x="10" y="181"/>
                    <a:pt x="31" y="195"/>
                  </a:cubicBezTo>
                  <a:lnTo>
                    <a:pt x="7516" y="4512"/>
                  </a:lnTo>
                  <a:cubicBezTo>
                    <a:pt x="7536" y="4526"/>
                    <a:pt x="7563" y="4529"/>
                    <a:pt x="7590" y="4529"/>
                  </a:cubicBezTo>
                  <a:cubicBezTo>
                    <a:pt x="7618" y="4529"/>
                    <a:pt x="7645" y="4526"/>
                    <a:pt x="7666" y="4512"/>
                  </a:cubicBezTo>
                  <a:lnTo>
                    <a:pt x="14263" y="1174"/>
                  </a:lnTo>
                  <a:lnTo>
                    <a:pt x="13707" y="854"/>
                  </a:lnTo>
                  <a:cubicBezTo>
                    <a:pt x="13601" y="1083"/>
                    <a:pt x="13444" y="1277"/>
                    <a:pt x="13273" y="1376"/>
                  </a:cubicBezTo>
                  <a:cubicBezTo>
                    <a:pt x="13198" y="1420"/>
                    <a:pt x="13119" y="1444"/>
                    <a:pt x="13048" y="1444"/>
                  </a:cubicBezTo>
                  <a:cubicBezTo>
                    <a:pt x="12990" y="1444"/>
                    <a:pt x="12935" y="1427"/>
                    <a:pt x="12888" y="1400"/>
                  </a:cubicBezTo>
                  <a:cubicBezTo>
                    <a:pt x="12884" y="1396"/>
                    <a:pt x="12881" y="1396"/>
                    <a:pt x="12881" y="1393"/>
                  </a:cubicBezTo>
                  <a:lnTo>
                    <a:pt x="13017" y="1314"/>
                  </a:lnTo>
                  <a:cubicBezTo>
                    <a:pt x="13028" y="1314"/>
                    <a:pt x="13037" y="1318"/>
                    <a:pt x="13048" y="1318"/>
                  </a:cubicBezTo>
                  <a:cubicBezTo>
                    <a:pt x="13109" y="1318"/>
                    <a:pt x="13168" y="1294"/>
                    <a:pt x="13209" y="1267"/>
                  </a:cubicBezTo>
                  <a:cubicBezTo>
                    <a:pt x="13362" y="1178"/>
                    <a:pt x="13499" y="1001"/>
                    <a:pt x="13598" y="788"/>
                  </a:cubicBezTo>
                  <a:lnTo>
                    <a:pt x="13368" y="659"/>
                  </a:lnTo>
                  <a:lnTo>
                    <a:pt x="13368" y="1110"/>
                  </a:lnTo>
                  <a:lnTo>
                    <a:pt x="7683" y="4188"/>
                  </a:lnTo>
                  <a:cubicBezTo>
                    <a:pt x="7659" y="4202"/>
                    <a:pt x="7625" y="4208"/>
                    <a:pt x="7590" y="4208"/>
                  </a:cubicBezTo>
                  <a:cubicBezTo>
                    <a:pt x="7573" y="4208"/>
                    <a:pt x="7553" y="4205"/>
                    <a:pt x="7536" y="4202"/>
                  </a:cubicBezTo>
                  <a:cubicBezTo>
                    <a:pt x="7522" y="4198"/>
                    <a:pt x="7508" y="4195"/>
                    <a:pt x="7495" y="4188"/>
                  </a:cubicBezTo>
                  <a:lnTo>
                    <a:pt x="242" y="0"/>
                  </a:lnTo>
                  <a:close/>
                </a:path>
              </a:pathLst>
            </a:custGeom>
            <a:solidFill>
              <a:srgbClr val="136F5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8" name="Google Shape;948;g7457111804_0_105"/>
            <p:cNvSpPr/>
            <p:nvPr/>
          </p:nvSpPr>
          <p:spPr>
            <a:xfrm>
              <a:off x="5156225" y="3165775"/>
              <a:ext cx="12725" cy="6500"/>
            </a:xfrm>
            <a:custGeom>
              <a:rect b="b" l="l" r="r" t="t"/>
              <a:pathLst>
                <a:path extrusionOk="0" h="260" w="509">
                  <a:moveTo>
                    <a:pt x="509" y="1"/>
                  </a:moveTo>
                  <a:lnTo>
                    <a:pt x="1" y="260"/>
                  </a:lnTo>
                  <a:lnTo>
                    <a:pt x="1" y="260"/>
                  </a:lnTo>
                  <a:close/>
                </a:path>
              </a:pathLst>
            </a:custGeom>
            <a:solidFill>
              <a:srgbClr val="3748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9" name="Google Shape;949;g7457111804_0_105"/>
            <p:cNvSpPr/>
            <p:nvPr/>
          </p:nvSpPr>
          <p:spPr>
            <a:xfrm>
              <a:off x="5000500" y="3250675"/>
              <a:ext cx="800" cy="275"/>
            </a:xfrm>
            <a:custGeom>
              <a:rect b="b" l="l" r="r" t="t"/>
              <a:pathLst>
                <a:path extrusionOk="0" h="11" w="32">
                  <a:moveTo>
                    <a:pt x="32" y="1"/>
                  </a:moveTo>
                  <a:lnTo>
                    <a:pt x="32" y="1"/>
                  </a:lnTo>
                  <a:cubicBezTo>
                    <a:pt x="21" y="4"/>
                    <a:pt x="11" y="7"/>
                    <a:pt x="1" y="11"/>
                  </a:cubicBezTo>
                  <a:cubicBezTo>
                    <a:pt x="14" y="7"/>
                    <a:pt x="25" y="4"/>
                    <a:pt x="32" y="1"/>
                  </a:cubicBezTo>
                  <a:close/>
                </a:path>
              </a:pathLst>
            </a:custGeom>
            <a:solidFill>
              <a:srgbClr val="1FB2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0" name="Google Shape;950;g7457111804_0_105"/>
            <p:cNvSpPr/>
            <p:nvPr/>
          </p:nvSpPr>
          <p:spPr>
            <a:xfrm>
              <a:off x="4999400" y="3162125"/>
              <a:ext cx="169550" cy="89000"/>
            </a:xfrm>
            <a:custGeom>
              <a:rect b="b" l="l" r="r" t="t"/>
              <a:pathLst>
                <a:path extrusionOk="0" h="3560" w="6782">
                  <a:moveTo>
                    <a:pt x="6782" y="0"/>
                  </a:moveTo>
                  <a:lnTo>
                    <a:pt x="6683" y="58"/>
                  </a:lnTo>
                  <a:lnTo>
                    <a:pt x="6673" y="54"/>
                  </a:lnTo>
                  <a:lnTo>
                    <a:pt x="76" y="3392"/>
                  </a:lnTo>
                  <a:cubicBezTo>
                    <a:pt x="55" y="3406"/>
                    <a:pt x="28" y="3409"/>
                    <a:pt x="0" y="3409"/>
                  </a:cubicBezTo>
                  <a:lnTo>
                    <a:pt x="0" y="3559"/>
                  </a:lnTo>
                  <a:cubicBezTo>
                    <a:pt x="17" y="3559"/>
                    <a:pt x="31" y="3556"/>
                    <a:pt x="45" y="3553"/>
                  </a:cubicBezTo>
                  <a:cubicBezTo>
                    <a:pt x="55" y="3549"/>
                    <a:pt x="65" y="3546"/>
                    <a:pt x="76" y="3543"/>
                  </a:cubicBezTo>
                  <a:lnTo>
                    <a:pt x="6274" y="406"/>
                  </a:lnTo>
                  <a:lnTo>
                    <a:pt x="6782" y="147"/>
                  </a:lnTo>
                  <a:lnTo>
                    <a:pt x="6782" y="0"/>
                  </a:lnTo>
                  <a:close/>
                </a:path>
              </a:pathLst>
            </a:custGeom>
            <a:solidFill>
              <a:srgbClr val="1FB2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1" name="Google Shape;951;g7457111804_0_105"/>
            <p:cNvSpPr/>
            <p:nvPr/>
          </p:nvSpPr>
          <p:spPr>
            <a:xfrm>
              <a:off x="4975600" y="3004425"/>
              <a:ext cx="190900" cy="159150"/>
            </a:xfrm>
            <a:custGeom>
              <a:rect b="b" l="l" r="r" t="t"/>
              <a:pathLst>
                <a:path extrusionOk="0" h="6366" w="7636">
                  <a:moveTo>
                    <a:pt x="0" y="1"/>
                  </a:moveTo>
                  <a:lnTo>
                    <a:pt x="0" y="1963"/>
                  </a:lnTo>
                  <a:lnTo>
                    <a:pt x="7635" y="6366"/>
                  </a:lnTo>
                  <a:lnTo>
                    <a:pt x="7635" y="442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2" name="Google Shape;952;g7457111804_0_105"/>
            <p:cNvSpPr/>
            <p:nvPr/>
          </p:nvSpPr>
          <p:spPr>
            <a:xfrm>
              <a:off x="5133525" y="3118600"/>
              <a:ext cx="32975" cy="44975"/>
            </a:xfrm>
            <a:custGeom>
              <a:rect b="b" l="l" r="r" t="t"/>
              <a:pathLst>
                <a:path extrusionOk="0" h="1799" w="1319">
                  <a:moveTo>
                    <a:pt x="618" y="427"/>
                  </a:moveTo>
                  <a:lnTo>
                    <a:pt x="69" y="762"/>
                  </a:lnTo>
                  <a:cubicBezTo>
                    <a:pt x="45" y="802"/>
                    <a:pt x="21" y="840"/>
                    <a:pt x="0" y="881"/>
                  </a:cubicBezTo>
                  <a:lnTo>
                    <a:pt x="413" y="1119"/>
                  </a:lnTo>
                  <a:lnTo>
                    <a:pt x="413" y="1280"/>
                  </a:lnTo>
                  <a:lnTo>
                    <a:pt x="643" y="1409"/>
                  </a:lnTo>
                  <a:cubicBezTo>
                    <a:pt x="717" y="1239"/>
                    <a:pt x="769" y="1045"/>
                    <a:pt x="772" y="864"/>
                  </a:cubicBezTo>
                  <a:cubicBezTo>
                    <a:pt x="779" y="652"/>
                    <a:pt x="725" y="488"/>
                    <a:pt x="622" y="431"/>
                  </a:cubicBezTo>
                  <a:lnTo>
                    <a:pt x="618" y="427"/>
                  </a:lnTo>
                  <a:close/>
                  <a:moveTo>
                    <a:pt x="1318" y="1"/>
                  </a:moveTo>
                  <a:lnTo>
                    <a:pt x="734" y="355"/>
                  </a:lnTo>
                  <a:cubicBezTo>
                    <a:pt x="847" y="454"/>
                    <a:pt x="909" y="639"/>
                    <a:pt x="898" y="867"/>
                  </a:cubicBezTo>
                  <a:cubicBezTo>
                    <a:pt x="895" y="1072"/>
                    <a:pt x="840" y="1283"/>
                    <a:pt x="752" y="1475"/>
                  </a:cubicBezTo>
                  <a:lnTo>
                    <a:pt x="1318" y="1799"/>
                  </a:lnTo>
                  <a:lnTo>
                    <a:pt x="1318" y="1792"/>
                  </a:lnTo>
                  <a:lnTo>
                    <a:pt x="1318" y="1"/>
                  </a:lnTo>
                  <a:close/>
                </a:path>
              </a:pathLst>
            </a:custGeom>
            <a:solidFill>
              <a:srgbClr val="0C42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3" name="Google Shape;953;g7457111804_0_105"/>
            <p:cNvSpPr/>
            <p:nvPr/>
          </p:nvSpPr>
          <p:spPr>
            <a:xfrm>
              <a:off x="4808525" y="3036425"/>
              <a:ext cx="335350" cy="202925"/>
            </a:xfrm>
            <a:custGeom>
              <a:rect b="b" l="l" r="r" t="t"/>
              <a:pathLst>
                <a:path extrusionOk="0" h="8117" w="13414">
                  <a:moveTo>
                    <a:pt x="5782" y="0"/>
                  </a:moveTo>
                  <a:lnTo>
                    <a:pt x="96" y="3079"/>
                  </a:lnTo>
                  <a:cubicBezTo>
                    <a:pt x="41" y="3110"/>
                    <a:pt x="0" y="3181"/>
                    <a:pt x="0" y="3239"/>
                  </a:cubicBezTo>
                  <a:lnTo>
                    <a:pt x="0" y="3636"/>
                  </a:lnTo>
                  <a:cubicBezTo>
                    <a:pt x="0" y="3697"/>
                    <a:pt x="41" y="3768"/>
                    <a:pt x="96" y="3800"/>
                  </a:cubicBezTo>
                  <a:lnTo>
                    <a:pt x="7544" y="8096"/>
                  </a:lnTo>
                  <a:cubicBezTo>
                    <a:pt x="7569" y="8110"/>
                    <a:pt x="7602" y="8117"/>
                    <a:pt x="7635" y="8117"/>
                  </a:cubicBezTo>
                  <a:cubicBezTo>
                    <a:pt x="7669" y="8117"/>
                    <a:pt x="7702" y="8110"/>
                    <a:pt x="7728" y="8096"/>
                  </a:cubicBezTo>
                  <a:lnTo>
                    <a:pt x="13413" y="5018"/>
                  </a:lnTo>
                  <a:lnTo>
                    <a:pt x="13413" y="4406"/>
                  </a:lnTo>
                  <a:lnTo>
                    <a:pt x="5782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4" name="Google Shape;954;g7457111804_0_105"/>
            <p:cNvSpPr/>
            <p:nvPr/>
          </p:nvSpPr>
          <p:spPr>
            <a:xfrm>
              <a:off x="4809550" y="3036425"/>
              <a:ext cx="334325" cy="187625"/>
            </a:xfrm>
            <a:custGeom>
              <a:rect b="b" l="l" r="r" t="t"/>
              <a:pathLst>
                <a:path extrusionOk="0" h="7505" w="13373">
                  <a:moveTo>
                    <a:pt x="5741" y="0"/>
                  </a:moveTo>
                  <a:lnTo>
                    <a:pt x="55" y="3079"/>
                  </a:lnTo>
                  <a:cubicBezTo>
                    <a:pt x="0" y="3110"/>
                    <a:pt x="0" y="3157"/>
                    <a:pt x="55" y="3185"/>
                  </a:cubicBezTo>
                  <a:lnTo>
                    <a:pt x="7503" y="7481"/>
                  </a:lnTo>
                  <a:cubicBezTo>
                    <a:pt x="7528" y="7497"/>
                    <a:pt x="7561" y="7505"/>
                    <a:pt x="7594" y="7505"/>
                  </a:cubicBezTo>
                  <a:cubicBezTo>
                    <a:pt x="7628" y="7505"/>
                    <a:pt x="7661" y="7497"/>
                    <a:pt x="7687" y="7481"/>
                  </a:cubicBezTo>
                  <a:lnTo>
                    <a:pt x="13372" y="4406"/>
                  </a:lnTo>
                  <a:lnTo>
                    <a:pt x="5741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5" name="Google Shape;955;g7457111804_0_105"/>
            <p:cNvSpPr/>
            <p:nvPr/>
          </p:nvSpPr>
          <p:spPr>
            <a:xfrm>
              <a:off x="5124225" y="3144500"/>
              <a:ext cx="7700" cy="4025"/>
            </a:xfrm>
            <a:custGeom>
              <a:rect b="b" l="l" r="r" t="t"/>
              <a:pathLst>
                <a:path extrusionOk="0" h="161" w="308">
                  <a:moveTo>
                    <a:pt x="136" y="1"/>
                  </a:moveTo>
                  <a:cubicBezTo>
                    <a:pt x="104" y="1"/>
                    <a:pt x="71" y="8"/>
                    <a:pt x="48" y="22"/>
                  </a:cubicBezTo>
                  <a:cubicBezTo>
                    <a:pt x="45" y="22"/>
                    <a:pt x="42" y="25"/>
                    <a:pt x="38" y="29"/>
                  </a:cubicBezTo>
                  <a:cubicBezTo>
                    <a:pt x="1" y="60"/>
                    <a:pt x="7" y="101"/>
                    <a:pt x="62" y="135"/>
                  </a:cubicBezTo>
                  <a:cubicBezTo>
                    <a:pt x="83" y="142"/>
                    <a:pt x="103" y="152"/>
                    <a:pt x="127" y="156"/>
                  </a:cubicBezTo>
                  <a:cubicBezTo>
                    <a:pt x="141" y="159"/>
                    <a:pt x="156" y="160"/>
                    <a:pt x="171" y="160"/>
                  </a:cubicBezTo>
                  <a:cubicBezTo>
                    <a:pt x="190" y="160"/>
                    <a:pt x="209" y="158"/>
                    <a:pt x="226" y="152"/>
                  </a:cubicBezTo>
                  <a:cubicBezTo>
                    <a:pt x="240" y="152"/>
                    <a:pt x="250" y="148"/>
                    <a:pt x="257" y="142"/>
                  </a:cubicBezTo>
                  <a:cubicBezTo>
                    <a:pt x="308" y="115"/>
                    <a:pt x="305" y="63"/>
                    <a:pt x="243" y="29"/>
                  </a:cubicBezTo>
                  <a:cubicBezTo>
                    <a:pt x="219" y="16"/>
                    <a:pt x="188" y="5"/>
                    <a:pt x="155" y="2"/>
                  </a:cubicBezTo>
                  <a:cubicBezTo>
                    <a:pt x="148" y="1"/>
                    <a:pt x="142" y="1"/>
                    <a:pt x="13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6" name="Google Shape;956;g7457111804_0_105"/>
            <p:cNvSpPr/>
            <p:nvPr/>
          </p:nvSpPr>
          <p:spPr>
            <a:xfrm>
              <a:off x="4808525" y="3113800"/>
              <a:ext cx="190900" cy="125550"/>
            </a:xfrm>
            <a:custGeom>
              <a:rect b="b" l="l" r="r" t="t"/>
              <a:pathLst>
                <a:path extrusionOk="0" h="5022" w="7636">
                  <a:moveTo>
                    <a:pt x="72" y="1"/>
                  </a:moveTo>
                  <a:cubicBezTo>
                    <a:pt x="31" y="35"/>
                    <a:pt x="0" y="97"/>
                    <a:pt x="0" y="144"/>
                  </a:cubicBezTo>
                  <a:lnTo>
                    <a:pt x="0" y="544"/>
                  </a:lnTo>
                  <a:cubicBezTo>
                    <a:pt x="0" y="602"/>
                    <a:pt x="41" y="673"/>
                    <a:pt x="93" y="705"/>
                  </a:cubicBezTo>
                  <a:lnTo>
                    <a:pt x="7540" y="5001"/>
                  </a:lnTo>
                  <a:cubicBezTo>
                    <a:pt x="7567" y="5015"/>
                    <a:pt x="7602" y="5021"/>
                    <a:pt x="7635" y="5021"/>
                  </a:cubicBezTo>
                  <a:lnTo>
                    <a:pt x="7635" y="4407"/>
                  </a:lnTo>
                  <a:cubicBezTo>
                    <a:pt x="7630" y="4408"/>
                    <a:pt x="7625" y="4408"/>
                    <a:pt x="7620" y="4408"/>
                  </a:cubicBezTo>
                  <a:cubicBezTo>
                    <a:pt x="7592" y="4408"/>
                    <a:pt x="7563" y="4398"/>
                    <a:pt x="7540" y="4386"/>
                  </a:cubicBezTo>
                  <a:lnTo>
                    <a:pt x="93" y="90"/>
                  </a:lnTo>
                  <a:cubicBezTo>
                    <a:pt x="52" y="66"/>
                    <a:pt x="45" y="29"/>
                    <a:pt x="72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7" name="Google Shape;957;g7457111804_0_105"/>
            <p:cNvSpPr/>
            <p:nvPr/>
          </p:nvSpPr>
          <p:spPr>
            <a:xfrm>
              <a:off x="5127900" y="3125500"/>
              <a:ext cx="28350" cy="44725"/>
            </a:xfrm>
            <a:custGeom>
              <a:rect b="b" l="l" r="r" t="t"/>
              <a:pathLst>
                <a:path extrusionOk="0" h="1789" w="1134">
                  <a:moveTo>
                    <a:pt x="749" y="1"/>
                  </a:moveTo>
                  <a:cubicBezTo>
                    <a:pt x="678" y="1"/>
                    <a:pt x="603" y="22"/>
                    <a:pt x="526" y="65"/>
                  </a:cubicBezTo>
                  <a:cubicBezTo>
                    <a:pt x="294" y="202"/>
                    <a:pt x="93" y="509"/>
                    <a:pt x="0" y="847"/>
                  </a:cubicBezTo>
                  <a:cubicBezTo>
                    <a:pt x="44" y="854"/>
                    <a:pt x="99" y="861"/>
                    <a:pt x="126" y="864"/>
                  </a:cubicBezTo>
                  <a:cubicBezTo>
                    <a:pt x="212" y="567"/>
                    <a:pt x="389" y="291"/>
                    <a:pt x="588" y="178"/>
                  </a:cubicBezTo>
                  <a:cubicBezTo>
                    <a:pt x="632" y="151"/>
                    <a:pt x="690" y="127"/>
                    <a:pt x="748" y="127"/>
                  </a:cubicBezTo>
                  <a:cubicBezTo>
                    <a:pt x="782" y="127"/>
                    <a:pt x="816" y="134"/>
                    <a:pt x="847" y="155"/>
                  </a:cubicBezTo>
                  <a:cubicBezTo>
                    <a:pt x="950" y="212"/>
                    <a:pt x="1004" y="376"/>
                    <a:pt x="997" y="588"/>
                  </a:cubicBezTo>
                  <a:cubicBezTo>
                    <a:pt x="986" y="994"/>
                    <a:pt x="755" y="1455"/>
                    <a:pt x="479" y="1612"/>
                  </a:cubicBezTo>
                  <a:cubicBezTo>
                    <a:pt x="435" y="1638"/>
                    <a:pt x="379" y="1662"/>
                    <a:pt x="319" y="1662"/>
                  </a:cubicBezTo>
                  <a:cubicBezTo>
                    <a:pt x="308" y="1662"/>
                    <a:pt x="298" y="1661"/>
                    <a:pt x="287" y="1659"/>
                  </a:cubicBezTo>
                  <a:lnTo>
                    <a:pt x="151" y="1738"/>
                  </a:lnTo>
                  <a:cubicBezTo>
                    <a:pt x="151" y="1741"/>
                    <a:pt x="154" y="1741"/>
                    <a:pt x="158" y="1745"/>
                  </a:cubicBezTo>
                  <a:cubicBezTo>
                    <a:pt x="205" y="1772"/>
                    <a:pt x="260" y="1789"/>
                    <a:pt x="318" y="1789"/>
                  </a:cubicBezTo>
                  <a:cubicBezTo>
                    <a:pt x="389" y="1789"/>
                    <a:pt x="468" y="1765"/>
                    <a:pt x="543" y="1721"/>
                  </a:cubicBezTo>
                  <a:cubicBezTo>
                    <a:pt x="857" y="1540"/>
                    <a:pt x="1113" y="1045"/>
                    <a:pt x="1123" y="591"/>
                  </a:cubicBezTo>
                  <a:cubicBezTo>
                    <a:pt x="1134" y="328"/>
                    <a:pt x="1055" y="130"/>
                    <a:pt x="912" y="45"/>
                  </a:cubicBezTo>
                  <a:cubicBezTo>
                    <a:pt x="862" y="16"/>
                    <a:pt x="807" y="1"/>
                    <a:pt x="74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8" name="Google Shape;958;g7457111804_0_105"/>
            <p:cNvSpPr/>
            <p:nvPr/>
          </p:nvSpPr>
          <p:spPr>
            <a:xfrm>
              <a:off x="4808525" y="3003150"/>
              <a:ext cx="360425" cy="216850"/>
            </a:xfrm>
            <a:custGeom>
              <a:rect b="b" l="l" r="r" t="t"/>
              <a:pathLst>
                <a:path extrusionOk="0" h="8674" w="14417">
                  <a:moveTo>
                    <a:pt x="6789" y="0"/>
                  </a:moveTo>
                  <a:lnTo>
                    <a:pt x="76" y="4103"/>
                  </a:lnTo>
                  <a:cubicBezTo>
                    <a:pt x="35" y="4127"/>
                    <a:pt x="0" y="4178"/>
                    <a:pt x="0" y="4219"/>
                  </a:cubicBezTo>
                  <a:cubicBezTo>
                    <a:pt x="0" y="4260"/>
                    <a:pt x="35" y="4315"/>
                    <a:pt x="76" y="4338"/>
                  </a:cubicBezTo>
                  <a:lnTo>
                    <a:pt x="7561" y="8656"/>
                  </a:lnTo>
                  <a:cubicBezTo>
                    <a:pt x="7581" y="8668"/>
                    <a:pt x="7608" y="8674"/>
                    <a:pt x="7636" y="8674"/>
                  </a:cubicBezTo>
                  <a:cubicBezTo>
                    <a:pt x="7663" y="8674"/>
                    <a:pt x="7690" y="8668"/>
                    <a:pt x="7711" y="8656"/>
                  </a:cubicBezTo>
                  <a:lnTo>
                    <a:pt x="14417" y="4557"/>
                  </a:lnTo>
                  <a:lnTo>
                    <a:pt x="14417" y="4406"/>
                  </a:lnTo>
                  <a:lnTo>
                    <a:pt x="6789" y="0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9" name="Google Shape;959;g7457111804_0_105"/>
            <p:cNvSpPr/>
            <p:nvPr/>
          </p:nvSpPr>
          <p:spPr>
            <a:xfrm>
              <a:off x="4809800" y="3105625"/>
              <a:ext cx="625" cy="525"/>
            </a:xfrm>
            <a:custGeom>
              <a:rect b="b" l="l" r="r" t="t"/>
              <a:pathLst>
                <a:path extrusionOk="0" h="21" w="25">
                  <a:moveTo>
                    <a:pt x="25" y="0"/>
                  </a:moveTo>
                  <a:lnTo>
                    <a:pt x="25" y="0"/>
                  </a:lnTo>
                  <a:cubicBezTo>
                    <a:pt x="24" y="1"/>
                    <a:pt x="23" y="2"/>
                    <a:pt x="22" y="3"/>
                  </a:cubicBezTo>
                  <a:lnTo>
                    <a:pt x="22" y="3"/>
                  </a:lnTo>
                  <a:cubicBezTo>
                    <a:pt x="23" y="2"/>
                    <a:pt x="24" y="1"/>
                    <a:pt x="25" y="0"/>
                  </a:cubicBezTo>
                  <a:close/>
                  <a:moveTo>
                    <a:pt x="22" y="3"/>
                  </a:moveTo>
                  <a:cubicBezTo>
                    <a:pt x="20" y="5"/>
                    <a:pt x="17" y="7"/>
                    <a:pt x="14" y="10"/>
                  </a:cubicBezTo>
                  <a:lnTo>
                    <a:pt x="14" y="10"/>
                  </a:lnTo>
                  <a:cubicBezTo>
                    <a:pt x="15" y="9"/>
                    <a:pt x="17" y="8"/>
                    <a:pt x="18" y="8"/>
                  </a:cubicBezTo>
                  <a:cubicBezTo>
                    <a:pt x="18" y="8"/>
                    <a:pt x="20" y="5"/>
                    <a:pt x="22" y="3"/>
                  </a:cubicBezTo>
                  <a:close/>
                  <a:moveTo>
                    <a:pt x="14" y="10"/>
                  </a:moveTo>
                  <a:lnTo>
                    <a:pt x="14" y="10"/>
                  </a:lnTo>
                  <a:cubicBezTo>
                    <a:pt x="8" y="13"/>
                    <a:pt x="4" y="18"/>
                    <a:pt x="1" y="21"/>
                  </a:cubicBezTo>
                  <a:cubicBezTo>
                    <a:pt x="5" y="17"/>
                    <a:pt x="9" y="13"/>
                    <a:pt x="14" y="10"/>
                  </a:cubicBezTo>
                  <a:close/>
                </a:path>
              </a:pathLst>
            </a:custGeom>
            <a:solidFill>
              <a:srgbClr val="E1E1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0" name="Google Shape;960;g7457111804_0_105"/>
            <p:cNvSpPr/>
            <p:nvPr/>
          </p:nvSpPr>
          <p:spPr>
            <a:xfrm>
              <a:off x="4812300" y="3112625"/>
              <a:ext cx="185325" cy="106925"/>
            </a:xfrm>
            <a:custGeom>
              <a:rect b="b" l="l" r="r" t="t"/>
              <a:pathLst>
                <a:path extrusionOk="0" h="4277" w="7413">
                  <a:moveTo>
                    <a:pt x="0" y="0"/>
                  </a:moveTo>
                  <a:lnTo>
                    <a:pt x="0" y="0"/>
                  </a:lnTo>
                  <a:lnTo>
                    <a:pt x="7410" y="4277"/>
                  </a:lnTo>
                  <a:lnTo>
                    <a:pt x="7413" y="4277"/>
                  </a:lnTo>
                  <a:lnTo>
                    <a:pt x="7410" y="4277"/>
                  </a:lnTo>
                  <a:close/>
                </a:path>
              </a:pathLst>
            </a:custGeom>
            <a:solidFill>
              <a:srgbClr val="E1E1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1" name="Google Shape;961;g7457111804_0_105"/>
            <p:cNvSpPr/>
            <p:nvPr/>
          </p:nvSpPr>
          <p:spPr>
            <a:xfrm>
              <a:off x="4808525" y="3105800"/>
              <a:ext cx="190900" cy="114200"/>
            </a:xfrm>
            <a:custGeom>
              <a:rect b="b" l="l" r="r" t="t"/>
              <a:pathLst>
                <a:path extrusionOk="0" h="4568" w="7636">
                  <a:moveTo>
                    <a:pt x="69" y="1"/>
                  </a:moveTo>
                  <a:lnTo>
                    <a:pt x="69" y="1"/>
                  </a:lnTo>
                  <a:cubicBezTo>
                    <a:pt x="62" y="4"/>
                    <a:pt x="55" y="10"/>
                    <a:pt x="52" y="14"/>
                  </a:cubicBezTo>
                  <a:cubicBezTo>
                    <a:pt x="35" y="28"/>
                    <a:pt x="25" y="45"/>
                    <a:pt x="14" y="62"/>
                  </a:cubicBezTo>
                  <a:cubicBezTo>
                    <a:pt x="8" y="78"/>
                    <a:pt x="0" y="96"/>
                    <a:pt x="0" y="113"/>
                  </a:cubicBezTo>
                  <a:cubicBezTo>
                    <a:pt x="0" y="130"/>
                    <a:pt x="8" y="147"/>
                    <a:pt x="17" y="168"/>
                  </a:cubicBezTo>
                  <a:cubicBezTo>
                    <a:pt x="25" y="181"/>
                    <a:pt x="35" y="198"/>
                    <a:pt x="49" y="209"/>
                  </a:cubicBezTo>
                  <a:cubicBezTo>
                    <a:pt x="58" y="219"/>
                    <a:pt x="66" y="226"/>
                    <a:pt x="76" y="232"/>
                  </a:cubicBezTo>
                  <a:lnTo>
                    <a:pt x="151" y="273"/>
                  </a:lnTo>
                  <a:lnTo>
                    <a:pt x="7561" y="4550"/>
                  </a:lnTo>
                  <a:lnTo>
                    <a:pt x="7564" y="4550"/>
                  </a:lnTo>
                  <a:cubicBezTo>
                    <a:pt x="7584" y="4560"/>
                    <a:pt x="7608" y="4567"/>
                    <a:pt x="7635" y="4567"/>
                  </a:cubicBezTo>
                  <a:lnTo>
                    <a:pt x="7635" y="4416"/>
                  </a:lnTo>
                  <a:cubicBezTo>
                    <a:pt x="7608" y="4416"/>
                    <a:pt x="7581" y="4413"/>
                    <a:pt x="7561" y="4399"/>
                  </a:cubicBezTo>
                  <a:lnTo>
                    <a:pt x="76" y="83"/>
                  </a:lnTo>
                  <a:cubicBezTo>
                    <a:pt x="55" y="69"/>
                    <a:pt x="45" y="55"/>
                    <a:pt x="45" y="37"/>
                  </a:cubicBezTo>
                  <a:cubicBezTo>
                    <a:pt x="45" y="24"/>
                    <a:pt x="52" y="10"/>
                    <a:pt x="69" y="1"/>
                  </a:cubicBezTo>
                  <a:close/>
                </a:path>
              </a:pathLst>
            </a:custGeom>
            <a:solidFill>
              <a:srgbClr val="23C7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2" name="Google Shape;962;g7457111804_0_105"/>
            <p:cNvSpPr/>
            <p:nvPr/>
          </p:nvSpPr>
          <p:spPr>
            <a:xfrm>
              <a:off x="4809375" y="3003150"/>
              <a:ext cx="359575" cy="213075"/>
            </a:xfrm>
            <a:custGeom>
              <a:rect b="b" l="l" r="r" t="t"/>
              <a:pathLst>
                <a:path extrusionOk="0" h="8523" w="14383">
                  <a:moveTo>
                    <a:pt x="6755" y="0"/>
                  </a:moveTo>
                  <a:lnTo>
                    <a:pt x="42" y="4099"/>
                  </a:lnTo>
                  <a:cubicBezTo>
                    <a:pt x="1" y="4123"/>
                    <a:pt x="1" y="4164"/>
                    <a:pt x="42" y="4189"/>
                  </a:cubicBezTo>
                  <a:lnTo>
                    <a:pt x="7527" y="8505"/>
                  </a:lnTo>
                  <a:cubicBezTo>
                    <a:pt x="7547" y="8519"/>
                    <a:pt x="7574" y="8522"/>
                    <a:pt x="7601" y="8522"/>
                  </a:cubicBezTo>
                  <a:cubicBezTo>
                    <a:pt x="7629" y="8522"/>
                    <a:pt x="7656" y="8519"/>
                    <a:pt x="7677" y="8505"/>
                  </a:cubicBezTo>
                  <a:lnTo>
                    <a:pt x="14383" y="4406"/>
                  </a:lnTo>
                  <a:lnTo>
                    <a:pt x="6755" y="0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3" name="Google Shape;963;g7457111804_0_105"/>
            <p:cNvSpPr/>
            <p:nvPr/>
          </p:nvSpPr>
          <p:spPr>
            <a:xfrm>
              <a:off x="5135250" y="3118600"/>
              <a:ext cx="31250" cy="19050"/>
            </a:xfrm>
            <a:custGeom>
              <a:rect b="b" l="l" r="r" t="t"/>
              <a:pathLst>
                <a:path extrusionOk="0" h="762" w="1250">
                  <a:moveTo>
                    <a:pt x="549" y="427"/>
                  </a:moveTo>
                  <a:lnTo>
                    <a:pt x="0" y="762"/>
                  </a:lnTo>
                  <a:lnTo>
                    <a:pt x="0" y="762"/>
                  </a:lnTo>
                  <a:lnTo>
                    <a:pt x="549" y="427"/>
                  </a:lnTo>
                  <a:lnTo>
                    <a:pt x="549" y="427"/>
                  </a:lnTo>
                  <a:close/>
                  <a:moveTo>
                    <a:pt x="1249" y="1"/>
                  </a:moveTo>
                  <a:lnTo>
                    <a:pt x="665" y="355"/>
                  </a:lnTo>
                  <a:lnTo>
                    <a:pt x="665" y="355"/>
                  </a:lnTo>
                  <a:lnTo>
                    <a:pt x="1249" y="1"/>
                  </a:lnTo>
                  <a:close/>
                </a:path>
              </a:pathLst>
            </a:custGeom>
            <a:solidFill>
              <a:srgbClr val="0A35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4" name="Google Shape;964;g7457111804_0_105"/>
            <p:cNvSpPr/>
            <p:nvPr/>
          </p:nvSpPr>
          <p:spPr>
            <a:xfrm>
              <a:off x="5000500" y="3219550"/>
              <a:ext cx="800" cy="250"/>
            </a:xfrm>
            <a:custGeom>
              <a:rect b="b" l="l" r="r" t="t"/>
              <a:pathLst>
                <a:path extrusionOk="0" h="10" w="32">
                  <a:moveTo>
                    <a:pt x="32" y="0"/>
                  </a:moveTo>
                  <a:lnTo>
                    <a:pt x="32" y="0"/>
                  </a:lnTo>
                  <a:cubicBezTo>
                    <a:pt x="21" y="3"/>
                    <a:pt x="11" y="7"/>
                    <a:pt x="1" y="10"/>
                  </a:cubicBezTo>
                  <a:cubicBezTo>
                    <a:pt x="11" y="10"/>
                    <a:pt x="25" y="3"/>
                    <a:pt x="32" y="0"/>
                  </a:cubicBezTo>
                  <a:close/>
                </a:path>
              </a:pathLst>
            </a:custGeom>
            <a:solidFill>
              <a:srgbClr val="C8C8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5" name="Google Shape;965;g7457111804_0_105"/>
            <p:cNvSpPr/>
            <p:nvPr/>
          </p:nvSpPr>
          <p:spPr>
            <a:xfrm>
              <a:off x="5129950" y="3127475"/>
              <a:ext cx="21950" cy="13400"/>
            </a:xfrm>
            <a:custGeom>
              <a:rect b="b" l="l" r="r" t="t"/>
              <a:pathLst>
                <a:path extrusionOk="0" h="536" w="878">
                  <a:moveTo>
                    <a:pt x="212" y="407"/>
                  </a:moveTo>
                  <a:lnTo>
                    <a:pt x="0" y="536"/>
                  </a:lnTo>
                  <a:lnTo>
                    <a:pt x="0" y="536"/>
                  </a:lnTo>
                  <a:lnTo>
                    <a:pt x="212" y="407"/>
                  </a:lnTo>
                  <a:lnTo>
                    <a:pt x="212" y="407"/>
                  </a:lnTo>
                  <a:close/>
                  <a:moveTo>
                    <a:pt x="877" y="0"/>
                  </a:moveTo>
                  <a:lnTo>
                    <a:pt x="761" y="72"/>
                  </a:lnTo>
                  <a:lnTo>
                    <a:pt x="761" y="72"/>
                  </a:lnTo>
                  <a:lnTo>
                    <a:pt x="877" y="0"/>
                  </a:lnTo>
                  <a:close/>
                </a:path>
              </a:pathLst>
            </a:custGeom>
            <a:solidFill>
              <a:srgbClr val="1E282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6" name="Google Shape;966;g7457111804_0_105"/>
            <p:cNvSpPr/>
            <p:nvPr/>
          </p:nvSpPr>
          <p:spPr>
            <a:xfrm>
              <a:off x="4999400" y="3113300"/>
              <a:ext cx="169550" cy="106700"/>
            </a:xfrm>
            <a:custGeom>
              <a:rect b="b" l="l" r="r" t="t"/>
              <a:pathLst>
                <a:path extrusionOk="0" h="4268" w="6782">
                  <a:moveTo>
                    <a:pt x="6782" y="0"/>
                  </a:moveTo>
                  <a:lnTo>
                    <a:pt x="76" y="4099"/>
                  </a:lnTo>
                  <a:cubicBezTo>
                    <a:pt x="55" y="4113"/>
                    <a:pt x="28" y="4116"/>
                    <a:pt x="0" y="4116"/>
                  </a:cubicBezTo>
                  <a:lnTo>
                    <a:pt x="0" y="4267"/>
                  </a:lnTo>
                  <a:cubicBezTo>
                    <a:pt x="14" y="4267"/>
                    <a:pt x="31" y="4263"/>
                    <a:pt x="45" y="4260"/>
                  </a:cubicBezTo>
                  <a:cubicBezTo>
                    <a:pt x="55" y="4257"/>
                    <a:pt x="65" y="4253"/>
                    <a:pt x="76" y="4250"/>
                  </a:cubicBezTo>
                  <a:lnTo>
                    <a:pt x="5222" y="1103"/>
                  </a:lnTo>
                  <a:lnTo>
                    <a:pt x="5434" y="974"/>
                  </a:lnTo>
                  <a:lnTo>
                    <a:pt x="5983" y="639"/>
                  </a:lnTo>
                  <a:lnTo>
                    <a:pt x="6099" y="567"/>
                  </a:lnTo>
                  <a:lnTo>
                    <a:pt x="6683" y="213"/>
                  </a:lnTo>
                  <a:lnTo>
                    <a:pt x="6683" y="73"/>
                  </a:lnTo>
                  <a:lnTo>
                    <a:pt x="6782" y="4"/>
                  </a:lnTo>
                  <a:lnTo>
                    <a:pt x="6782" y="0"/>
                  </a:lnTo>
                  <a:close/>
                </a:path>
              </a:pathLst>
            </a:custGeom>
            <a:solidFill>
              <a:srgbClr val="1FB2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7" name="Google Shape;967;g7457111804_0_105"/>
            <p:cNvSpPr/>
            <p:nvPr/>
          </p:nvSpPr>
          <p:spPr>
            <a:xfrm>
              <a:off x="5166475" y="3113375"/>
              <a:ext cx="2475" cy="50200"/>
            </a:xfrm>
            <a:custGeom>
              <a:rect b="b" l="l" r="r" t="t"/>
              <a:pathLst>
                <a:path extrusionOk="0" h="2008" w="99">
                  <a:moveTo>
                    <a:pt x="99" y="1"/>
                  </a:moveTo>
                  <a:lnTo>
                    <a:pt x="0" y="70"/>
                  </a:lnTo>
                  <a:lnTo>
                    <a:pt x="0" y="2008"/>
                  </a:lnTo>
                  <a:lnTo>
                    <a:pt x="99" y="1950"/>
                  </a:lnTo>
                  <a:lnTo>
                    <a:pt x="99" y="1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8" name="Google Shape;968;g7457111804_0_105"/>
            <p:cNvSpPr/>
            <p:nvPr/>
          </p:nvSpPr>
          <p:spPr>
            <a:xfrm>
              <a:off x="5166475" y="3113375"/>
              <a:ext cx="2475" cy="50200"/>
            </a:xfrm>
            <a:custGeom>
              <a:rect b="b" l="l" r="r" t="t"/>
              <a:pathLst>
                <a:path extrusionOk="0" h="2008" w="99">
                  <a:moveTo>
                    <a:pt x="99" y="1"/>
                  </a:moveTo>
                  <a:lnTo>
                    <a:pt x="0" y="70"/>
                  </a:lnTo>
                  <a:lnTo>
                    <a:pt x="0" y="2008"/>
                  </a:lnTo>
                  <a:lnTo>
                    <a:pt x="99" y="1950"/>
                  </a:lnTo>
                  <a:lnTo>
                    <a:pt x="99" y="1"/>
                  </a:lnTo>
                  <a:close/>
                </a:path>
              </a:pathLst>
            </a:custGeom>
            <a:solidFill>
              <a:srgbClr val="1FB2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9" name="Google Shape;969;g7457111804_0_105"/>
            <p:cNvSpPr/>
            <p:nvPr/>
          </p:nvSpPr>
          <p:spPr>
            <a:xfrm>
              <a:off x="4806825" y="3001350"/>
              <a:ext cx="357875" cy="206675"/>
            </a:xfrm>
            <a:custGeom>
              <a:rect b="b" l="l" r="r" t="t"/>
              <a:pathLst>
                <a:path extrusionOk="0" h="8267" w="14315">
                  <a:moveTo>
                    <a:pt x="6784" y="1"/>
                  </a:moveTo>
                  <a:cubicBezTo>
                    <a:pt x="6722" y="1"/>
                    <a:pt x="6661" y="15"/>
                    <a:pt x="6615" y="42"/>
                  </a:cubicBezTo>
                  <a:lnTo>
                    <a:pt x="0" y="3861"/>
                  </a:lnTo>
                  <a:lnTo>
                    <a:pt x="7632" y="8267"/>
                  </a:lnTo>
                  <a:lnTo>
                    <a:pt x="14246" y="4448"/>
                  </a:lnTo>
                  <a:cubicBezTo>
                    <a:pt x="14291" y="4420"/>
                    <a:pt x="14314" y="4387"/>
                    <a:pt x="14314" y="4349"/>
                  </a:cubicBezTo>
                  <a:lnTo>
                    <a:pt x="14314" y="4199"/>
                  </a:lnTo>
                  <a:lnTo>
                    <a:pt x="6956" y="42"/>
                  </a:lnTo>
                  <a:cubicBezTo>
                    <a:pt x="6908" y="15"/>
                    <a:pt x="6846" y="1"/>
                    <a:pt x="6784" y="1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0" name="Google Shape;970;g7457111804_0_105"/>
            <p:cNvSpPr/>
            <p:nvPr/>
          </p:nvSpPr>
          <p:spPr>
            <a:xfrm>
              <a:off x="5000175" y="3106400"/>
              <a:ext cx="164525" cy="100100"/>
            </a:xfrm>
            <a:custGeom>
              <a:rect b="b" l="l" r="r" t="t"/>
              <a:pathLst>
                <a:path extrusionOk="0" h="4004" w="6581">
                  <a:moveTo>
                    <a:pt x="6580" y="0"/>
                  </a:moveTo>
                  <a:cubicBezTo>
                    <a:pt x="6580" y="34"/>
                    <a:pt x="6557" y="72"/>
                    <a:pt x="6512" y="99"/>
                  </a:cubicBezTo>
                  <a:lnTo>
                    <a:pt x="0" y="3857"/>
                  </a:lnTo>
                  <a:lnTo>
                    <a:pt x="0" y="4003"/>
                  </a:lnTo>
                  <a:lnTo>
                    <a:pt x="6512" y="246"/>
                  </a:lnTo>
                  <a:cubicBezTo>
                    <a:pt x="6557" y="218"/>
                    <a:pt x="6580" y="185"/>
                    <a:pt x="6580" y="147"/>
                  </a:cubicBezTo>
                  <a:lnTo>
                    <a:pt x="6580" y="127"/>
                  </a:lnTo>
                  <a:lnTo>
                    <a:pt x="6580" y="120"/>
                  </a:lnTo>
                  <a:lnTo>
                    <a:pt x="6580" y="116"/>
                  </a:lnTo>
                  <a:lnTo>
                    <a:pt x="6580" y="113"/>
                  </a:lnTo>
                  <a:lnTo>
                    <a:pt x="6580" y="109"/>
                  </a:lnTo>
                  <a:lnTo>
                    <a:pt x="6580" y="106"/>
                  </a:lnTo>
                  <a:lnTo>
                    <a:pt x="6580" y="103"/>
                  </a:lnTo>
                  <a:lnTo>
                    <a:pt x="6580" y="99"/>
                  </a:lnTo>
                  <a:lnTo>
                    <a:pt x="6580" y="95"/>
                  </a:lnTo>
                  <a:lnTo>
                    <a:pt x="6580" y="0"/>
                  </a:lnTo>
                  <a:close/>
                </a:path>
              </a:pathLst>
            </a:custGeom>
            <a:solidFill>
              <a:srgbClr val="1FB2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1" name="Google Shape;971;g7457111804_0_105"/>
            <p:cNvSpPr/>
            <p:nvPr/>
          </p:nvSpPr>
          <p:spPr>
            <a:xfrm>
              <a:off x="4806825" y="2997700"/>
              <a:ext cx="358475" cy="206575"/>
            </a:xfrm>
            <a:custGeom>
              <a:rect b="b" l="l" r="r" t="t"/>
              <a:pathLst>
                <a:path extrusionOk="0" h="8263" w="14339">
                  <a:moveTo>
                    <a:pt x="6784" y="0"/>
                  </a:moveTo>
                  <a:cubicBezTo>
                    <a:pt x="6722" y="0"/>
                    <a:pt x="6661" y="14"/>
                    <a:pt x="6615" y="41"/>
                  </a:cubicBezTo>
                  <a:lnTo>
                    <a:pt x="0" y="3860"/>
                  </a:lnTo>
                  <a:lnTo>
                    <a:pt x="7632" y="8263"/>
                  </a:lnTo>
                  <a:lnTo>
                    <a:pt x="14246" y="4447"/>
                  </a:lnTo>
                  <a:cubicBezTo>
                    <a:pt x="14338" y="4393"/>
                    <a:pt x="14338" y="4304"/>
                    <a:pt x="14246" y="4249"/>
                  </a:cubicBezTo>
                  <a:lnTo>
                    <a:pt x="6956" y="41"/>
                  </a:lnTo>
                  <a:cubicBezTo>
                    <a:pt x="6908" y="14"/>
                    <a:pt x="6846" y="0"/>
                    <a:pt x="6784" y="0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2" name="Google Shape;972;g7457111804_0_105"/>
            <p:cNvSpPr/>
            <p:nvPr/>
          </p:nvSpPr>
          <p:spPr>
            <a:xfrm>
              <a:off x="5000175" y="3102125"/>
              <a:ext cx="164525" cy="100700"/>
            </a:xfrm>
            <a:custGeom>
              <a:rect b="b" l="l" r="r" t="t"/>
              <a:pathLst>
                <a:path extrusionOk="0" h="4028" w="6581">
                  <a:moveTo>
                    <a:pt x="0" y="3092"/>
                  </a:moveTo>
                  <a:lnTo>
                    <a:pt x="0" y="3287"/>
                  </a:lnTo>
                  <a:cubicBezTo>
                    <a:pt x="27" y="3297"/>
                    <a:pt x="54" y="3305"/>
                    <a:pt x="86" y="3305"/>
                  </a:cubicBezTo>
                  <a:cubicBezTo>
                    <a:pt x="140" y="3305"/>
                    <a:pt x="205" y="3287"/>
                    <a:pt x="270" y="3250"/>
                  </a:cubicBezTo>
                  <a:lnTo>
                    <a:pt x="270" y="3250"/>
                  </a:lnTo>
                  <a:lnTo>
                    <a:pt x="294" y="3264"/>
                  </a:lnTo>
                  <a:lnTo>
                    <a:pt x="270" y="3250"/>
                  </a:lnTo>
                  <a:cubicBezTo>
                    <a:pt x="270" y="3250"/>
                    <a:pt x="270" y="3250"/>
                    <a:pt x="270" y="3250"/>
                  </a:cubicBezTo>
                  <a:lnTo>
                    <a:pt x="270" y="3250"/>
                  </a:lnTo>
                  <a:lnTo>
                    <a:pt x="0" y="3092"/>
                  </a:lnTo>
                  <a:close/>
                  <a:moveTo>
                    <a:pt x="6386" y="0"/>
                  </a:moveTo>
                  <a:lnTo>
                    <a:pt x="6386" y="123"/>
                  </a:lnTo>
                  <a:lnTo>
                    <a:pt x="6376" y="130"/>
                  </a:lnTo>
                  <a:cubicBezTo>
                    <a:pt x="6396" y="178"/>
                    <a:pt x="6379" y="230"/>
                    <a:pt x="6314" y="263"/>
                  </a:cubicBezTo>
                  <a:lnTo>
                    <a:pt x="706" y="3502"/>
                  </a:lnTo>
                  <a:lnTo>
                    <a:pt x="369" y="3305"/>
                  </a:lnTo>
                  <a:cubicBezTo>
                    <a:pt x="355" y="3314"/>
                    <a:pt x="338" y="3322"/>
                    <a:pt x="325" y="3332"/>
                  </a:cubicBezTo>
                  <a:cubicBezTo>
                    <a:pt x="243" y="3376"/>
                    <a:pt x="161" y="3400"/>
                    <a:pt x="86" y="3400"/>
                  </a:cubicBezTo>
                  <a:cubicBezTo>
                    <a:pt x="54" y="3400"/>
                    <a:pt x="27" y="3396"/>
                    <a:pt x="0" y="3390"/>
                  </a:cubicBezTo>
                  <a:lnTo>
                    <a:pt x="0" y="4028"/>
                  </a:lnTo>
                  <a:lnTo>
                    <a:pt x="6512" y="270"/>
                  </a:lnTo>
                  <a:cubicBezTo>
                    <a:pt x="6557" y="243"/>
                    <a:pt x="6580" y="205"/>
                    <a:pt x="6580" y="171"/>
                  </a:cubicBezTo>
                  <a:cubicBezTo>
                    <a:pt x="6580" y="134"/>
                    <a:pt x="6557" y="99"/>
                    <a:pt x="6512" y="72"/>
                  </a:cubicBezTo>
                  <a:lnTo>
                    <a:pt x="6386" y="0"/>
                  </a:lnTo>
                  <a:close/>
                </a:path>
              </a:pathLst>
            </a:custGeom>
            <a:solidFill>
              <a:srgbClr val="136F5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3" name="Google Shape;973;g7457111804_0_105"/>
            <p:cNvSpPr/>
            <p:nvPr/>
          </p:nvSpPr>
          <p:spPr>
            <a:xfrm>
              <a:off x="4827050" y="2997600"/>
              <a:ext cx="333050" cy="192075"/>
            </a:xfrm>
            <a:custGeom>
              <a:rect b="b" l="l" r="r" t="t"/>
              <a:pathLst>
                <a:path extrusionOk="0" h="7683" w="13322">
                  <a:moveTo>
                    <a:pt x="5781" y="1"/>
                  </a:moveTo>
                  <a:cubicBezTo>
                    <a:pt x="5719" y="1"/>
                    <a:pt x="5657" y="14"/>
                    <a:pt x="5612" y="41"/>
                  </a:cubicBezTo>
                  <a:lnTo>
                    <a:pt x="713" y="2867"/>
                  </a:lnTo>
                  <a:lnTo>
                    <a:pt x="1" y="2454"/>
                  </a:lnTo>
                  <a:lnTo>
                    <a:pt x="1" y="3277"/>
                  </a:lnTo>
                  <a:lnTo>
                    <a:pt x="7631" y="7683"/>
                  </a:lnTo>
                  <a:lnTo>
                    <a:pt x="13239" y="4444"/>
                  </a:lnTo>
                  <a:cubicBezTo>
                    <a:pt x="13304" y="4411"/>
                    <a:pt x="13321" y="4359"/>
                    <a:pt x="13301" y="4311"/>
                  </a:cubicBezTo>
                  <a:lnTo>
                    <a:pt x="13311" y="4304"/>
                  </a:lnTo>
                  <a:lnTo>
                    <a:pt x="13311" y="3550"/>
                  </a:lnTo>
                  <a:lnTo>
                    <a:pt x="12676" y="3922"/>
                  </a:lnTo>
                  <a:lnTo>
                    <a:pt x="5952" y="41"/>
                  </a:lnTo>
                  <a:cubicBezTo>
                    <a:pt x="5905" y="14"/>
                    <a:pt x="5843" y="1"/>
                    <a:pt x="5781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4" name="Google Shape;974;g7457111804_0_105"/>
            <p:cNvSpPr/>
            <p:nvPr/>
          </p:nvSpPr>
          <p:spPr>
            <a:xfrm>
              <a:off x="4827050" y="2976950"/>
              <a:ext cx="333375" cy="192100"/>
            </a:xfrm>
            <a:custGeom>
              <a:rect b="b" l="l" r="r" t="t"/>
              <a:pathLst>
                <a:path extrusionOk="0" h="7684" w="13335">
                  <a:moveTo>
                    <a:pt x="5781" y="1"/>
                  </a:moveTo>
                  <a:cubicBezTo>
                    <a:pt x="5719" y="1"/>
                    <a:pt x="5657" y="14"/>
                    <a:pt x="5612" y="42"/>
                  </a:cubicBezTo>
                  <a:lnTo>
                    <a:pt x="1" y="3280"/>
                  </a:lnTo>
                  <a:lnTo>
                    <a:pt x="7631" y="7683"/>
                  </a:lnTo>
                  <a:lnTo>
                    <a:pt x="13239" y="4448"/>
                  </a:lnTo>
                  <a:cubicBezTo>
                    <a:pt x="13335" y="4393"/>
                    <a:pt x="13335" y="4304"/>
                    <a:pt x="13239" y="4250"/>
                  </a:cubicBezTo>
                  <a:lnTo>
                    <a:pt x="5952" y="42"/>
                  </a:lnTo>
                  <a:cubicBezTo>
                    <a:pt x="5905" y="14"/>
                    <a:pt x="5843" y="1"/>
                    <a:pt x="5781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5" name="Google Shape;975;g7457111804_0_105"/>
            <p:cNvSpPr/>
            <p:nvPr/>
          </p:nvSpPr>
          <p:spPr>
            <a:xfrm>
              <a:off x="4827050" y="3058950"/>
              <a:ext cx="190800" cy="130725"/>
            </a:xfrm>
            <a:custGeom>
              <a:rect b="b" l="l" r="r" t="t"/>
              <a:pathLst>
                <a:path extrusionOk="0" h="5229" w="7632">
                  <a:moveTo>
                    <a:pt x="1" y="0"/>
                  </a:moveTo>
                  <a:lnTo>
                    <a:pt x="1" y="823"/>
                  </a:lnTo>
                  <a:lnTo>
                    <a:pt x="7631" y="5229"/>
                  </a:lnTo>
                  <a:lnTo>
                    <a:pt x="7631" y="440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6" name="Google Shape;976;g7457111804_0_105"/>
            <p:cNvSpPr/>
            <p:nvPr/>
          </p:nvSpPr>
          <p:spPr>
            <a:xfrm>
              <a:off x="5014000" y="3157700"/>
              <a:ext cx="7775" cy="4025"/>
            </a:xfrm>
            <a:custGeom>
              <a:rect b="b" l="l" r="r" t="t"/>
              <a:pathLst>
                <a:path extrusionOk="0" h="161" w="311">
                  <a:moveTo>
                    <a:pt x="126" y="0"/>
                  </a:moveTo>
                  <a:cubicBezTo>
                    <a:pt x="98" y="0"/>
                    <a:pt x="72" y="7"/>
                    <a:pt x="51" y="20"/>
                  </a:cubicBezTo>
                  <a:cubicBezTo>
                    <a:pt x="45" y="20"/>
                    <a:pt x="41" y="23"/>
                    <a:pt x="41" y="26"/>
                  </a:cubicBezTo>
                  <a:cubicBezTo>
                    <a:pt x="0" y="58"/>
                    <a:pt x="7" y="102"/>
                    <a:pt x="65" y="132"/>
                  </a:cubicBezTo>
                  <a:cubicBezTo>
                    <a:pt x="82" y="143"/>
                    <a:pt x="103" y="149"/>
                    <a:pt x="126" y="153"/>
                  </a:cubicBezTo>
                  <a:cubicBezTo>
                    <a:pt x="144" y="158"/>
                    <a:pt x="161" y="161"/>
                    <a:pt x="179" y="161"/>
                  </a:cubicBezTo>
                  <a:cubicBezTo>
                    <a:pt x="196" y="161"/>
                    <a:pt x="213" y="158"/>
                    <a:pt x="229" y="153"/>
                  </a:cubicBezTo>
                  <a:cubicBezTo>
                    <a:pt x="239" y="149"/>
                    <a:pt x="249" y="146"/>
                    <a:pt x="259" y="140"/>
                  </a:cubicBezTo>
                  <a:cubicBezTo>
                    <a:pt x="311" y="112"/>
                    <a:pt x="304" y="61"/>
                    <a:pt x="246" y="26"/>
                  </a:cubicBezTo>
                  <a:cubicBezTo>
                    <a:pt x="218" y="13"/>
                    <a:pt x="188" y="3"/>
                    <a:pt x="157" y="3"/>
                  </a:cubicBezTo>
                  <a:cubicBezTo>
                    <a:pt x="146" y="1"/>
                    <a:pt x="136" y="0"/>
                    <a:pt x="12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7" name="Google Shape;977;g7457111804_0_105"/>
            <p:cNvSpPr/>
            <p:nvPr/>
          </p:nvSpPr>
          <p:spPr>
            <a:xfrm>
              <a:off x="4993950" y="3154850"/>
              <a:ext cx="25775" cy="32275"/>
            </a:xfrm>
            <a:custGeom>
              <a:rect b="b" l="l" r="r" t="t"/>
              <a:pathLst>
                <a:path extrusionOk="0" h="1291" w="1031">
                  <a:moveTo>
                    <a:pt x="713" y="0"/>
                  </a:moveTo>
                  <a:cubicBezTo>
                    <a:pt x="635" y="0"/>
                    <a:pt x="557" y="25"/>
                    <a:pt x="475" y="72"/>
                  </a:cubicBezTo>
                  <a:cubicBezTo>
                    <a:pt x="208" y="226"/>
                    <a:pt x="0" y="584"/>
                    <a:pt x="0" y="892"/>
                  </a:cubicBezTo>
                  <a:cubicBezTo>
                    <a:pt x="0" y="1008"/>
                    <a:pt x="31" y="1103"/>
                    <a:pt x="89" y="1175"/>
                  </a:cubicBezTo>
                  <a:cubicBezTo>
                    <a:pt x="147" y="1250"/>
                    <a:pt x="235" y="1291"/>
                    <a:pt x="335" y="1291"/>
                  </a:cubicBezTo>
                  <a:cubicBezTo>
                    <a:pt x="410" y="1291"/>
                    <a:pt x="492" y="1267"/>
                    <a:pt x="574" y="1223"/>
                  </a:cubicBezTo>
                  <a:cubicBezTo>
                    <a:pt x="587" y="1213"/>
                    <a:pt x="604" y="1205"/>
                    <a:pt x="618" y="1196"/>
                  </a:cubicBezTo>
                  <a:lnTo>
                    <a:pt x="519" y="1141"/>
                  </a:lnTo>
                  <a:cubicBezTo>
                    <a:pt x="453" y="1177"/>
                    <a:pt x="390" y="1195"/>
                    <a:pt x="335" y="1195"/>
                  </a:cubicBezTo>
                  <a:cubicBezTo>
                    <a:pt x="195" y="1195"/>
                    <a:pt x="99" y="1084"/>
                    <a:pt x="99" y="892"/>
                  </a:cubicBezTo>
                  <a:cubicBezTo>
                    <a:pt x="99" y="622"/>
                    <a:pt x="290" y="291"/>
                    <a:pt x="522" y="158"/>
                  </a:cubicBezTo>
                  <a:cubicBezTo>
                    <a:pt x="589" y="118"/>
                    <a:pt x="654" y="99"/>
                    <a:pt x="711" y="99"/>
                  </a:cubicBezTo>
                  <a:cubicBezTo>
                    <a:pt x="761" y="99"/>
                    <a:pt x="806" y="113"/>
                    <a:pt x="843" y="140"/>
                  </a:cubicBezTo>
                  <a:cubicBezTo>
                    <a:pt x="881" y="168"/>
                    <a:pt x="911" y="209"/>
                    <a:pt x="928" y="267"/>
                  </a:cubicBezTo>
                  <a:cubicBezTo>
                    <a:pt x="946" y="272"/>
                    <a:pt x="963" y="275"/>
                    <a:pt x="981" y="275"/>
                  </a:cubicBezTo>
                  <a:cubicBezTo>
                    <a:pt x="998" y="275"/>
                    <a:pt x="1015" y="272"/>
                    <a:pt x="1031" y="267"/>
                  </a:cubicBezTo>
                  <a:cubicBezTo>
                    <a:pt x="1017" y="205"/>
                    <a:pt x="993" y="154"/>
                    <a:pt x="959" y="117"/>
                  </a:cubicBezTo>
                  <a:cubicBezTo>
                    <a:pt x="901" y="41"/>
                    <a:pt x="815" y="0"/>
                    <a:pt x="71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8" name="Google Shape;978;g7457111804_0_105"/>
            <p:cNvSpPr/>
            <p:nvPr/>
          </p:nvSpPr>
          <p:spPr>
            <a:xfrm>
              <a:off x="5000100" y="3077225"/>
              <a:ext cx="164600" cy="84150"/>
            </a:xfrm>
            <a:custGeom>
              <a:rect b="b" l="l" r="r" t="t"/>
              <a:pathLst>
                <a:path extrusionOk="0" h="3366" w="6584">
                  <a:moveTo>
                    <a:pt x="6583" y="0"/>
                  </a:moveTo>
                  <a:lnTo>
                    <a:pt x="0" y="3218"/>
                  </a:lnTo>
                  <a:lnTo>
                    <a:pt x="0" y="3365"/>
                  </a:lnTo>
                  <a:lnTo>
                    <a:pt x="6498" y="256"/>
                  </a:lnTo>
                  <a:cubicBezTo>
                    <a:pt x="6546" y="229"/>
                    <a:pt x="6583" y="161"/>
                    <a:pt x="6583" y="106"/>
                  </a:cubicBezTo>
                  <a:lnTo>
                    <a:pt x="6583" y="0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9" name="Google Shape;979;g7457111804_0_105"/>
            <p:cNvSpPr/>
            <p:nvPr/>
          </p:nvSpPr>
          <p:spPr>
            <a:xfrm>
              <a:off x="5000175" y="3077225"/>
              <a:ext cx="164525" cy="84150"/>
            </a:xfrm>
            <a:custGeom>
              <a:rect b="b" l="l" r="r" t="t"/>
              <a:pathLst>
                <a:path extrusionOk="0" h="3366" w="6581">
                  <a:moveTo>
                    <a:pt x="6580" y="0"/>
                  </a:moveTo>
                  <a:cubicBezTo>
                    <a:pt x="6580" y="34"/>
                    <a:pt x="6557" y="71"/>
                    <a:pt x="6512" y="99"/>
                  </a:cubicBezTo>
                  <a:lnTo>
                    <a:pt x="0" y="3222"/>
                  </a:lnTo>
                  <a:lnTo>
                    <a:pt x="0" y="3365"/>
                  </a:lnTo>
                  <a:lnTo>
                    <a:pt x="6495" y="256"/>
                  </a:lnTo>
                  <a:cubicBezTo>
                    <a:pt x="6543" y="229"/>
                    <a:pt x="6580" y="161"/>
                    <a:pt x="6580" y="106"/>
                  </a:cubicBezTo>
                  <a:lnTo>
                    <a:pt x="6580" y="0"/>
                  </a:lnTo>
                  <a:close/>
                </a:path>
              </a:pathLst>
            </a:custGeom>
            <a:solidFill>
              <a:srgbClr val="1FB2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0" name="Google Shape;980;g7457111804_0_105"/>
            <p:cNvSpPr/>
            <p:nvPr/>
          </p:nvSpPr>
          <p:spPr>
            <a:xfrm>
              <a:off x="4806825" y="2968500"/>
              <a:ext cx="358475" cy="190575"/>
            </a:xfrm>
            <a:custGeom>
              <a:rect b="b" l="l" r="r" t="t"/>
              <a:pathLst>
                <a:path extrusionOk="0" h="7623" w="14339">
                  <a:moveTo>
                    <a:pt x="6784" y="1"/>
                  </a:moveTo>
                  <a:cubicBezTo>
                    <a:pt x="6722" y="1"/>
                    <a:pt x="6661" y="14"/>
                    <a:pt x="6615" y="41"/>
                  </a:cubicBezTo>
                  <a:lnTo>
                    <a:pt x="0" y="3215"/>
                  </a:lnTo>
                  <a:lnTo>
                    <a:pt x="7632" y="7622"/>
                  </a:lnTo>
                  <a:lnTo>
                    <a:pt x="14246" y="4448"/>
                  </a:lnTo>
                  <a:cubicBezTo>
                    <a:pt x="14338" y="4393"/>
                    <a:pt x="14338" y="4305"/>
                    <a:pt x="14246" y="4250"/>
                  </a:cubicBezTo>
                  <a:lnTo>
                    <a:pt x="6956" y="41"/>
                  </a:lnTo>
                  <a:cubicBezTo>
                    <a:pt x="6908" y="14"/>
                    <a:pt x="6846" y="1"/>
                    <a:pt x="6784" y="1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1" name="Google Shape;981;g7457111804_0_105"/>
            <p:cNvSpPr/>
            <p:nvPr/>
          </p:nvSpPr>
          <p:spPr>
            <a:xfrm>
              <a:off x="4806825" y="3048875"/>
              <a:ext cx="190800" cy="159150"/>
            </a:xfrm>
            <a:custGeom>
              <a:rect b="b" l="l" r="r" t="t"/>
              <a:pathLst>
                <a:path extrusionOk="0" h="6366" w="7632">
                  <a:moveTo>
                    <a:pt x="0" y="0"/>
                  </a:moveTo>
                  <a:lnTo>
                    <a:pt x="0" y="1960"/>
                  </a:lnTo>
                  <a:lnTo>
                    <a:pt x="7632" y="6366"/>
                  </a:lnTo>
                  <a:lnTo>
                    <a:pt x="7632" y="44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2" name="Google Shape;982;g7457111804_0_105"/>
            <p:cNvSpPr/>
            <p:nvPr/>
          </p:nvSpPr>
          <p:spPr>
            <a:xfrm>
              <a:off x="4806825" y="3048875"/>
              <a:ext cx="190800" cy="159150"/>
            </a:xfrm>
            <a:custGeom>
              <a:rect b="b" l="l" r="r" t="t"/>
              <a:pathLst>
                <a:path extrusionOk="0" h="6366" w="7632">
                  <a:moveTo>
                    <a:pt x="0" y="0"/>
                  </a:moveTo>
                  <a:lnTo>
                    <a:pt x="0" y="1960"/>
                  </a:lnTo>
                  <a:lnTo>
                    <a:pt x="7632" y="6366"/>
                  </a:lnTo>
                  <a:lnTo>
                    <a:pt x="7632" y="4878"/>
                  </a:lnTo>
                  <a:lnTo>
                    <a:pt x="7632" y="4646"/>
                  </a:lnTo>
                  <a:lnTo>
                    <a:pt x="7632" y="4407"/>
                  </a:lnTo>
                  <a:lnTo>
                    <a:pt x="5792" y="33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C7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3" name="Google Shape;983;g7457111804_0_105"/>
            <p:cNvSpPr/>
            <p:nvPr/>
          </p:nvSpPr>
          <p:spPr>
            <a:xfrm>
              <a:off x="4942150" y="3144200"/>
              <a:ext cx="26225" cy="32350"/>
            </a:xfrm>
            <a:custGeom>
              <a:rect b="b" l="l" r="r" t="t"/>
              <a:pathLst>
                <a:path extrusionOk="0" h="1294" w="1049">
                  <a:moveTo>
                    <a:pt x="335" y="0"/>
                  </a:moveTo>
                  <a:cubicBezTo>
                    <a:pt x="137" y="0"/>
                    <a:pt x="0" y="164"/>
                    <a:pt x="0" y="403"/>
                  </a:cubicBezTo>
                  <a:cubicBezTo>
                    <a:pt x="0" y="710"/>
                    <a:pt x="209" y="1069"/>
                    <a:pt x="475" y="1222"/>
                  </a:cubicBezTo>
                  <a:cubicBezTo>
                    <a:pt x="557" y="1270"/>
                    <a:pt x="639" y="1294"/>
                    <a:pt x="713" y="1294"/>
                  </a:cubicBezTo>
                  <a:cubicBezTo>
                    <a:pt x="813" y="1294"/>
                    <a:pt x="901" y="1253"/>
                    <a:pt x="959" y="1178"/>
                  </a:cubicBezTo>
                  <a:cubicBezTo>
                    <a:pt x="1017" y="1106"/>
                    <a:pt x="1048" y="1007"/>
                    <a:pt x="1048" y="891"/>
                  </a:cubicBezTo>
                  <a:cubicBezTo>
                    <a:pt x="1048" y="587"/>
                    <a:pt x="840" y="226"/>
                    <a:pt x="573" y="72"/>
                  </a:cubicBezTo>
                  <a:cubicBezTo>
                    <a:pt x="491" y="24"/>
                    <a:pt x="410" y="0"/>
                    <a:pt x="33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4" name="Google Shape;984;g7457111804_0_105"/>
            <p:cNvSpPr/>
            <p:nvPr/>
          </p:nvSpPr>
          <p:spPr>
            <a:xfrm>
              <a:off x="4944625" y="3146700"/>
              <a:ext cx="21275" cy="27400"/>
            </a:xfrm>
            <a:custGeom>
              <a:rect b="b" l="l" r="r" t="t"/>
              <a:pathLst>
                <a:path extrusionOk="0" h="1096" w="851">
                  <a:moveTo>
                    <a:pt x="237" y="0"/>
                  </a:moveTo>
                  <a:cubicBezTo>
                    <a:pt x="97" y="0"/>
                    <a:pt x="0" y="111"/>
                    <a:pt x="0" y="303"/>
                  </a:cubicBezTo>
                  <a:cubicBezTo>
                    <a:pt x="0" y="572"/>
                    <a:pt x="192" y="904"/>
                    <a:pt x="427" y="1037"/>
                  </a:cubicBezTo>
                  <a:cubicBezTo>
                    <a:pt x="495" y="1077"/>
                    <a:pt x="559" y="1095"/>
                    <a:pt x="616" y="1095"/>
                  </a:cubicBezTo>
                  <a:cubicBezTo>
                    <a:pt x="754" y="1095"/>
                    <a:pt x="850" y="984"/>
                    <a:pt x="850" y="791"/>
                  </a:cubicBezTo>
                  <a:cubicBezTo>
                    <a:pt x="850" y="521"/>
                    <a:pt x="659" y="194"/>
                    <a:pt x="424" y="57"/>
                  </a:cubicBezTo>
                  <a:cubicBezTo>
                    <a:pt x="357" y="19"/>
                    <a:pt x="293" y="0"/>
                    <a:pt x="237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5" name="Google Shape;985;g7457111804_0_105"/>
            <p:cNvSpPr/>
            <p:nvPr/>
          </p:nvSpPr>
          <p:spPr>
            <a:xfrm>
              <a:off x="4821425" y="3072400"/>
              <a:ext cx="106000" cy="81525"/>
            </a:xfrm>
            <a:custGeom>
              <a:rect b="b" l="l" r="r" t="t"/>
              <a:pathLst>
                <a:path extrusionOk="0" h="3261" w="4240">
                  <a:moveTo>
                    <a:pt x="258" y="0"/>
                  </a:moveTo>
                  <a:cubicBezTo>
                    <a:pt x="105" y="0"/>
                    <a:pt x="0" y="122"/>
                    <a:pt x="0" y="333"/>
                  </a:cubicBezTo>
                  <a:lnTo>
                    <a:pt x="0" y="480"/>
                  </a:lnTo>
                  <a:cubicBezTo>
                    <a:pt x="0" y="776"/>
                    <a:pt x="208" y="1138"/>
                    <a:pt x="464" y="1288"/>
                  </a:cubicBezTo>
                  <a:lnTo>
                    <a:pt x="3772" y="3196"/>
                  </a:lnTo>
                  <a:cubicBezTo>
                    <a:pt x="3847" y="3240"/>
                    <a:pt x="3918" y="3261"/>
                    <a:pt x="3981" y="3261"/>
                  </a:cubicBezTo>
                  <a:cubicBezTo>
                    <a:pt x="4134" y="3261"/>
                    <a:pt x="4239" y="3137"/>
                    <a:pt x="4239" y="2927"/>
                  </a:cubicBezTo>
                  <a:lnTo>
                    <a:pt x="4239" y="2780"/>
                  </a:lnTo>
                  <a:cubicBezTo>
                    <a:pt x="4239" y="2483"/>
                    <a:pt x="4030" y="2121"/>
                    <a:pt x="3772" y="1975"/>
                  </a:cubicBezTo>
                  <a:lnTo>
                    <a:pt x="464" y="63"/>
                  </a:lnTo>
                  <a:cubicBezTo>
                    <a:pt x="390" y="20"/>
                    <a:pt x="320" y="0"/>
                    <a:pt x="258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6" name="Google Shape;986;g7457111804_0_105"/>
            <p:cNvSpPr/>
            <p:nvPr/>
          </p:nvSpPr>
          <p:spPr>
            <a:xfrm>
              <a:off x="4997625" y="3157750"/>
              <a:ext cx="2575" cy="50275"/>
            </a:xfrm>
            <a:custGeom>
              <a:rect b="b" l="l" r="r" t="t"/>
              <a:pathLst>
                <a:path extrusionOk="0" h="2011" w="103">
                  <a:moveTo>
                    <a:pt x="102" y="1"/>
                  </a:moveTo>
                  <a:lnTo>
                    <a:pt x="0" y="52"/>
                  </a:lnTo>
                  <a:lnTo>
                    <a:pt x="0" y="2011"/>
                  </a:lnTo>
                  <a:lnTo>
                    <a:pt x="102" y="195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7" name="Google Shape;987;g7457111804_0_105"/>
            <p:cNvSpPr/>
            <p:nvPr/>
          </p:nvSpPr>
          <p:spPr>
            <a:xfrm>
              <a:off x="4997625" y="3157750"/>
              <a:ext cx="2575" cy="50275"/>
            </a:xfrm>
            <a:custGeom>
              <a:rect b="b" l="l" r="r" t="t"/>
              <a:pathLst>
                <a:path extrusionOk="0" h="2011" w="103">
                  <a:moveTo>
                    <a:pt x="102" y="1"/>
                  </a:moveTo>
                  <a:lnTo>
                    <a:pt x="65" y="21"/>
                  </a:lnTo>
                  <a:lnTo>
                    <a:pt x="0" y="52"/>
                  </a:lnTo>
                  <a:lnTo>
                    <a:pt x="0" y="2011"/>
                  </a:lnTo>
                  <a:lnTo>
                    <a:pt x="102" y="1953"/>
                  </a:lnTo>
                  <a:lnTo>
                    <a:pt x="102" y="314"/>
                  </a:lnTo>
                  <a:lnTo>
                    <a:pt x="102" y="147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1FB2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8" name="Google Shape;988;g7457111804_0_105"/>
            <p:cNvSpPr/>
            <p:nvPr/>
          </p:nvSpPr>
          <p:spPr>
            <a:xfrm>
              <a:off x="4869275" y="2622425"/>
              <a:ext cx="334750" cy="386225"/>
            </a:xfrm>
            <a:custGeom>
              <a:rect b="b" l="l" r="r" t="t"/>
              <a:pathLst>
                <a:path extrusionOk="0" h="15449" w="13390">
                  <a:moveTo>
                    <a:pt x="4287" y="0"/>
                  </a:moveTo>
                  <a:cubicBezTo>
                    <a:pt x="3134" y="76"/>
                    <a:pt x="1793" y="1038"/>
                    <a:pt x="1455" y="2311"/>
                  </a:cubicBezTo>
                  <a:cubicBezTo>
                    <a:pt x="1065" y="3765"/>
                    <a:pt x="1" y="9663"/>
                    <a:pt x="21" y="10383"/>
                  </a:cubicBezTo>
                  <a:cubicBezTo>
                    <a:pt x="45" y="11154"/>
                    <a:pt x="530" y="11359"/>
                    <a:pt x="1424" y="11649"/>
                  </a:cubicBezTo>
                  <a:cubicBezTo>
                    <a:pt x="2710" y="12066"/>
                    <a:pt x="6943" y="13250"/>
                    <a:pt x="8127" y="13594"/>
                  </a:cubicBezTo>
                  <a:cubicBezTo>
                    <a:pt x="8127" y="13594"/>
                    <a:pt x="8745" y="13960"/>
                    <a:pt x="9113" y="14171"/>
                  </a:cubicBezTo>
                  <a:cubicBezTo>
                    <a:pt x="9549" y="14418"/>
                    <a:pt x="9996" y="14463"/>
                    <a:pt x="10265" y="14463"/>
                  </a:cubicBezTo>
                  <a:cubicBezTo>
                    <a:pt x="10421" y="14463"/>
                    <a:pt x="10516" y="14448"/>
                    <a:pt x="10516" y="14448"/>
                  </a:cubicBezTo>
                  <a:cubicBezTo>
                    <a:pt x="10516" y="14448"/>
                    <a:pt x="10854" y="14769"/>
                    <a:pt x="11164" y="14984"/>
                  </a:cubicBezTo>
                  <a:cubicBezTo>
                    <a:pt x="11535" y="15239"/>
                    <a:pt x="11907" y="15449"/>
                    <a:pt x="12328" y="15449"/>
                  </a:cubicBezTo>
                  <a:cubicBezTo>
                    <a:pt x="12458" y="15449"/>
                    <a:pt x="12593" y="15429"/>
                    <a:pt x="12735" y="15383"/>
                  </a:cubicBezTo>
                  <a:cubicBezTo>
                    <a:pt x="13390" y="15179"/>
                    <a:pt x="12929" y="14530"/>
                    <a:pt x="12735" y="14209"/>
                  </a:cubicBezTo>
                  <a:cubicBezTo>
                    <a:pt x="12544" y="13892"/>
                    <a:pt x="11547" y="12783"/>
                    <a:pt x="11339" y="12591"/>
                  </a:cubicBezTo>
                  <a:cubicBezTo>
                    <a:pt x="11131" y="12400"/>
                    <a:pt x="10154" y="12144"/>
                    <a:pt x="9611" y="12086"/>
                  </a:cubicBezTo>
                  <a:cubicBezTo>
                    <a:pt x="8929" y="12014"/>
                    <a:pt x="7779" y="11639"/>
                    <a:pt x="6922" y="11226"/>
                  </a:cubicBezTo>
                  <a:cubicBezTo>
                    <a:pt x="5202" y="10397"/>
                    <a:pt x="3035" y="9270"/>
                    <a:pt x="3035" y="9270"/>
                  </a:cubicBezTo>
                  <a:cubicBezTo>
                    <a:pt x="3035" y="9270"/>
                    <a:pt x="3475" y="6547"/>
                    <a:pt x="3850" y="5049"/>
                  </a:cubicBezTo>
                  <a:cubicBezTo>
                    <a:pt x="4865" y="4151"/>
                    <a:pt x="4670" y="1277"/>
                    <a:pt x="4287" y="0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9" name="Google Shape;989;g7457111804_0_105"/>
            <p:cNvSpPr/>
            <p:nvPr/>
          </p:nvSpPr>
          <p:spPr>
            <a:xfrm>
              <a:off x="5305100" y="2720275"/>
              <a:ext cx="326750" cy="433800"/>
            </a:xfrm>
            <a:custGeom>
              <a:rect b="b" l="l" r="r" t="t"/>
              <a:pathLst>
                <a:path extrusionOk="0" h="17352" w="13070">
                  <a:moveTo>
                    <a:pt x="12227" y="0"/>
                  </a:moveTo>
                  <a:cubicBezTo>
                    <a:pt x="12058" y="0"/>
                    <a:pt x="11884" y="39"/>
                    <a:pt x="11749" y="117"/>
                  </a:cubicBezTo>
                  <a:lnTo>
                    <a:pt x="1322" y="6138"/>
                  </a:lnTo>
                  <a:cubicBezTo>
                    <a:pt x="1066" y="6284"/>
                    <a:pt x="837" y="6646"/>
                    <a:pt x="813" y="6944"/>
                  </a:cubicBezTo>
                  <a:lnTo>
                    <a:pt x="29" y="16466"/>
                  </a:lnTo>
                  <a:cubicBezTo>
                    <a:pt x="1" y="16759"/>
                    <a:pt x="179" y="17114"/>
                    <a:pt x="421" y="17254"/>
                  </a:cubicBezTo>
                  <a:cubicBezTo>
                    <a:pt x="535" y="17319"/>
                    <a:pt x="688" y="17352"/>
                    <a:pt x="844" y="17352"/>
                  </a:cubicBezTo>
                  <a:cubicBezTo>
                    <a:pt x="1014" y="17352"/>
                    <a:pt x="1188" y="17313"/>
                    <a:pt x="1322" y="17237"/>
                  </a:cubicBezTo>
                  <a:lnTo>
                    <a:pt x="11749" y="11216"/>
                  </a:lnTo>
                  <a:cubicBezTo>
                    <a:pt x="12008" y="11066"/>
                    <a:pt x="12237" y="10708"/>
                    <a:pt x="12261" y="10411"/>
                  </a:cubicBezTo>
                  <a:lnTo>
                    <a:pt x="13045" y="889"/>
                  </a:lnTo>
                  <a:cubicBezTo>
                    <a:pt x="13070" y="591"/>
                    <a:pt x="12895" y="240"/>
                    <a:pt x="12653" y="100"/>
                  </a:cubicBezTo>
                  <a:cubicBezTo>
                    <a:pt x="12537" y="33"/>
                    <a:pt x="12384" y="0"/>
                    <a:pt x="12227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0" name="Google Shape;990;g7457111804_0_105"/>
            <p:cNvSpPr/>
            <p:nvPr/>
          </p:nvSpPr>
          <p:spPr>
            <a:xfrm>
              <a:off x="5329675" y="2720275"/>
              <a:ext cx="302175" cy="412425"/>
            </a:xfrm>
            <a:custGeom>
              <a:rect b="b" l="l" r="r" t="t"/>
              <a:pathLst>
                <a:path extrusionOk="0" h="16497" w="12087">
                  <a:moveTo>
                    <a:pt x="11244" y="0"/>
                  </a:moveTo>
                  <a:cubicBezTo>
                    <a:pt x="11075" y="0"/>
                    <a:pt x="10901" y="39"/>
                    <a:pt x="10766" y="117"/>
                  </a:cubicBezTo>
                  <a:lnTo>
                    <a:pt x="339" y="6138"/>
                  </a:lnTo>
                  <a:cubicBezTo>
                    <a:pt x="213" y="6210"/>
                    <a:pt x="93" y="6336"/>
                    <a:pt x="1" y="6479"/>
                  </a:cubicBezTo>
                  <a:lnTo>
                    <a:pt x="1623" y="7415"/>
                  </a:lnTo>
                  <a:lnTo>
                    <a:pt x="1623" y="16496"/>
                  </a:lnTo>
                  <a:lnTo>
                    <a:pt x="10766" y="11216"/>
                  </a:lnTo>
                  <a:cubicBezTo>
                    <a:pt x="11025" y="11066"/>
                    <a:pt x="11254" y="10708"/>
                    <a:pt x="11278" y="10411"/>
                  </a:cubicBezTo>
                  <a:lnTo>
                    <a:pt x="12062" y="889"/>
                  </a:lnTo>
                  <a:cubicBezTo>
                    <a:pt x="12087" y="591"/>
                    <a:pt x="11912" y="240"/>
                    <a:pt x="11670" y="100"/>
                  </a:cubicBezTo>
                  <a:cubicBezTo>
                    <a:pt x="11554" y="33"/>
                    <a:pt x="11401" y="0"/>
                    <a:pt x="11244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1" name="Google Shape;991;g7457111804_0_105"/>
            <p:cNvSpPr/>
            <p:nvPr/>
          </p:nvSpPr>
          <p:spPr>
            <a:xfrm>
              <a:off x="5327150" y="2734200"/>
              <a:ext cx="304525" cy="418575"/>
            </a:xfrm>
            <a:custGeom>
              <a:rect b="b" l="l" r="r" t="t"/>
              <a:pathLst>
                <a:path extrusionOk="0" h="16743" w="12181">
                  <a:moveTo>
                    <a:pt x="11947" y="1"/>
                  </a:moveTo>
                  <a:cubicBezTo>
                    <a:pt x="11886" y="1"/>
                    <a:pt x="11817" y="22"/>
                    <a:pt x="11741" y="66"/>
                  </a:cubicBezTo>
                  <a:lnTo>
                    <a:pt x="1314" y="6086"/>
                  </a:lnTo>
                  <a:cubicBezTo>
                    <a:pt x="1058" y="6233"/>
                    <a:pt x="829" y="6595"/>
                    <a:pt x="805" y="6891"/>
                  </a:cubicBezTo>
                  <a:lnTo>
                    <a:pt x="20" y="16414"/>
                  </a:lnTo>
                  <a:cubicBezTo>
                    <a:pt x="1" y="16622"/>
                    <a:pt x="91" y="16743"/>
                    <a:pt x="237" y="16743"/>
                  </a:cubicBezTo>
                  <a:cubicBezTo>
                    <a:pt x="297" y="16743"/>
                    <a:pt x="366" y="16722"/>
                    <a:pt x="440" y="16680"/>
                  </a:cubicBezTo>
                  <a:lnTo>
                    <a:pt x="10867" y="10659"/>
                  </a:lnTo>
                  <a:cubicBezTo>
                    <a:pt x="11126" y="10509"/>
                    <a:pt x="11355" y="10151"/>
                    <a:pt x="11379" y="9854"/>
                  </a:cubicBezTo>
                  <a:lnTo>
                    <a:pt x="12163" y="332"/>
                  </a:lnTo>
                  <a:cubicBezTo>
                    <a:pt x="12181" y="122"/>
                    <a:pt x="12092" y="1"/>
                    <a:pt x="11947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2" name="Google Shape;992;g7457111804_0_105"/>
            <p:cNvSpPr/>
            <p:nvPr/>
          </p:nvSpPr>
          <p:spPr>
            <a:xfrm>
              <a:off x="5461450" y="2919250"/>
              <a:ext cx="36000" cy="48475"/>
            </a:xfrm>
            <a:custGeom>
              <a:rect b="b" l="l" r="r" t="t"/>
              <a:pathLst>
                <a:path extrusionOk="0" h="1939" w="1440">
                  <a:moveTo>
                    <a:pt x="1070" y="0"/>
                  </a:moveTo>
                  <a:cubicBezTo>
                    <a:pt x="987" y="0"/>
                    <a:pt x="893" y="28"/>
                    <a:pt x="791" y="86"/>
                  </a:cubicBezTo>
                  <a:cubicBezTo>
                    <a:pt x="410" y="308"/>
                    <a:pt x="68" y="882"/>
                    <a:pt x="30" y="1370"/>
                  </a:cubicBezTo>
                  <a:cubicBezTo>
                    <a:pt x="0" y="1728"/>
                    <a:pt x="141" y="1939"/>
                    <a:pt x="367" y="1939"/>
                  </a:cubicBezTo>
                  <a:cubicBezTo>
                    <a:pt x="450" y="1939"/>
                    <a:pt x="544" y="1911"/>
                    <a:pt x="645" y="1852"/>
                  </a:cubicBezTo>
                  <a:cubicBezTo>
                    <a:pt x="1027" y="1633"/>
                    <a:pt x="1369" y="1056"/>
                    <a:pt x="1410" y="571"/>
                  </a:cubicBezTo>
                  <a:cubicBezTo>
                    <a:pt x="1440" y="213"/>
                    <a:pt x="1298" y="0"/>
                    <a:pt x="1070" y="0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3" name="Google Shape;993;g7457111804_0_105"/>
            <p:cNvSpPr/>
            <p:nvPr/>
          </p:nvSpPr>
          <p:spPr>
            <a:xfrm>
              <a:off x="5446675" y="2975000"/>
              <a:ext cx="98325" cy="56750"/>
            </a:xfrm>
            <a:custGeom>
              <a:rect b="b" l="l" r="r" t="t"/>
              <a:pathLst>
                <a:path extrusionOk="0" h="2270" w="3933">
                  <a:moveTo>
                    <a:pt x="3496" y="0"/>
                  </a:moveTo>
                  <a:lnTo>
                    <a:pt x="0" y="2021"/>
                  </a:lnTo>
                  <a:lnTo>
                    <a:pt x="437" y="2270"/>
                  </a:lnTo>
                  <a:lnTo>
                    <a:pt x="3932" y="252"/>
                  </a:lnTo>
                  <a:lnTo>
                    <a:pt x="3496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4" name="Google Shape;994;g7457111804_0_105"/>
            <p:cNvSpPr/>
            <p:nvPr/>
          </p:nvSpPr>
          <p:spPr>
            <a:xfrm>
              <a:off x="5435750" y="2981300"/>
              <a:ext cx="130575" cy="162425"/>
            </a:xfrm>
            <a:custGeom>
              <a:rect b="b" l="l" r="r" t="t"/>
              <a:pathLst>
                <a:path extrusionOk="0" h="6497" w="5223">
                  <a:moveTo>
                    <a:pt x="4369" y="0"/>
                  </a:moveTo>
                  <a:lnTo>
                    <a:pt x="874" y="2021"/>
                  </a:lnTo>
                  <a:lnTo>
                    <a:pt x="437" y="1769"/>
                  </a:lnTo>
                  <a:lnTo>
                    <a:pt x="1161" y="5529"/>
                  </a:lnTo>
                  <a:lnTo>
                    <a:pt x="1202" y="5738"/>
                  </a:lnTo>
                  <a:lnTo>
                    <a:pt x="1202" y="5738"/>
                  </a:lnTo>
                  <a:lnTo>
                    <a:pt x="1014" y="5632"/>
                  </a:lnTo>
                  <a:lnTo>
                    <a:pt x="185" y="5154"/>
                  </a:lnTo>
                  <a:cubicBezTo>
                    <a:pt x="155" y="5136"/>
                    <a:pt x="127" y="5128"/>
                    <a:pt x="103" y="5128"/>
                  </a:cubicBezTo>
                  <a:cubicBezTo>
                    <a:pt x="42" y="5128"/>
                    <a:pt x="1" y="5178"/>
                    <a:pt x="1" y="5260"/>
                  </a:cubicBezTo>
                  <a:lnTo>
                    <a:pt x="1" y="5335"/>
                  </a:lnTo>
                  <a:cubicBezTo>
                    <a:pt x="1" y="5452"/>
                    <a:pt x="79" y="5591"/>
                    <a:pt x="178" y="5652"/>
                  </a:cubicBezTo>
                  <a:cubicBezTo>
                    <a:pt x="181" y="5656"/>
                    <a:pt x="181" y="5656"/>
                    <a:pt x="185" y="5656"/>
                  </a:cubicBezTo>
                  <a:lnTo>
                    <a:pt x="1560" y="6451"/>
                  </a:lnTo>
                  <a:cubicBezTo>
                    <a:pt x="1560" y="6451"/>
                    <a:pt x="1560" y="6455"/>
                    <a:pt x="1564" y="6455"/>
                  </a:cubicBezTo>
                  <a:cubicBezTo>
                    <a:pt x="1611" y="6479"/>
                    <a:pt x="1673" y="6492"/>
                    <a:pt x="1734" y="6496"/>
                  </a:cubicBezTo>
                  <a:cubicBezTo>
                    <a:pt x="1740" y="6496"/>
                    <a:pt x="1746" y="6496"/>
                    <a:pt x="1752" y="6496"/>
                  </a:cubicBezTo>
                  <a:cubicBezTo>
                    <a:pt x="1818" y="6496"/>
                    <a:pt x="1882" y="6480"/>
                    <a:pt x="1932" y="6451"/>
                  </a:cubicBezTo>
                  <a:lnTo>
                    <a:pt x="5055" y="4649"/>
                  </a:lnTo>
                  <a:cubicBezTo>
                    <a:pt x="5157" y="4592"/>
                    <a:pt x="5223" y="4444"/>
                    <a:pt x="5202" y="4329"/>
                  </a:cubicBezTo>
                  <a:lnTo>
                    <a:pt x="4369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5" name="Google Shape;995;g7457111804_0_105"/>
            <p:cNvSpPr/>
            <p:nvPr/>
          </p:nvSpPr>
          <p:spPr>
            <a:xfrm>
              <a:off x="5437200" y="3094350"/>
              <a:ext cx="32025" cy="35875"/>
            </a:xfrm>
            <a:custGeom>
              <a:rect b="b" l="l" r="r" t="t"/>
              <a:pathLst>
                <a:path extrusionOk="0" h="1435" w="1281">
                  <a:moveTo>
                    <a:pt x="1065" y="1"/>
                  </a:moveTo>
                  <a:lnTo>
                    <a:pt x="0" y="615"/>
                  </a:lnTo>
                  <a:lnTo>
                    <a:pt x="1280" y="1434"/>
                  </a:lnTo>
                  <a:lnTo>
                    <a:pt x="1065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6" name="Google Shape;996;g7457111804_0_105"/>
            <p:cNvSpPr/>
            <p:nvPr/>
          </p:nvSpPr>
          <p:spPr>
            <a:xfrm>
              <a:off x="5435750" y="3025500"/>
              <a:ext cx="43375" cy="118200"/>
            </a:xfrm>
            <a:custGeom>
              <a:rect b="b" l="l" r="r" t="t"/>
              <a:pathLst>
                <a:path extrusionOk="0" h="4728" w="1735">
                  <a:moveTo>
                    <a:pt x="437" y="1"/>
                  </a:moveTo>
                  <a:lnTo>
                    <a:pt x="1161" y="3761"/>
                  </a:lnTo>
                  <a:cubicBezTo>
                    <a:pt x="1175" y="3843"/>
                    <a:pt x="1147" y="3889"/>
                    <a:pt x="1094" y="3889"/>
                  </a:cubicBezTo>
                  <a:cubicBezTo>
                    <a:pt x="1072" y="3889"/>
                    <a:pt x="1045" y="3881"/>
                    <a:pt x="1014" y="3864"/>
                  </a:cubicBezTo>
                  <a:lnTo>
                    <a:pt x="185" y="3386"/>
                  </a:lnTo>
                  <a:cubicBezTo>
                    <a:pt x="155" y="3368"/>
                    <a:pt x="127" y="3360"/>
                    <a:pt x="103" y="3360"/>
                  </a:cubicBezTo>
                  <a:cubicBezTo>
                    <a:pt x="42" y="3360"/>
                    <a:pt x="1" y="3410"/>
                    <a:pt x="1" y="3492"/>
                  </a:cubicBezTo>
                  <a:lnTo>
                    <a:pt x="1" y="3567"/>
                  </a:lnTo>
                  <a:cubicBezTo>
                    <a:pt x="1" y="3684"/>
                    <a:pt x="79" y="3823"/>
                    <a:pt x="178" y="3884"/>
                  </a:cubicBezTo>
                  <a:cubicBezTo>
                    <a:pt x="181" y="3888"/>
                    <a:pt x="181" y="3888"/>
                    <a:pt x="185" y="3888"/>
                  </a:cubicBezTo>
                  <a:lnTo>
                    <a:pt x="1560" y="4683"/>
                  </a:lnTo>
                  <a:cubicBezTo>
                    <a:pt x="1560" y="4683"/>
                    <a:pt x="1560" y="4687"/>
                    <a:pt x="1564" y="4687"/>
                  </a:cubicBezTo>
                  <a:cubicBezTo>
                    <a:pt x="1611" y="4711"/>
                    <a:pt x="1673" y="4724"/>
                    <a:pt x="1734" y="4728"/>
                  </a:cubicBezTo>
                  <a:lnTo>
                    <a:pt x="874" y="253"/>
                  </a:lnTo>
                  <a:lnTo>
                    <a:pt x="437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7" name="Google Shape;997;g7457111804_0_105"/>
            <p:cNvSpPr/>
            <p:nvPr/>
          </p:nvSpPr>
          <p:spPr>
            <a:xfrm>
              <a:off x="5035575" y="2643850"/>
              <a:ext cx="68125" cy="34200"/>
            </a:xfrm>
            <a:custGeom>
              <a:rect b="b" l="l" r="r" t="t"/>
              <a:pathLst>
                <a:path extrusionOk="0" h="1368" w="2725">
                  <a:moveTo>
                    <a:pt x="1792" y="0"/>
                  </a:moveTo>
                  <a:lnTo>
                    <a:pt x="1663" y="772"/>
                  </a:lnTo>
                  <a:lnTo>
                    <a:pt x="782" y="14"/>
                  </a:lnTo>
                  <a:lnTo>
                    <a:pt x="1" y="696"/>
                  </a:lnTo>
                  <a:cubicBezTo>
                    <a:pt x="292" y="1043"/>
                    <a:pt x="943" y="1368"/>
                    <a:pt x="1519" y="1368"/>
                  </a:cubicBezTo>
                  <a:cubicBezTo>
                    <a:pt x="1545" y="1368"/>
                    <a:pt x="1570" y="1367"/>
                    <a:pt x="1595" y="1366"/>
                  </a:cubicBezTo>
                  <a:cubicBezTo>
                    <a:pt x="2185" y="1339"/>
                    <a:pt x="2523" y="1188"/>
                    <a:pt x="2724" y="782"/>
                  </a:cubicBezTo>
                  <a:lnTo>
                    <a:pt x="1792" y="0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8" name="Google Shape;998;g7457111804_0_105"/>
            <p:cNvSpPr/>
            <p:nvPr/>
          </p:nvSpPr>
          <p:spPr>
            <a:xfrm>
              <a:off x="5035575" y="2643850"/>
              <a:ext cx="68125" cy="31850"/>
            </a:xfrm>
            <a:custGeom>
              <a:rect b="b" l="l" r="r" t="t"/>
              <a:pathLst>
                <a:path extrusionOk="0" h="1274" w="2725">
                  <a:moveTo>
                    <a:pt x="1792" y="0"/>
                  </a:moveTo>
                  <a:lnTo>
                    <a:pt x="1663" y="772"/>
                  </a:lnTo>
                  <a:lnTo>
                    <a:pt x="2277" y="523"/>
                  </a:lnTo>
                  <a:cubicBezTo>
                    <a:pt x="2277" y="523"/>
                    <a:pt x="2373" y="857"/>
                    <a:pt x="2342" y="1199"/>
                  </a:cubicBezTo>
                  <a:cubicBezTo>
                    <a:pt x="2506" y="1106"/>
                    <a:pt x="2628" y="970"/>
                    <a:pt x="2724" y="782"/>
                  </a:cubicBezTo>
                  <a:lnTo>
                    <a:pt x="1792" y="0"/>
                  </a:lnTo>
                  <a:close/>
                  <a:moveTo>
                    <a:pt x="782" y="14"/>
                  </a:moveTo>
                  <a:lnTo>
                    <a:pt x="1" y="696"/>
                  </a:lnTo>
                  <a:cubicBezTo>
                    <a:pt x="199" y="929"/>
                    <a:pt x="557" y="1150"/>
                    <a:pt x="943" y="1273"/>
                  </a:cubicBezTo>
                  <a:cubicBezTo>
                    <a:pt x="875" y="1076"/>
                    <a:pt x="840" y="860"/>
                    <a:pt x="867" y="628"/>
                  </a:cubicBezTo>
                  <a:lnTo>
                    <a:pt x="867" y="628"/>
                  </a:lnTo>
                  <a:lnTo>
                    <a:pt x="1663" y="772"/>
                  </a:lnTo>
                  <a:lnTo>
                    <a:pt x="782" y="14"/>
                  </a:lnTo>
                  <a:close/>
                </a:path>
              </a:pathLst>
            </a:custGeom>
            <a:solidFill>
              <a:srgbClr val="23C7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9" name="Google Shape;999;g7457111804_0_105"/>
            <p:cNvSpPr/>
            <p:nvPr/>
          </p:nvSpPr>
          <p:spPr>
            <a:xfrm>
              <a:off x="5055700" y="2656900"/>
              <a:ext cx="39800" cy="37800"/>
            </a:xfrm>
            <a:custGeom>
              <a:rect b="b" l="l" r="r" t="t"/>
              <a:pathLst>
                <a:path extrusionOk="0" h="1512" w="1592">
                  <a:moveTo>
                    <a:pt x="1472" y="1"/>
                  </a:moveTo>
                  <a:lnTo>
                    <a:pt x="858" y="250"/>
                  </a:lnTo>
                  <a:lnTo>
                    <a:pt x="62" y="106"/>
                  </a:lnTo>
                  <a:lnTo>
                    <a:pt x="62" y="106"/>
                  </a:lnTo>
                  <a:cubicBezTo>
                    <a:pt x="1" y="666"/>
                    <a:pt x="288" y="1148"/>
                    <a:pt x="582" y="1455"/>
                  </a:cubicBezTo>
                  <a:cubicBezTo>
                    <a:pt x="696" y="1497"/>
                    <a:pt x="799" y="1512"/>
                    <a:pt x="886" y="1512"/>
                  </a:cubicBezTo>
                  <a:cubicBezTo>
                    <a:pt x="1094" y="1512"/>
                    <a:pt x="1216" y="1427"/>
                    <a:pt x="1216" y="1427"/>
                  </a:cubicBezTo>
                  <a:cubicBezTo>
                    <a:pt x="1216" y="1427"/>
                    <a:pt x="1442" y="1195"/>
                    <a:pt x="1519" y="792"/>
                  </a:cubicBezTo>
                  <a:cubicBezTo>
                    <a:pt x="1592" y="414"/>
                    <a:pt x="1472" y="1"/>
                    <a:pt x="1472" y="1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0" name="Google Shape;1000;g7457111804_0_105"/>
            <p:cNvSpPr/>
            <p:nvPr/>
          </p:nvSpPr>
          <p:spPr>
            <a:xfrm>
              <a:off x="5051275" y="2692550"/>
              <a:ext cx="50875" cy="190750"/>
            </a:xfrm>
            <a:custGeom>
              <a:rect b="b" l="l" r="r" t="t"/>
              <a:pathLst>
                <a:path extrusionOk="0" h="7630" w="2035">
                  <a:moveTo>
                    <a:pt x="1393" y="1"/>
                  </a:moveTo>
                  <a:lnTo>
                    <a:pt x="759" y="29"/>
                  </a:lnTo>
                  <a:cubicBezTo>
                    <a:pt x="759" y="29"/>
                    <a:pt x="28" y="5438"/>
                    <a:pt x="14" y="5824"/>
                  </a:cubicBezTo>
                  <a:cubicBezTo>
                    <a:pt x="1" y="6210"/>
                    <a:pt x="625" y="7619"/>
                    <a:pt x="990" y="7629"/>
                  </a:cubicBezTo>
                  <a:cubicBezTo>
                    <a:pt x="992" y="7629"/>
                    <a:pt x="993" y="7629"/>
                    <a:pt x="994" y="7629"/>
                  </a:cubicBezTo>
                  <a:cubicBezTo>
                    <a:pt x="1357" y="7629"/>
                    <a:pt x="2035" y="6171"/>
                    <a:pt x="2024" y="5745"/>
                  </a:cubicBezTo>
                  <a:cubicBezTo>
                    <a:pt x="2011" y="5319"/>
                    <a:pt x="1393" y="1"/>
                    <a:pt x="1393" y="1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1" name="Google Shape;1001;g7457111804_0_105"/>
            <p:cNvSpPr/>
            <p:nvPr/>
          </p:nvSpPr>
          <p:spPr>
            <a:xfrm>
              <a:off x="5086100" y="26925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2" name="Google Shape;1002;g7457111804_0_105"/>
            <p:cNvSpPr/>
            <p:nvPr/>
          </p:nvSpPr>
          <p:spPr>
            <a:xfrm>
              <a:off x="5086100" y="26925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3" name="Google Shape;1003;g7457111804_0_105"/>
            <p:cNvSpPr/>
            <p:nvPr/>
          </p:nvSpPr>
          <p:spPr>
            <a:xfrm>
              <a:off x="5069725" y="2696650"/>
              <a:ext cx="25" cy="300"/>
            </a:xfrm>
            <a:custGeom>
              <a:rect b="b" l="l" r="r" t="t"/>
              <a:pathLst>
                <a:path extrusionOk="0" h="12" w="1">
                  <a:moveTo>
                    <a:pt x="0" y="1"/>
                  </a:moveTo>
                  <a:lnTo>
                    <a:pt x="0" y="11"/>
                  </a:lnTo>
                  <a:lnTo>
                    <a:pt x="0" y="11"/>
                  </a:lnTo>
                  <a:lnTo>
                    <a:pt x="0" y="1"/>
                  </a:lnTo>
                  <a:close/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4" name="Google Shape;1004;g7457111804_0_105"/>
            <p:cNvSpPr/>
            <p:nvPr/>
          </p:nvSpPr>
          <p:spPr>
            <a:xfrm>
              <a:off x="5069725" y="2692550"/>
              <a:ext cx="16650" cy="5425"/>
            </a:xfrm>
            <a:custGeom>
              <a:rect b="b" l="l" r="r" t="t"/>
              <a:pathLst>
                <a:path extrusionOk="0" h="217" w="666">
                  <a:moveTo>
                    <a:pt x="655" y="1"/>
                  </a:moveTo>
                  <a:cubicBezTo>
                    <a:pt x="539" y="79"/>
                    <a:pt x="420" y="103"/>
                    <a:pt x="320" y="103"/>
                  </a:cubicBezTo>
                  <a:cubicBezTo>
                    <a:pt x="147" y="103"/>
                    <a:pt x="21" y="29"/>
                    <a:pt x="21" y="29"/>
                  </a:cubicBezTo>
                  <a:lnTo>
                    <a:pt x="0" y="165"/>
                  </a:lnTo>
                  <a:lnTo>
                    <a:pt x="0" y="175"/>
                  </a:lnTo>
                  <a:cubicBezTo>
                    <a:pt x="89" y="206"/>
                    <a:pt x="174" y="216"/>
                    <a:pt x="249" y="216"/>
                  </a:cubicBezTo>
                  <a:cubicBezTo>
                    <a:pt x="498" y="216"/>
                    <a:pt x="665" y="87"/>
                    <a:pt x="665" y="87"/>
                  </a:cubicBezTo>
                  <a:lnTo>
                    <a:pt x="655" y="1"/>
                  </a:lnTo>
                  <a:close/>
                </a:path>
              </a:pathLst>
            </a:custGeom>
            <a:solidFill>
              <a:srgbClr val="23C7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5" name="Google Shape;1005;g7457111804_0_105"/>
            <p:cNvSpPr/>
            <p:nvPr/>
          </p:nvSpPr>
          <p:spPr>
            <a:xfrm>
              <a:off x="4992150" y="2590600"/>
              <a:ext cx="85000" cy="93200"/>
            </a:xfrm>
            <a:custGeom>
              <a:rect b="b" l="l" r="r" t="t"/>
              <a:pathLst>
                <a:path extrusionOk="0" h="3728" w="3400">
                  <a:moveTo>
                    <a:pt x="823" y="0"/>
                  </a:moveTo>
                  <a:cubicBezTo>
                    <a:pt x="823" y="0"/>
                    <a:pt x="451" y="69"/>
                    <a:pt x="0" y="1168"/>
                  </a:cubicBezTo>
                  <a:cubicBezTo>
                    <a:pt x="328" y="2079"/>
                    <a:pt x="997" y="3083"/>
                    <a:pt x="1977" y="3727"/>
                  </a:cubicBezTo>
                  <a:lnTo>
                    <a:pt x="2604" y="2758"/>
                  </a:lnTo>
                  <a:lnTo>
                    <a:pt x="3400" y="2902"/>
                  </a:lnTo>
                  <a:lnTo>
                    <a:pt x="806" y="679"/>
                  </a:lnTo>
                  <a:lnTo>
                    <a:pt x="823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6" name="Google Shape;1006;g7457111804_0_105"/>
            <p:cNvSpPr/>
            <p:nvPr/>
          </p:nvSpPr>
          <p:spPr>
            <a:xfrm>
              <a:off x="5077125" y="2601525"/>
              <a:ext cx="30500" cy="71000"/>
            </a:xfrm>
            <a:custGeom>
              <a:rect b="b" l="l" r="r" t="t"/>
              <a:pathLst>
                <a:path extrusionOk="0" h="2840" w="1220">
                  <a:moveTo>
                    <a:pt x="322" y="1"/>
                  </a:moveTo>
                  <a:lnTo>
                    <a:pt x="270" y="885"/>
                  </a:lnTo>
                  <a:cubicBezTo>
                    <a:pt x="270" y="885"/>
                    <a:pt x="96" y="1905"/>
                    <a:pt x="1" y="2465"/>
                  </a:cubicBezTo>
                  <a:lnTo>
                    <a:pt x="615" y="2216"/>
                  </a:lnTo>
                  <a:lnTo>
                    <a:pt x="1219" y="2840"/>
                  </a:lnTo>
                  <a:cubicBezTo>
                    <a:pt x="1219" y="2840"/>
                    <a:pt x="1195" y="1144"/>
                    <a:pt x="966" y="677"/>
                  </a:cubicBezTo>
                  <a:cubicBezTo>
                    <a:pt x="687" y="99"/>
                    <a:pt x="322" y="1"/>
                    <a:pt x="322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7" name="Google Shape;1007;g7457111804_0_105"/>
            <p:cNvSpPr/>
            <p:nvPr/>
          </p:nvSpPr>
          <p:spPr>
            <a:xfrm>
              <a:off x="4876025" y="2622325"/>
              <a:ext cx="118275" cy="214050"/>
            </a:xfrm>
            <a:custGeom>
              <a:rect b="b" l="l" r="r" t="t"/>
              <a:pathLst>
                <a:path extrusionOk="0" h="8562" w="4731">
                  <a:moveTo>
                    <a:pt x="3886" y="1"/>
                  </a:moveTo>
                  <a:cubicBezTo>
                    <a:pt x="3542" y="1"/>
                    <a:pt x="2590" y="62"/>
                    <a:pt x="1908" y="697"/>
                  </a:cubicBezTo>
                  <a:cubicBezTo>
                    <a:pt x="1062" y="1489"/>
                    <a:pt x="912" y="2172"/>
                    <a:pt x="573" y="4165"/>
                  </a:cubicBezTo>
                  <a:cubicBezTo>
                    <a:pt x="236" y="6158"/>
                    <a:pt x="0" y="7855"/>
                    <a:pt x="0" y="7855"/>
                  </a:cubicBezTo>
                  <a:cubicBezTo>
                    <a:pt x="0" y="7855"/>
                    <a:pt x="996" y="8562"/>
                    <a:pt x="2344" y="8562"/>
                  </a:cubicBezTo>
                  <a:cubicBezTo>
                    <a:pt x="2599" y="8562"/>
                    <a:pt x="2867" y="8536"/>
                    <a:pt x="3144" y="8476"/>
                  </a:cubicBezTo>
                  <a:lnTo>
                    <a:pt x="3744" y="5148"/>
                  </a:lnTo>
                  <a:cubicBezTo>
                    <a:pt x="3744" y="5148"/>
                    <a:pt x="4311" y="4046"/>
                    <a:pt x="4478" y="3142"/>
                  </a:cubicBezTo>
                  <a:cubicBezTo>
                    <a:pt x="4730" y="1783"/>
                    <a:pt x="4434" y="448"/>
                    <a:pt x="4017" y="4"/>
                  </a:cubicBezTo>
                  <a:cubicBezTo>
                    <a:pt x="4017" y="4"/>
                    <a:pt x="3969" y="1"/>
                    <a:pt x="388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08" name="Google Shape;1008;g7457111804_0_105"/>
          <p:cNvGrpSpPr/>
          <p:nvPr/>
        </p:nvGrpSpPr>
        <p:grpSpPr>
          <a:xfrm>
            <a:off x="523503" y="4142909"/>
            <a:ext cx="480501" cy="464899"/>
            <a:chOff x="4002200" y="2278875"/>
            <a:chExt cx="1936725" cy="1688700"/>
          </a:xfrm>
        </p:grpSpPr>
        <p:sp>
          <p:nvSpPr>
            <p:cNvPr id="1009" name="Google Shape;1009;g7457111804_0_105"/>
            <p:cNvSpPr/>
            <p:nvPr/>
          </p:nvSpPr>
          <p:spPr>
            <a:xfrm>
              <a:off x="4512375" y="3258625"/>
              <a:ext cx="1232625" cy="708950"/>
            </a:xfrm>
            <a:custGeom>
              <a:rect b="b" l="l" r="r" t="t"/>
              <a:pathLst>
                <a:path extrusionOk="0" h="28358" w="49305">
                  <a:moveTo>
                    <a:pt x="32081" y="0"/>
                  </a:moveTo>
                  <a:cubicBezTo>
                    <a:pt x="31878" y="0"/>
                    <a:pt x="31676" y="45"/>
                    <a:pt x="31522" y="133"/>
                  </a:cubicBezTo>
                  <a:lnTo>
                    <a:pt x="307" y="18154"/>
                  </a:lnTo>
                  <a:cubicBezTo>
                    <a:pt x="0" y="18331"/>
                    <a:pt x="0" y="18621"/>
                    <a:pt x="307" y="18799"/>
                  </a:cubicBezTo>
                  <a:lnTo>
                    <a:pt x="16635" y="28222"/>
                  </a:lnTo>
                  <a:cubicBezTo>
                    <a:pt x="16789" y="28313"/>
                    <a:pt x="16993" y="28358"/>
                    <a:pt x="17196" y="28358"/>
                  </a:cubicBezTo>
                  <a:cubicBezTo>
                    <a:pt x="17397" y="28358"/>
                    <a:pt x="17598" y="28314"/>
                    <a:pt x="17751" y="28225"/>
                  </a:cubicBezTo>
                  <a:lnTo>
                    <a:pt x="48997" y="10222"/>
                  </a:lnTo>
                  <a:cubicBezTo>
                    <a:pt x="49305" y="10045"/>
                    <a:pt x="49305" y="9754"/>
                    <a:pt x="48997" y="9577"/>
                  </a:cubicBezTo>
                  <a:lnTo>
                    <a:pt x="32639" y="133"/>
                  </a:lnTo>
                  <a:cubicBezTo>
                    <a:pt x="32485" y="45"/>
                    <a:pt x="32283" y="0"/>
                    <a:pt x="3208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0" name="Google Shape;1010;g7457111804_0_105"/>
            <p:cNvSpPr/>
            <p:nvPr/>
          </p:nvSpPr>
          <p:spPr>
            <a:xfrm>
              <a:off x="5715175" y="3173825"/>
              <a:ext cx="165400" cy="173800"/>
            </a:xfrm>
            <a:custGeom>
              <a:rect b="b" l="l" r="r" t="t"/>
              <a:pathLst>
                <a:path extrusionOk="0" h="6952" w="6616">
                  <a:moveTo>
                    <a:pt x="4477" y="0"/>
                  </a:moveTo>
                  <a:cubicBezTo>
                    <a:pt x="3506" y="0"/>
                    <a:pt x="2365" y="493"/>
                    <a:pt x="1377" y="1849"/>
                  </a:cubicBezTo>
                  <a:cubicBezTo>
                    <a:pt x="1" y="3733"/>
                    <a:pt x="151" y="6935"/>
                    <a:pt x="196" y="6952"/>
                  </a:cubicBezTo>
                  <a:lnTo>
                    <a:pt x="1612" y="6470"/>
                  </a:lnTo>
                  <a:cubicBezTo>
                    <a:pt x="2012" y="4320"/>
                    <a:pt x="3691" y="3140"/>
                    <a:pt x="5042" y="2464"/>
                  </a:cubicBezTo>
                  <a:cubicBezTo>
                    <a:pt x="6390" y="1791"/>
                    <a:pt x="6615" y="665"/>
                    <a:pt x="5520" y="204"/>
                  </a:cubicBezTo>
                  <a:cubicBezTo>
                    <a:pt x="5211" y="75"/>
                    <a:pt x="4857" y="0"/>
                    <a:pt x="4477" y="0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1" name="Google Shape;1011;g7457111804_0_105"/>
            <p:cNvSpPr/>
            <p:nvPr/>
          </p:nvSpPr>
          <p:spPr>
            <a:xfrm>
              <a:off x="5719375" y="3173800"/>
              <a:ext cx="151225" cy="173825"/>
            </a:xfrm>
            <a:custGeom>
              <a:rect b="b" l="l" r="r" t="t"/>
              <a:pathLst>
                <a:path extrusionOk="0" h="6953" w="6049">
                  <a:moveTo>
                    <a:pt x="4308" y="0"/>
                  </a:moveTo>
                  <a:cubicBezTo>
                    <a:pt x="3339" y="0"/>
                    <a:pt x="2198" y="496"/>
                    <a:pt x="1209" y="1850"/>
                  </a:cubicBezTo>
                  <a:cubicBezTo>
                    <a:pt x="168" y="3273"/>
                    <a:pt x="1" y="5451"/>
                    <a:pt x="1" y="6438"/>
                  </a:cubicBezTo>
                  <a:cubicBezTo>
                    <a:pt x="1" y="6755"/>
                    <a:pt x="17" y="6949"/>
                    <a:pt x="28" y="6953"/>
                  </a:cubicBezTo>
                  <a:lnTo>
                    <a:pt x="1444" y="6471"/>
                  </a:lnTo>
                  <a:cubicBezTo>
                    <a:pt x="1844" y="4321"/>
                    <a:pt x="3523" y="3141"/>
                    <a:pt x="4874" y="2465"/>
                  </a:cubicBezTo>
                  <a:cubicBezTo>
                    <a:pt x="5645" y="2079"/>
                    <a:pt x="6048" y="1547"/>
                    <a:pt x="6048" y="1076"/>
                  </a:cubicBezTo>
                  <a:cubicBezTo>
                    <a:pt x="6048" y="721"/>
                    <a:pt x="5820" y="403"/>
                    <a:pt x="5352" y="205"/>
                  </a:cubicBezTo>
                  <a:cubicBezTo>
                    <a:pt x="5041" y="75"/>
                    <a:pt x="4686" y="0"/>
                    <a:pt x="4308" y="0"/>
                  </a:cubicBezTo>
                  <a:close/>
                </a:path>
              </a:pathLst>
            </a:custGeom>
            <a:solidFill>
              <a:srgbClr val="23C7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2" name="Google Shape;1012;g7457111804_0_105"/>
            <p:cNvSpPr/>
            <p:nvPr/>
          </p:nvSpPr>
          <p:spPr>
            <a:xfrm>
              <a:off x="5730025" y="3185750"/>
              <a:ext cx="109075" cy="138500"/>
            </a:xfrm>
            <a:custGeom>
              <a:rect b="b" l="l" r="r" t="t"/>
              <a:pathLst>
                <a:path extrusionOk="0" h="5540" w="4363">
                  <a:moveTo>
                    <a:pt x="4249" y="1"/>
                  </a:moveTo>
                  <a:cubicBezTo>
                    <a:pt x="4240" y="1"/>
                    <a:pt x="4232" y="2"/>
                    <a:pt x="4223" y="4"/>
                  </a:cubicBezTo>
                  <a:cubicBezTo>
                    <a:pt x="2537" y="427"/>
                    <a:pt x="540" y="2072"/>
                    <a:pt x="8" y="5420"/>
                  </a:cubicBezTo>
                  <a:cubicBezTo>
                    <a:pt x="1" y="5475"/>
                    <a:pt x="38" y="5530"/>
                    <a:pt x="93" y="5536"/>
                  </a:cubicBezTo>
                  <a:cubicBezTo>
                    <a:pt x="100" y="5539"/>
                    <a:pt x="103" y="5539"/>
                    <a:pt x="110" y="5539"/>
                  </a:cubicBezTo>
                  <a:cubicBezTo>
                    <a:pt x="158" y="5539"/>
                    <a:pt x="202" y="5502"/>
                    <a:pt x="213" y="5451"/>
                  </a:cubicBezTo>
                  <a:cubicBezTo>
                    <a:pt x="728" y="2201"/>
                    <a:pt x="2650" y="612"/>
                    <a:pt x="4274" y="205"/>
                  </a:cubicBezTo>
                  <a:cubicBezTo>
                    <a:pt x="4329" y="191"/>
                    <a:pt x="4362" y="133"/>
                    <a:pt x="4349" y="79"/>
                  </a:cubicBezTo>
                  <a:cubicBezTo>
                    <a:pt x="4337" y="32"/>
                    <a:pt x="4296" y="1"/>
                    <a:pt x="42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3" name="Google Shape;1013;g7457111804_0_105"/>
            <p:cNvSpPr/>
            <p:nvPr/>
          </p:nvSpPr>
          <p:spPr>
            <a:xfrm>
              <a:off x="5720050" y="3268975"/>
              <a:ext cx="218875" cy="227200"/>
            </a:xfrm>
            <a:custGeom>
              <a:rect b="b" l="l" r="r" t="t"/>
              <a:pathLst>
                <a:path extrusionOk="0" h="9088" w="8755">
                  <a:moveTo>
                    <a:pt x="6171" y="0"/>
                  </a:moveTo>
                  <a:cubicBezTo>
                    <a:pt x="5424" y="0"/>
                    <a:pt x="4735" y="212"/>
                    <a:pt x="4205" y="449"/>
                  </a:cubicBezTo>
                  <a:cubicBezTo>
                    <a:pt x="3455" y="785"/>
                    <a:pt x="3342" y="1137"/>
                    <a:pt x="2484" y="1137"/>
                  </a:cubicBezTo>
                  <a:cubicBezTo>
                    <a:pt x="2382" y="1137"/>
                    <a:pt x="2269" y="1132"/>
                    <a:pt x="2144" y="1122"/>
                  </a:cubicBezTo>
                  <a:cubicBezTo>
                    <a:pt x="2070" y="1115"/>
                    <a:pt x="1998" y="1112"/>
                    <a:pt x="1926" y="1112"/>
                  </a:cubicBezTo>
                  <a:cubicBezTo>
                    <a:pt x="855" y="1112"/>
                    <a:pt x="71" y="1808"/>
                    <a:pt x="1" y="2480"/>
                  </a:cubicBezTo>
                  <a:lnTo>
                    <a:pt x="250" y="9088"/>
                  </a:lnTo>
                  <a:cubicBezTo>
                    <a:pt x="461" y="8245"/>
                    <a:pt x="1308" y="7689"/>
                    <a:pt x="2311" y="7596"/>
                  </a:cubicBezTo>
                  <a:cubicBezTo>
                    <a:pt x="3352" y="7504"/>
                    <a:pt x="4564" y="7402"/>
                    <a:pt x="4888" y="6521"/>
                  </a:cubicBezTo>
                  <a:cubicBezTo>
                    <a:pt x="5209" y="5641"/>
                    <a:pt x="4884" y="4450"/>
                    <a:pt x="5032" y="3866"/>
                  </a:cubicBezTo>
                  <a:cubicBezTo>
                    <a:pt x="5212" y="3160"/>
                    <a:pt x="5482" y="2736"/>
                    <a:pt x="6850" y="2306"/>
                  </a:cubicBezTo>
                  <a:cubicBezTo>
                    <a:pt x="8075" y="1924"/>
                    <a:pt x="8755" y="750"/>
                    <a:pt x="7519" y="255"/>
                  </a:cubicBezTo>
                  <a:cubicBezTo>
                    <a:pt x="7064" y="73"/>
                    <a:pt x="6608" y="0"/>
                    <a:pt x="6171" y="0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4" name="Google Shape;1014;g7457111804_0_105"/>
            <p:cNvSpPr/>
            <p:nvPr/>
          </p:nvSpPr>
          <p:spPr>
            <a:xfrm>
              <a:off x="5723375" y="3284775"/>
              <a:ext cx="164625" cy="139900"/>
            </a:xfrm>
            <a:custGeom>
              <a:rect b="b" l="l" r="r" t="t"/>
              <a:pathLst>
                <a:path extrusionOk="0" h="5596" w="6585">
                  <a:moveTo>
                    <a:pt x="6477" y="1"/>
                  </a:moveTo>
                  <a:cubicBezTo>
                    <a:pt x="6473" y="1"/>
                    <a:pt x="6469" y="1"/>
                    <a:pt x="6465" y="2"/>
                  </a:cubicBezTo>
                  <a:cubicBezTo>
                    <a:pt x="5107" y="165"/>
                    <a:pt x="1018" y="2678"/>
                    <a:pt x="21" y="5459"/>
                  </a:cubicBezTo>
                  <a:cubicBezTo>
                    <a:pt x="0" y="5510"/>
                    <a:pt x="28" y="5572"/>
                    <a:pt x="82" y="5589"/>
                  </a:cubicBezTo>
                  <a:cubicBezTo>
                    <a:pt x="93" y="5592"/>
                    <a:pt x="107" y="5595"/>
                    <a:pt x="117" y="5595"/>
                  </a:cubicBezTo>
                  <a:cubicBezTo>
                    <a:pt x="161" y="5595"/>
                    <a:pt x="199" y="5568"/>
                    <a:pt x="216" y="5527"/>
                  </a:cubicBezTo>
                  <a:cubicBezTo>
                    <a:pt x="1188" y="2818"/>
                    <a:pt x="5168" y="364"/>
                    <a:pt x="6489" y="206"/>
                  </a:cubicBezTo>
                  <a:cubicBezTo>
                    <a:pt x="6543" y="200"/>
                    <a:pt x="6584" y="148"/>
                    <a:pt x="6578" y="94"/>
                  </a:cubicBezTo>
                  <a:cubicBezTo>
                    <a:pt x="6571" y="40"/>
                    <a:pt x="6529" y="1"/>
                    <a:pt x="64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5" name="Google Shape;1015;g7457111804_0_105"/>
            <p:cNvSpPr/>
            <p:nvPr/>
          </p:nvSpPr>
          <p:spPr>
            <a:xfrm>
              <a:off x="5738575" y="3319075"/>
              <a:ext cx="13925" cy="64900"/>
            </a:xfrm>
            <a:custGeom>
              <a:rect b="b" l="l" r="r" t="t"/>
              <a:pathLst>
                <a:path extrusionOk="0" h="2596" w="557">
                  <a:moveTo>
                    <a:pt x="444" y="0"/>
                  </a:moveTo>
                  <a:cubicBezTo>
                    <a:pt x="402" y="0"/>
                    <a:pt x="361" y="26"/>
                    <a:pt x="345" y="66"/>
                  </a:cubicBezTo>
                  <a:cubicBezTo>
                    <a:pt x="331" y="107"/>
                    <a:pt x="0" y="1039"/>
                    <a:pt x="342" y="2517"/>
                  </a:cubicBezTo>
                  <a:cubicBezTo>
                    <a:pt x="352" y="2561"/>
                    <a:pt x="392" y="2596"/>
                    <a:pt x="441" y="2596"/>
                  </a:cubicBezTo>
                  <a:cubicBezTo>
                    <a:pt x="447" y="2596"/>
                    <a:pt x="457" y="2596"/>
                    <a:pt x="465" y="2592"/>
                  </a:cubicBezTo>
                  <a:cubicBezTo>
                    <a:pt x="519" y="2579"/>
                    <a:pt x="553" y="2524"/>
                    <a:pt x="539" y="2470"/>
                  </a:cubicBezTo>
                  <a:cubicBezTo>
                    <a:pt x="216" y="1057"/>
                    <a:pt x="533" y="145"/>
                    <a:pt x="536" y="138"/>
                  </a:cubicBezTo>
                  <a:cubicBezTo>
                    <a:pt x="556" y="83"/>
                    <a:pt x="529" y="25"/>
                    <a:pt x="474" y="5"/>
                  </a:cubicBezTo>
                  <a:cubicBezTo>
                    <a:pt x="464" y="2"/>
                    <a:pt x="454" y="0"/>
                    <a:pt x="44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6" name="Google Shape;1016;g7457111804_0_105"/>
            <p:cNvSpPr/>
            <p:nvPr/>
          </p:nvSpPr>
          <p:spPr>
            <a:xfrm>
              <a:off x="5729775" y="3398700"/>
              <a:ext cx="71200" cy="11300"/>
            </a:xfrm>
            <a:custGeom>
              <a:rect b="b" l="l" r="r" t="t"/>
              <a:pathLst>
                <a:path extrusionOk="0" h="452" w="2848">
                  <a:moveTo>
                    <a:pt x="1448" y="1"/>
                  </a:moveTo>
                  <a:cubicBezTo>
                    <a:pt x="960" y="1"/>
                    <a:pt x="436" y="59"/>
                    <a:pt x="72" y="257"/>
                  </a:cubicBezTo>
                  <a:cubicBezTo>
                    <a:pt x="21" y="285"/>
                    <a:pt x="1" y="346"/>
                    <a:pt x="28" y="397"/>
                  </a:cubicBezTo>
                  <a:cubicBezTo>
                    <a:pt x="48" y="431"/>
                    <a:pt x="83" y="452"/>
                    <a:pt x="120" y="452"/>
                  </a:cubicBezTo>
                  <a:cubicBezTo>
                    <a:pt x="138" y="452"/>
                    <a:pt x="154" y="449"/>
                    <a:pt x="168" y="438"/>
                  </a:cubicBezTo>
                  <a:cubicBezTo>
                    <a:pt x="495" y="260"/>
                    <a:pt x="980" y="208"/>
                    <a:pt x="1440" y="208"/>
                  </a:cubicBezTo>
                  <a:cubicBezTo>
                    <a:pt x="2100" y="208"/>
                    <a:pt x="2708" y="316"/>
                    <a:pt x="2718" y="318"/>
                  </a:cubicBezTo>
                  <a:cubicBezTo>
                    <a:pt x="2724" y="320"/>
                    <a:pt x="2730" y="320"/>
                    <a:pt x="2736" y="320"/>
                  </a:cubicBezTo>
                  <a:cubicBezTo>
                    <a:pt x="2784" y="320"/>
                    <a:pt x="2828" y="285"/>
                    <a:pt x="2837" y="236"/>
                  </a:cubicBezTo>
                  <a:cubicBezTo>
                    <a:pt x="2847" y="178"/>
                    <a:pt x="2809" y="124"/>
                    <a:pt x="2755" y="114"/>
                  </a:cubicBezTo>
                  <a:cubicBezTo>
                    <a:pt x="2712" y="108"/>
                    <a:pt x="2113" y="1"/>
                    <a:pt x="14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7" name="Google Shape;1017;g7457111804_0_105"/>
            <p:cNvSpPr/>
            <p:nvPr/>
          </p:nvSpPr>
          <p:spPr>
            <a:xfrm>
              <a:off x="4446675" y="3190600"/>
              <a:ext cx="40475" cy="35025"/>
            </a:xfrm>
            <a:custGeom>
              <a:rect b="b" l="l" r="r" t="t"/>
              <a:pathLst>
                <a:path extrusionOk="0" h="1401" w="1619">
                  <a:moveTo>
                    <a:pt x="1618" y="1"/>
                  </a:moveTo>
                  <a:lnTo>
                    <a:pt x="0" y="468"/>
                  </a:lnTo>
                  <a:lnTo>
                    <a:pt x="1618" y="1400"/>
                  </a:lnTo>
                  <a:lnTo>
                    <a:pt x="161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8" name="Google Shape;1018;g7457111804_0_105"/>
            <p:cNvSpPr/>
            <p:nvPr/>
          </p:nvSpPr>
          <p:spPr>
            <a:xfrm>
              <a:off x="4022425" y="3202300"/>
              <a:ext cx="222225" cy="165450"/>
            </a:xfrm>
            <a:custGeom>
              <a:rect b="b" l="l" r="r" t="t"/>
              <a:pathLst>
                <a:path extrusionOk="0" h="6618" w="8889">
                  <a:moveTo>
                    <a:pt x="1" y="0"/>
                  </a:moveTo>
                  <a:lnTo>
                    <a:pt x="1" y="1489"/>
                  </a:lnTo>
                  <a:lnTo>
                    <a:pt x="8888" y="6618"/>
                  </a:lnTo>
                  <a:lnTo>
                    <a:pt x="8888" y="513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9" name="Google Shape;1019;g7457111804_0_105"/>
            <p:cNvSpPr/>
            <p:nvPr/>
          </p:nvSpPr>
          <p:spPr>
            <a:xfrm>
              <a:off x="4002200" y="2910650"/>
              <a:ext cx="222325" cy="431600"/>
            </a:xfrm>
            <a:custGeom>
              <a:rect b="b" l="l" r="r" t="t"/>
              <a:pathLst>
                <a:path extrusionOk="0" h="17264" w="8893">
                  <a:moveTo>
                    <a:pt x="1" y="0"/>
                  </a:moveTo>
                  <a:lnTo>
                    <a:pt x="1" y="12131"/>
                  </a:lnTo>
                  <a:lnTo>
                    <a:pt x="8892" y="17263"/>
                  </a:lnTo>
                  <a:lnTo>
                    <a:pt x="8892" y="513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0" name="Google Shape;1020;g7457111804_0_105"/>
            <p:cNvSpPr/>
            <p:nvPr/>
          </p:nvSpPr>
          <p:spPr>
            <a:xfrm>
              <a:off x="4224500" y="2863975"/>
              <a:ext cx="302975" cy="478275"/>
            </a:xfrm>
            <a:custGeom>
              <a:rect b="b" l="l" r="r" t="t"/>
              <a:pathLst>
                <a:path extrusionOk="0" h="19131" w="12119">
                  <a:moveTo>
                    <a:pt x="12119" y="1"/>
                  </a:moveTo>
                  <a:lnTo>
                    <a:pt x="0" y="7001"/>
                  </a:lnTo>
                  <a:lnTo>
                    <a:pt x="0" y="19130"/>
                  </a:lnTo>
                  <a:lnTo>
                    <a:pt x="12119" y="12134"/>
                  </a:lnTo>
                  <a:lnTo>
                    <a:pt x="12119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1" name="Google Shape;1021;g7457111804_0_105"/>
            <p:cNvSpPr/>
            <p:nvPr/>
          </p:nvSpPr>
          <p:spPr>
            <a:xfrm>
              <a:off x="4002200" y="2735675"/>
              <a:ext cx="525275" cy="303325"/>
            </a:xfrm>
            <a:custGeom>
              <a:rect b="b" l="l" r="r" t="t"/>
              <a:pathLst>
                <a:path extrusionOk="0" h="12133" w="21011">
                  <a:moveTo>
                    <a:pt x="12123" y="0"/>
                  </a:moveTo>
                  <a:lnTo>
                    <a:pt x="1" y="6999"/>
                  </a:lnTo>
                  <a:lnTo>
                    <a:pt x="8892" y="12133"/>
                  </a:lnTo>
                  <a:lnTo>
                    <a:pt x="21011" y="5133"/>
                  </a:lnTo>
                  <a:lnTo>
                    <a:pt x="12123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2" name="Google Shape;1022;g7457111804_0_105"/>
            <p:cNvSpPr/>
            <p:nvPr/>
          </p:nvSpPr>
          <p:spPr>
            <a:xfrm>
              <a:off x="4244625" y="2898975"/>
              <a:ext cx="262725" cy="221700"/>
            </a:xfrm>
            <a:custGeom>
              <a:rect b="b" l="l" r="r" t="t"/>
              <a:pathLst>
                <a:path extrusionOk="0" h="8868" w="10509">
                  <a:moveTo>
                    <a:pt x="10509" y="1"/>
                  </a:moveTo>
                  <a:lnTo>
                    <a:pt x="0" y="6065"/>
                  </a:lnTo>
                  <a:lnTo>
                    <a:pt x="0" y="8867"/>
                  </a:lnTo>
                  <a:lnTo>
                    <a:pt x="10509" y="2802"/>
                  </a:lnTo>
                  <a:lnTo>
                    <a:pt x="10509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3" name="Google Shape;1023;g7457111804_0_105"/>
            <p:cNvSpPr/>
            <p:nvPr/>
          </p:nvSpPr>
          <p:spPr>
            <a:xfrm>
              <a:off x="4345625" y="2945650"/>
              <a:ext cx="80925" cy="53850"/>
            </a:xfrm>
            <a:custGeom>
              <a:rect b="b" l="l" r="r" t="t"/>
              <a:pathLst>
                <a:path extrusionOk="0" h="2154" w="3237">
                  <a:moveTo>
                    <a:pt x="3236" y="0"/>
                  </a:moveTo>
                  <a:lnTo>
                    <a:pt x="1" y="1867"/>
                  </a:lnTo>
                  <a:lnTo>
                    <a:pt x="1" y="2099"/>
                  </a:lnTo>
                  <a:cubicBezTo>
                    <a:pt x="1" y="2137"/>
                    <a:pt x="32" y="2154"/>
                    <a:pt x="83" y="2154"/>
                  </a:cubicBezTo>
                  <a:cubicBezTo>
                    <a:pt x="220" y="2154"/>
                    <a:pt x="520" y="2034"/>
                    <a:pt x="864" y="1836"/>
                  </a:cubicBezTo>
                  <a:lnTo>
                    <a:pt x="2373" y="966"/>
                  </a:lnTo>
                  <a:cubicBezTo>
                    <a:pt x="2847" y="689"/>
                    <a:pt x="3236" y="362"/>
                    <a:pt x="3236" y="235"/>
                  </a:cubicBezTo>
                  <a:lnTo>
                    <a:pt x="3236" y="0"/>
                  </a:lnTo>
                  <a:close/>
                </a:path>
              </a:pathLst>
            </a:custGeom>
            <a:solidFill>
              <a:srgbClr val="0A12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4" name="Google Shape;1024;g7457111804_0_105"/>
            <p:cNvSpPr/>
            <p:nvPr/>
          </p:nvSpPr>
          <p:spPr>
            <a:xfrm>
              <a:off x="4244625" y="2992325"/>
              <a:ext cx="262725" cy="221600"/>
            </a:xfrm>
            <a:custGeom>
              <a:rect b="b" l="l" r="r" t="t"/>
              <a:pathLst>
                <a:path extrusionOk="0" h="8864" w="10509">
                  <a:moveTo>
                    <a:pt x="10509" y="0"/>
                  </a:moveTo>
                  <a:lnTo>
                    <a:pt x="0" y="6065"/>
                  </a:lnTo>
                  <a:lnTo>
                    <a:pt x="0" y="8864"/>
                  </a:lnTo>
                  <a:lnTo>
                    <a:pt x="10509" y="2799"/>
                  </a:lnTo>
                  <a:lnTo>
                    <a:pt x="10509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5" name="Google Shape;1025;g7457111804_0_105"/>
            <p:cNvSpPr/>
            <p:nvPr/>
          </p:nvSpPr>
          <p:spPr>
            <a:xfrm>
              <a:off x="4345625" y="3080200"/>
              <a:ext cx="9425" cy="5475"/>
            </a:xfrm>
            <a:custGeom>
              <a:rect b="b" l="l" r="r" t="t"/>
              <a:pathLst>
                <a:path extrusionOk="0" h="219" w="377">
                  <a:moveTo>
                    <a:pt x="377" y="1"/>
                  </a:moveTo>
                  <a:lnTo>
                    <a:pt x="1" y="219"/>
                  </a:lnTo>
                  <a:lnTo>
                    <a:pt x="1" y="219"/>
                  </a:lnTo>
                  <a:close/>
                </a:path>
              </a:pathLst>
            </a:custGeom>
            <a:solidFill>
              <a:srgbClr val="080E1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6" name="Google Shape;1026;g7457111804_0_105"/>
            <p:cNvSpPr/>
            <p:nvPr/>
          </p:nvSpPr>
          <p:spPr>
            <a:xfrm>
              <a:off x="4345625" y="3038975"/>
              <a:ext cx="80925" cy="53800"/>
            </a:xfrm>
            <a:custGeom>
              <a:rect b="b" l="l" r="r" t="t"/>
              <a:pathLst>
                <a:path extrusionOk="0" h="2152" w="3237">
                  <a:moveTo>
                    <a:pt x="3236" y="1"/>
                  </a:moveTo>
                  <a:lnTo>
                    <a:pt x="377" y="1650"/>
                  </a:lnTo>
                  <a:lnTo>
                    <a:pt x="1" y="1868"/>
                  </a:lnTo>
                  <a:lnTo>
                    <a:pt x="1" y="2100"/>
                  </a:lnTo>
                  <a:cubicBezTo>
                    <a:pt x="1" y="2134"/>
                    <a:pt x="32" y="2151"/>
                    <a:pt x="83" y="2151"/>
                  </a:cubicBezTo>
                  <a:cubicBezTo>
                    <a:pt x="220" y="2151"/>
                    <a:pt x="520" y="2035"/>
                    <a:pt x="864" y="1837"/>
                  </a:cubicBezTo>
                  <a:lnTo>
                    <a:pt x="2373" y="963"/>
                  </a:lnTo>
                  <a:cubicBezTo>
                    <a:pt x="2847" y="691"/>
                    <a:pt x="3236" y="363"/>
                    <a:pt x="3236" y="233"/>
                  </a:cubicBezTo>
                  <a:lnTo>
                    <a:pt x="3236" y="1"/>
                  </a:lnTo>
                  <a:close/>
                </a:path>
              </a:pathLst>
            </a:custGeom>
            <a:solidFill>
              <a:srgbClr val="0A12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7" name="Google Shape;1027;g7457111804_0_105"/>
            <p:cNvSpPr/>
            <p:nvPr/>
          </p:nvSpPr>
          <p:spPr>
            <a:xfrm>
              <a:off x="4244625" y="3085650"/>
              <a:ext cx="262725" cy="221625"/>
            </a:xfrm>
            <a:custGeom>
              <a:rect b="b" l="l" r="r" t="t"/>
              <a:pathLst>
                <a:path extrusionOk="0" h="8865" w="10509">
                  <a:moveTo>
                    <a:pt x="10509" y="1"/>
                  </a:moveTo>
                  <a:lnTo>
                    <a:pt x="0" y="6065"/>
                  </a:lnTo>
                  <a:lnTo>
                    <a:pt x="0" y="8864"/>
                  </a:lnTo>
                  <a:lnTo>
                    <a:pt x="10509" y="2800"/>
                  </a:lnTo>
                  <a:lnTo>
                    <a:pt x="10509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8" name="Google Shape;1028;g7457111804_0_105"/>
            <p:cNvSpPr/>
            <p:nvPr/>
          </p:nvSpPr>
          <p:spPr>
            <a:xfrm>
              <a:off x="4345625" y="3177300"/>
              <a:ext cx="2950" cy="1625"/>
            </a:xfrm>
            <a:custGeom>
              <a:rect b="b" l="l" r="r" t="t"/>
              <a:pathLst>
                <a:path extrusionOk="0" h="65" w="118">
                  <a:moveTo>
                    <a:pt x="117" y="0"/>
                  </a:moveTo>
                  <a:lnTo>
                    <a:pt x="1" y="65"/>
                  </a:lnTo>
                  <a:lnTo>
                    <a:pt x="1" y="65"/>
                  </a:lnTo>
                  <a:close/>
                </a:path>
              </a:pathLst>
            </a:custGeom>
            <a:solidFill>
              <a:srgbClr val="080E1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9" name="Google Shape;1029;g7457111804_0_105"/>
            <p:cNvSpPr/>
            <p:nvPr/>
          </p:nvSpPr>
          <p:spPr>
            <a:xfrm>
              <a:off x="4345625" y="3132325"/>
              <a:ext cx="80925" cy="53775"/>
            </a:xfrm>
            <a:custGeom>
              <a:rect b="b" l="l" r="r" t="t"/>
              <a:pathLst>
                <a:path extrusionOk="0" h="2151" w="3237">
                  <a:moveTo>
                    <a:pt x="3236" y="0"/>
                  </a:moveTo>
                  <a:lnTo>
                    <a:pt x="117" y="1799"/>
                  </a:lnTo>
                  <a:lnTo>
                    <a:pt x="1" y="1864"/>
                  </a:lnTo>
                  <a:lnTo>
                    <a:pt x="1" y="2100"/>
                  </a:lnTo>
                  <a:cubicBezTo>
                    <a:pt x="1" y="2134"/>
                    <a:pt x="32" y="2151"/>
                    <a:pt x="83" y="2151"/>
                  </a:cubicBezTo>
                  <a:cubicBezTo>
                    <a:pt x="220" y="2151"/>
                    <a:pt x="520" y="2035"/>
                    <a:pt x="864" y="1834"/>
                  </a:cubicBezTo>
                  <a:lnTo>
                    <a:pt x="2373" y="963"/>
                  </a:lnTo>
                  <a:cubicBezTo>
                    <a:pt x="2847" y="687"/>
                    <a:pt x="3236" y="362"/>
                    <a:pt x="3236" y="233"/>
                  </a:cubicBezTo>
                  <a:lnTo>
                    <a:pt x="3236" y="0"/>
                  </a:lnTo>
                  <a:close/>
                </a:path>
              </a:pathLst>
            </a:custGeom>
            <a:solidFill>
              <a:srgbClr val="0A12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0" name="Google Shape;1030;g7457111804_0_105"/>
            <p:cNvSpPr/>
            <p:nvPr/>
          </p:nvSpPr>
          <p:spPr>
            <a:xfrm>
              <a:off x="4244625" y="3318950"/>
              <a:ext cx="20225" cy="48800"/>
            </a:xfrm>
            <a:custGeom>
              <a:rect b="b" l="l" r="r" t="t"/>
              <a:pathLst>
                <a:path extrusionOk="0" h="1952" w="809">
                  <a:moveTo>
                    <a:pt x="809" y="0"/>
                  </a:moveTo>
                  <a:lnTo>
                    <a:pt x="0" y="468"/>
                  </a:lnTo>
                  <a:lnTo>
                    <a:pt x="0" y="1952"/>
                  </a:lnTo>
                  <a:lnTo>
                    <a:pt x="809" y="1488"/>
                  </a:lnTo>
                  <a:lnTo>
                    <a:pt x="809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1" name="Google Shape;1031;g7457111804_0_105"/>
            <p:cNvSpPr/>
            <p:nvPr/>
          </p:nvSpPr>
          <p:spPr>
            <a:xfrm>
              <a:off x="4487125" y="3178900"/>
              <a:ext cx="20225" cy="46725"/>
            </a:xfrm>
            <a:custGeom>
              <a:rect b="b" l="l" r="r" t="t"/>
              <a:pathLst>
                <a:path extrusionOk="0" h="1869" w="809">
                  <a:moveTo>
                    <a:pt x="809" y="1"/>
                  </a:moveTo>
                  <a:lnTo>
                    <a:pt x="0" y="469"/>
                  </a:lnTo>
                  <a:lnTo>
                    <a:pt x="0" y="1868"/>
                  </a:lnTo>
                  <a:lnTo>
                    <a:pt x="809" y="1401"/>
                  </a:lnTo>
                  <a:lnTo>
                    <a:pt x="809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2" name="Google Shape;1032;g7457111804_0_105"/>
            <p:cNvSpPr/>
            <p:nvPr/>
          </p:nvSpPr>
          <p:spPr>
            <a:xfrm>
              <a:off x="4039325" y="2843600"/>
              <a:ext cx="298850" cy="171175"/>
            </a:xfrm>
            <a:custGeom>
              <a:rect b="b" l="l" r="r" t="t"/>
              <a:pathLst>
                <a:path extrusionOk="0" h="6847" w="11954">
                  <a:moveTo>
                    <a:pt x="5057" y="0"/>
                  </a:moveTo>
                  <a:cubicBezTo>
                    <a:pt x="4995" y="0"/>
                    <a:pt x="4932" y="14"/>
                    <a:pt x="4884" y="41"/>
                  </a:cubicBezTo>
                  <a:lnTo>
                    <a:pt x="96" y="2805"/>
                  </a:lnTo>
                  <a:cubicBezTo>
                    <a:pt x="1" y="2860"/>
                    <a:pt x="1" y="2949"/>
                    <a:pt x="96" y="3004"/>
                  </a:cubicBezTo>
                  <a:lnTo>
                    <a:pt x="6680" y="6806"/>
                  </a:lnTo>
                  <a:cubicBezTo>
                    <a:pt x="6728" y="6833"/>
                    <a:pt x="6790" y="6846"/>
                    <a:pt x="6852" y="6846"/>
                  </a:cubicBezTo>
                  <a:cubicBezTo>
                    <a:pt x="6914" y="6846"/>
                    <a:pt x="6977" y="6833"/>
                    <a:pt x="7025" y="6806"/>
                  </a:cubicBezTo>
                  <a:lnTo>
                    <a:pt x="11857" y="4007"/>
                  </a:lnTo>
                  <a:cubicBezTo>
                    <a:pt x="11953" y="3952"/>
                    <a:pt x="11953" y="3864"/>
                    <a:pt x="11857" y="3809"/>
                  </a:cubicBezTo>
                  <a:lnTo>
                    <a:pt x="5229" y="41"/>
                  </a:lnTo>
                  <a:cubicBezTo>
                    <a:pt x="5182" y="14"/>
                    <a:pt x="5119" y="0"/>
                    <a:pt x="5057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3" name="Google Shape;1033;g7457111804_0_105"/>
            <p:cNvSpPr/>
            <p:nvPr/>
          </p:nvSpPr>
          <p:spPr>
            <a:xfrm>
              <a:off x="4319100" y="2562700"/>
              <a:ext cx="158825" cy="292600"/>
            </a:xfrm>
            <a:custGeom>
              <a:rect b="b" l="l" r="r" t="t"/>
              <a:pathLst>
                <a:path extrusionOk="0" h="11704" w="6353">
                  <a:moveTo>
                    <a:pt x="163" y="0"/>
                  </a:moveTo>
                  <a:cubicBezTo>
                    <a:pt x="148" y="0"/>
                    <a:pt x="135" y="4"/>
                    <a:pt x="123" y="11"/>
                  </a:cubicBezTo>
                  <a:cubicBezTo>
                    <a:pt x="96" y="28"/>
                    <a:pt x="0" y="83"/>
                    <a:pt x="0" y="83"/>
                  </a:cubicBezTo>
                  <a:lnTo>
                    <a:pt x="79" y="7898"/>
                  </a:lnTo>
                  <a:cubicBezTo>
                    <a:pt x="79" y="7997"/>
                    <a:pt x="148" y="8120"/>
                    <a:pt x="236" y="8172"/>
                  </a:cubicBezTo>
                  <a:lnTo>
                    <a:pt x="6353" y="11704"/>
                  </a:lnTo>
                  <a:lnTo>
                    <a:pt x="6353" y="3553"/>
                  </a:lnTo>
                  <a:lnTo>
                    <a:pt x="236" y="21"/>
                  </a:lnTo>
                  <a:cubicBezTo>
                    <a:pt x="210" y="7"/>
                    <a:pt x="185" y="0"/>
                    <a:pt x="163" y="0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4" name="Google Shape;1034;g7457111804_0_105"/>
            <p:cNvSpPr/>
            <p:nvPr/>
          </p:nvSpPr>
          <p:spPr>
            <a:xfrm>
              <a:off x="4319100" y="2562700"/>
              <a:ext cx="156425" cy="89200"/>
            </a:xfrm>
            <a:custGeom>
              <a:rect b="b" l="l" r="r" t="t"/>
              <a:pathLst>
                <a:path extrusionOk="0" h="3568" w="6257">
                  <a:moveTo>
                    <a:pt x="16" y="74"/>
                  </a:moveTo>
                  <a:lnTo>
                    <a:pt x="16" y="74"/>
                  </a:lnTo>
                  <a:cubicBezTo>
                    <a:pt x="11" y="76"/>
                    <a:pt x="6" y="79"/>
                    <a:pt x="0" y="83"/>
                  </a:cubicBezTo>
                  <a:cubicBezTo>
                    <a:pt x="0" y="83"/>
                    <a:pt x="7" y="79"/>
                    <a:pt x="16" y="74"/>
                  </a:cubicBezTo>
                  <a:close/>
                  <a:moveTo>
                    <a:pt x="164" y="1"/>
                  </a:moveTo>
                  <a:cubicBezTo>
                    <a:pt x="151" y="1"/>
                    <a:pt x="137" y="4"/>
                    <a:pt x="123" y="11"/>
                  </a:cubicBezTo>
                  <a:cubicBezTo>
                    <a:pt x="103" y="23"/>
                    <a:pt x="45" y="57"/>
                    <a:pt x="16" y="74"/>
                  </a:cubicBezTo>
                  <a:lnTo>
                    <a:pt x="16" y="74"/>
                  </a:lnTo>
                  <a:cubicBezTo>
                    <a:pt x="25" y="70"/>
                    <a:pt x="35" y="69"/>
                    <a:pt x="45" y="69"/>
                  </a:cubicBezTo>
                  <a:cubicBezTo>
                    <a:pt x="69" y="69"/>
                    <a:pt x="93" y="75"/>
                    <a:pt x="117" y="89"/>
                  </a:cubicBezTo>
                  <a:lnTo>
                    <a:pt x="6137" y="3567"/>
                  </a:lnTo>
                  <a:lnTo>
                    <a:pt x="6257" y="3499"/>
                  </a:lnTo>
                  <a:lnTo>
                    <a:pt x="236" y="21"/>
                  </a:lnTo>
                  <a:cubicBezTo>
                    <a:pt x="209" y="7"/>
                    <a:pt x="185" y="1"/>
                    <a:pt x="164" y="1"/>
                  </a:cubicBezTo>
                  <a:close/>
                </a:path>
              </a:pathLst>
            </a:custGeom>
            <a:solidFill>
              <a:srgbClr val="1FB2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5" name="Google Shape;1035;g7457111804_0_105"/>
            <p:cNvSpPr/>
            <p:nvPr/>
          </p:nvSpPr>
          <p:spPr>
            <a:xfrm>
              <a:off x="4318075" y="2564425"/>
              <a:ext cx="156950" cy="292600"/>
            </a:xfrm>
            <a:custGeom>
              <a:rect b="b" l="l" r="r" t="t"/>
              <a:pathLst>
                <a:path extrusionOk="0" h="11704" w="6278">
                  <a:moveTo>
                    <a:pt x="89" y="1"/>
                  </a:moveTo>
                  <a:cubicBezTo>
                    <a:pt x="36" y="1"/>
                    <a:pt x="0" y="42"/>
                    <a:pt x="0" y="113"/>
                  </a:cubicBezTo>
                  <a:lnTo>
                    <a:pt x="0" y="7898"/>
                  </a:lnTo>
                  <a:cubicBezTo>
                    <a:pt x="0" y="7997"/>
                    <a:pt x="69" y="8120"/>
                    <a:pt x="158" y="8170"/>
                  </a:cubicBezTo>
                  <a:lnTo>
                    <a:pt x="6277" y="11703"/>
                  </a:lnTo>
                  <a:lnTo>
                    <a:pt x="6274" y="3553"/>
                  </a:lnTo>
                  <a:lnTo>
                    <a:pt x="158" y="20"/>
                  </a:lnTo>
                  <a:cubicBezTo>
                    <a:pt x="133" y="7"/>
                    <a:pt x="109" y="1"/>
                    <a:pt x="89" y="1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6" name="Google Shape;1036;g7457111804_0_105"/>
            <p:cNvSpPr/>
            <p:nvPr/>
          </p:nvSpPr>
          <p:spPr>
            <a:xfrm>
              <a:off x="4318075" y="2564400"/>
              <a:ext cx="154475" cy="98250"/>
            </a:xfrm>
            <a:custGeom>
              <a:rect b="b" l="l" r="r" t="t"/>
              <a:pathLst>
                <a:path extrusionOk="0" h="3930" w="6179">
                  <a:moveTo>
                    <a:pt x="86" y="1"/>
                  </a:moveTo>
                  <a:cubicBezTo>
                    <a:pt x="35" y="1"/>
                    <a:pt x="0" y="42"/>
                    <a:pt x="0" y="114"/>
                  </a:cubicBezTo>
                  <a:lnTo>
                    <a:pt x="0" y="247"/>
                  </a:lnTo>
                  <a:lnTo>
                    <a:pt x="96" y="188"/>
                  </a:lnTo>
                  <a:lnTo>
                    <a:pt x="110" y="196"/>
                  </a:lnTo>
                  <a:cubicBezTo>
                    <a:pt x="123" y="175"/>
                    <a:pt x="148" y="161"/>
                    <a:pt x="178" y="161"/>
                  </a:cubicBezTo>
                  <a:cubicBezTo>
                    <a:pt x="195" y="161"/>
                    <a:pt x="219" y="168"/>
                    <a:pt x="243" y="182"/>
                  </a:cubicBezTo>
                  <a:lnTo>
                    <a:pt x="5431" y="3175"/>
                  </a:lnTo>
                  <a:lnTo>
                    <a:pt x="5431" y="3540"/>
                  </a:lnTo>
                  <a:cubicBezTo>
                    <a:pt x="5444" y="3547"/>
                    <a:pt x="5458" y="3554"/>
                    <a:pt x="5472" y="3564"/>
                  </a:cubicBezTo>
                  <a:cubicBezTo>
                    <a:pt x="5547" y="3605"/>
                    <a:pt x="5602" y="3660"/>
                    <a:pt x="5636" y="3721"/>
                  </a:cubicBezTo>
                  <a:lnTo>
                    <a:pt x="5639" y="3721"/>
                  </a:lnTo>
                  <a:cubicBezTo>
                    <a:pt x="5652" y="3745"/>
                    <a:pt x="5663" y="3769"/>
                    <a:pt x="5670" y="3792"/>
                  </a:cubicBezTo>
                  <a:lnTo>
                    <a:pt x="6178" y="3499"/>
                  </a:lnTo>
                  <a:lnTo>
                    <a:pt x="158" y="21"/>
                  </a:lnTo>
                  <a:cubicBezTo>
                    <a:pt x="134" y="7"/>
                    <a:pt x="110" y="1"/>
                    <a:pt x="86" y="1"/>
                  </a:cubicBezTo>
                  <a:close/>
                  <a:moveTo>
                    <a:pt x="5431" y="3643"/>
                  </a:moveTo>
                  <a:lnTo>
                    <a:pt x="5431" y="3929"/>
                  </a:lnTo>
                  <a:lnTo>
                    <a:pt x="5584" y="3841"/>
                  </a:lnTo>
                  <a:cubicBezTo>
                    <a:pt x="5575" y="3769"/>
                    <a:pt x="5523" y="3701"/>
                    <a:pt x="5431" y="3643"/>
                  </a:cubicBezTo>
                  <a:close/>
                </a:path>
              </a:pathLst>
            </a:custGeom>
            <a:solidFill>
              <a:srgbClr val="136F5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7" name="Google Shape;1037;g7457111804_0_105"/>
            <p:cNvSpPr/>
            <p:nvPr/>
          </p:nvSpPr>
          <p:spPr>
            <a:xfrm>
              <a:off x="4305375" y="2568400"/>
              <a:ext cx="148500" cy="288700"/>
            </a:xfrm>
            <a:custGeom>
              <a:rect b="b" l="l" r="r" t="t"/>
              <a:pathLst>
                <a:path extrusionOk="0" h="11548" w="5940">
                  <a:moveTo>
                    <a:pt x="684" y="1"/>
                  </a:moveTo>
                  <a:cubicBezTo>
                    <a:pt x="657" y="1"/>
                    <a:pt x="634" y="14"/>
                    <a:pt x="618" y="36"/>
                  </a:cubicBezTo>
                  <a:lnTo>
                    <a:pt x="604" y="28"/>
                  </a:lnTo>
                  <a:lnTo>
                    <a:pt x="1" y="380"/>
                  </a:lnTo>
                  <a:lnTo>
                    <a:pt x="594" y="718"/>
                  </a:lnTo>
                  <a:lnTo>
                    <a:pt x="594" y="7895"/>
                  </a:lnTo>
                  <a:cubicBezTo>
                    <a:pt x="594" y="7998"/>
                    <a:pt x="666" y="8120"/>
                    <a:pt x="751" y="8172"/>
                  </a:cubicBezTo>
                  <a:lnTo>
                    <a:pt x="5280" y="10787"/>
                  </a:lnTo>
                  <a:lnTo>
                    <a:pt x="5280" y="11548"/>
                  </a:lnTo>
                  <a:lnTo>
                    <a:pt x="5939" y="11168"/>
                  </a:lnTo>
                  <a:lnTo>
                    <a:pt x="5939" y="3015"/>
                  </a:lnTo>
                  <a:lnTo>
                    <a:pt x="751" y="22"/>
                  </a:lnTo>
                  <a:cubicBezTo>
                    <a:pt x="727" y="7"/>
                    <a:pt x="704" y="1"/>
                    <a:pt x="684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8" name="Google Shape;1038;g7457111804_0_105"/>
            <p:cNvSpPr/>
            <p:nvPr/>
          </p:nvSpPr>
          <p:spPr>
            <a:xfrm>
              <a:off x="4303650" y="2577925"/>
              <a:ext cx="133725" cy="279175"/>
            </a:xfrm>
            <a:custGeom>
              <a:rect b="b" l="l" r="r" t="t"/>
              <a:pathLst>
                <a:path extrusionOk="0" h="11167" w="5349">
                  <a:moveTo>
                    <a:pt x="89" y="1"/>
                  </a:moveTo>
                  <a:cubicBezTo>
                    <a:pt x="37" y="1"/>
                    <a:pt x="1" y="42"/>
                    <a:pt x="1" y="112"/>
                  </a:cubicBezTo>
                  <a:lnTo>
                    <a:pt x="4" y="7897"/>
                  </a:lnTo>
                  <a:cubicBezTo>
                    <a:pt x="4" y="7996"/>
                    <a:pt x="73" y="8119"/>
                    <a:pt x="161" y="8169"/>
                  </a:cubicBezTo>
                  <a:lnTo>
                    <a:pt x="5349" y="11167"/>
                  </a:lnTo>
                  <a:lnTo>
                    <a:pt x="5346" y="3016"/>
                  </a:lnTo>
                  <a:lnTo>
                    <a:pt x="161" y="23"/>
                  </a:lnTo>
                  <a:cubicBezTo>
                    <a:pt x="135" y="8"/>
                    <a:pt x="111" y="1"/>
                    <a:pt x="89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9" name="Google Shape;1039;g7457111804_0_105"/>
            <p:cNvSpPr/>
            <p:nvPr/>
          </p:nvSpPr>
          <p:spPr>
            <a:xfrm>
              <a:off x="4437275" y="2643750"/>
              <a:ext cx="16600" cy="213350"/>
            </a:xfrm>
            <a:custGeom>
              <a:rect b="b" l="l" r="r" t="t"/>
              <a:pathLst>
                <a:path extrusionOk="0" h="8534" w="664">
                  <a:moveTo>
                    <a:pt x="663" y="1"/>
                  </a:moveTo>
                  <a:lnTo>
                    <a:pt x="1" y="383"/>
                  </a:lnTo>
                  <a:lnTo>
                    <a:pt x="4" y="8534"/>
                  </a:lnTo>
                  <a:lnTo>
                    <a:pt x="663" y="8154"/>
                  </a:lnTo>
                  <a:lnTo>
                    <a:pt x="663" y="1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0" name="Google Shape;1040;g7457111804_0_105"/>
            <p:cNvSpPr/>
            <p:nvPr/>
          </p:nvSpPr>
          <p:spPr>
            <a:xfrm>
              <a:off x="4427725" y="2654600"/>
              <a:ext cx="4200" cy="6125"/>
            </a:xfrm>
            <a:custGeom>
              <a:rect b="b" l="l" r="r" t="t"/>
              <a:pathLst>
                <a:path extrusionOk="0" h="245" w="168">
                  <a:moveTo>
                    <a:pt x="50" y="0"/>
                  </a:moveTo>
                  <a:cubicBezTo>
                    <a:pt x="21" y="0"/>
                    <a:pt x="1" y="28"/>
                    <a:pt x="1" y="76"/>
                  </a:cubicBezTo>
                  <a:cubicBezTo>
                    <a:pt x="1" y="99"/>
                    <a:pt x="7" y="130"/>
                    <a:pt x="21" y="157"/>
                  </a:cubicBezTo>
                  <a:cubicBezTo>
                    <a:pt x="34" y="192"/>
                    <a:pt x="58" y="219"/>
                    <a:pt x="86" y="236"/>
                  </a:cubicBezTo>
                  <a:cubicBezTo>
                    <a:pt x="89" y="236"/>
                    <a:pt x="89" y="239"/>
                    <a:pt x="96" y="239"/>
                  </a:cubicBezTo>
                  <a:cubicBezTo>
                    <a:pt x="104" y="243"/>
                    <a:pt x="112" y="244"/>
                    <a:pt x="119" y="244"/>
                  </a:cubicBezTo>
                  <a:cubicBezTo>
                    <a:pt x="148" y="244"/>
                    <a:pt x="168" y="217"/>
                    <a:pt x="168" y="171"/>
                  </a:cubicBezTo>
                  <a:cubicBezTo>
                    <a:pt x="168" y="151"/>
                    <a:pt x="165" y="130"/>
                    <a:pt x="157" y="110"/>
                  </a:cubicBezTo>
                  <a:cubicBezTo>
                    <a:pt x="147" y="79"/>
                    <a:pt x="130" y="49"/>
                    <a:pt x="106" y="31"/>
                  </a:cubicBezTo>
                  <a:cubicBezTo>
                    <a:pt x="99" y="21"/>
                    <a:pt x="93" y="17"/>
                    <a:pt x="83" y="11"/>
                  </a:cubicBezTo>
                  <a:cubicBezTo>
                    <a:pt x="71" y="4"/>
                    <a:pt x="60" y="0"/>
                    <a:pt x="5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1" name="Google Shape;1041;g7457111804_0_105"/>
            <p:cNvSpPr/>
            <p:nvPr/>
          </p:nvSpPr>
          <p:spPr>
            <a:xfrm>
              <a:off x="4427475" y="2652900"/>
              <a:ext cx="32875" cy="18500"/>
            </a:xfrm>
            <a:custGeom>
              <a:rect b="b" l="l" r="r" t="t"/>
              <a:pathLst>
                <a:path extrusionOk="0" h="740" w="1315">
                  <a:moveTo>
                    <a:pt x="1055" y="0"/>
                  </a:moveTo>
                  <a:lnTo>
                    <a:pt x="1055" y="103"/>
                  </a:lnTo>
                  <a:cubicBezTo>
                    <a:pt x="1267" y="229"/>
                    <a:pt x="1263" y="430"/>
                    <a:pt x="1048" y="553"/>
                  </a:cubicBezTo>
                  <a:cubicBezTo>
                    <a:pt x="941" y="616"/>
                    <a:pt x="799" y="648"/>
                    <a:pt x="657" y="648"/>
                  </a:cubicBezTo>
                  <a:cubicBezTo>
                    <a:pt x="516" y="648"/>
                    <a:pt x="374" y="616"/>
                    <a:pt x="266" y="553"/>
                  </a:cubicBezTo>
                  <a:cubicBezTo>
                    <a:pt x="147" y="488"/>
                    <a:pt x="93" y="396"/>
                    <a:pt x="106" y="307"/>
                  </a:cubicBezTo>
                  <a:cubicBezTo>
                    <a:pt x="106" y="263"/>
                    <a:pt x="130" y="219"/>
                    <a:pt x="167" y="178"/>
                  </a:cubicBezTo>
                  <a:cubicBezTo>
                    <a:pt x="157" y="147"/>
                    <a:pt x="140" y="117"/>
                    <a:pt x="116" y="99"/>
                  </a:cubicBezTo>
                  <a:cubicBezTo>
                    <a:pt x="76" y="137"/>
                    <a:pt x="48" y="181"/>
                    <a:pt x="31" y="225"/>
                  </a:cubicBezTo>
                  <a:cubicBezTo>
                    <a:pt x="0" y="307"/>
                    <a:pt x="3" y="393"/>
                    <a:pt x="52" y="474"/>
                  </a:cubicBezTo>
                  <a:cubicBezTo>
                    <a:pt x="89" y="536"/>
                    <a:pt x="144" y="588"/>
                    <a:pt x="219" y="632"/>
                  </a:cubicBezTo>
                  <a:cubicBezTo>
                    <a:pt x="342" y="703"/>
                    <a:pt x="500" y="739"/>
                    <a:pt x="657" y="739"/>
                  </a:cubicBezTo>
                  <a:cubicBezTo>
                    <a:pt x="814" y="739"/>
                    <a:pt x="971" y="703"/>
                    <a:pt x="1092" y="632"/>
                  </a:cubicBezTo>
                  <a:cubicBezTo>
                    <a:pt x="1188" y="580"/>
                    <a:pt x="1253" y="512"/>
                    <a:pt x="1284" y="430"/>
                  </a:cubicBezTo>
                  <a:cubicBezTo>
                    <a:pt x="1314" y="348"/>
                    <a:pt x="1307" y="260"/>
                    <a:pt x="1263" y="181"/>
                  </a:cubicBezTo>
                  <a:lnTo>
                    <a:pt x="1260" y="181"/>
                  </a:lnTo>
                  <a:cubicBezTo>
                    <a:pt x="1226" y="120"/>
                    <a:pt x="1171" y="65"/>
                    <a:pt x="1096" y="24"/>
                  </a:cubicBezTo>
                  <a:cubicBezTo>
                    <a:pt x="1082" y="14"/>
                    <a:pt x="1068" y="7"/>
                    <a:pt x="105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2" name="Google Shape;1042;g7457111804_0_105"/>
            <p:cNvSpPr/>
            <p:nvPr/>
          </p:nvSpPr>
          <p:spPr>
            <a:xfrm>
              <a:off x="4295825" y="2576450"/>
              <a:ext cx="143525" cy="96350"/>
            </a:xfrm>
            <a:custGeom>
              <a:rect b="b" l="l" r="r" t="t"/>
              <a:pathLst>
                <a:path extrusionOk="0" h="3854" w="5741">
                  <a:moveTo>
                    <a:pt x="166" y="0"/>
                  </a:moveTo>
                  <a:cubicBezTo>
                    <a:pt x="137" y="0"/>
                    <a:pt x="109" y="7"/>
                    <a:pt x="89" y="21"/>
                  </a:cubicBezTo>
                  <a:lnTo>
                    <a:pt x="0" y="68"/>
                  </a:lnTo>
                  <a:lnTo>
                    <a:pt x="5621" y="3854"/>
                  </a:lnTo>
                  <a:lnTo>
                    <a:pt x="5740" y="3785"/>
                  </a:lnTo>
                  <a:lnTo>
                    <a:pt x="246" y="21"/>
                  </a:lnTo>
                  <a:cubicBezTo>
                    <a:pt x="224" y="7"/>
                    <a:pt x="195" y="0"/>
                    <a:pt x="166" y="0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3" name="Google Shape;1043;g7457111804_0_105"/>
            <p:cNvSpPr/>
            <p:nvPr/>
          </p:nvSpPr>
          <p:spPr>
            <a:xfrm>
              <a:off x="4295825" y="2576450"/>
              <a:ext cx="143525" cy="96275"/>
            </a:xfrm>
            <a:custGeom>
              <a:rect b="b" l="l" r="r" t="t"/>
              <a:pathLst>
                <a:path extrusionOk="0" h="3851" w="5741">
                  <a:moveTo>
                    <a:pt x="167" y="0"/>
                  </a:moveTo>
                  <a:cubicBezTo>
                    <a:pt x="137" y="0"/>
                    <a:pt x="109" y="7"/>
                    <a:pt x="89" y="21"/>
                  </a:cubicBezTo>
                  <a:lnTo>
                    <a:pt x="0" y="68"/>
                  </a:lnTo>
                  <a:cubicBezTo>
                    <a:pt x="14" y="62"/>
                    <a:pt x="27" y="58"/>
                    <a:pt x="41" y="58"/>
                  </a:cubicBezTo>
                  <a:cubicBezTo>
                    <a:pt x="65" y="58"/>
                    <a:pt x="89" y="65"/>
                    <a:pt x="112" y="82"/>
                  </a:cubicBezTo>
                  <a:lnTo>
                    <a:pt x="5625" y="3850"/>
                  </a:lnTo>
                  <a:lnTo>
                    <a:pt x="5740" y="3785"/>
                  </a:lnTo>
                  <a:lnTo>
                    <a:pt x="5734" y="3781"/>
                  </a:lnTo>
                  <a:lnTo>
                    <a:pt x="5293" y="3478"/>
                  </a:lnTo>
                  <a:lnTo>
                    <a:pt x="342" y="86"/>
                  </a:lnTo>
                  <a:lnTo>
                    <a:pt x="246" y="21"/>
                  </a:lnTo>
                  <a:cubicBezTo>
                    <a:pt x="225" y="7"/>
                    <a:pt x="194" y="0"/>
                    <a:pt x="167" y="0"/>
                  </a:cubicBezTo>
                  <a:close/>
                </a:path>
              </a:pathLst>
            </a:custGeom>
            <a:solidFill>
              <a:srgbClr val="1FB2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4" name="Google Shape;1044;g7457111804_0_105"/>
            <p:cNvSpPr/>
            <p:nvPr/>
          </p:nvSpPr>
          <p:spPr>
            <a:xfrm>
              <a:off x="4294700" y="2577925"/>
              <a:ext cx="144050" cy="299975"/>
            </a:xfrm>
            <a:custGeom>
              <a:rect b="b" l="l" r="r" t="t"/>
              <a:pathLst>
                <a:path extrusionOk="0" h="11999" w="5762">
                  <a:moveTo>
                    <a:pt x="86" y="1"/>
                  </a:moveTo>
                  <a:cubicBezTo>
                    <a:pt x="35" y="1"/>
                    <a:pt x="1" y="42"/>
                    <a:pt x="1" y="112"/>
                  </a:cubicBezTo>
                  <a:lnTo>
                    <a:pt x="1" y="7897"/>
                  </a:lnTo>
                  <a:cubicBezTo>
                    <a:pt x="1" y="7999"/>
                    <a:pt x="69" y="8122"/>
                    <a:pt x="157" y="8169"/>
                  </a:cubicBezTo>
                  <a:lnTo>
                    <a:pt x="5762" y="11999"/>
                  </a:lnTo>
                  <a:lnTo>
                    <a:pt x="5758" y="3849"/>
                  </a:lnTo>
                  <a:lnTo>
                    <a:pt x="157" y="23"/>
                  </a:lnTo>
                  <a:cubicBezTo>
                    <a:pt x="131" y="8"/>
                    <a:pt x="107" y="1"/>
                    <a:pt x="86" y="1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5" name="Google Shape;1045;g7457111804_0_105"/>
            <p:cNvSpPr/>
            <p:nvPr/>
          </p:nvSpPr>
          <p:spPr>
            <a:xfrm>
              <a:off x="4438650" y="2651525"/>
              <a:ext cx="39275" cy="226475"/>
            </a:xfrm>
            <a:custGeom>
              <a:rect b="b" l="l" r="r" t="t"/>
              <a:pathLst>
                <a:path extrusionOk="0" h="9059" w="1571">
                  <a:moveTo>
                    <a:pt x="1571" y="0"/>
                  </a:moveTo>
                  <a:lnTo>
                    <a:pt x="0" y="905"/>
                  </a:lnTo>
                  <a:lnTo>
                    <a:pt x="0" y="9059"/>
                  </a:lnTo>
                  <a:lnTo>
                    <a:pt x="1571" y="8151"/>
                  </a:lnTo>
                  <a:lnTo>
                    <a:pt x="1571" y="0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6" name="Google Shape;1046;g7457111804_0_105"/>
            <p:cNvSpPr/>
            <p:nvPr/>
          </p:nvSpPr>
          <p:spPr>
            <a:xfrm>
              <a:off x="4438650" y="2651525"/>
              <a:ext cx="39275" cy="226475"/>
            </a:xfrm>
            <a:custGeom>
              <a:rect b="b" l="l" r="r" t="t"/>
              <a:pathLst>
                <a:path extrusionOk="0" h="9059" w="1571">
                  <a:moveTo>
                    <a:pt x="1571" y="0"/>
                  </a:moveTo>
                  <a:lnTo>
                    <a:pt x="854" y="413"/>
                  </a:lnTo>
                  <a:lnTo>
                    <a:pt x="738" y="479"/>
                  </a:lnTo>
                  <a:lnTo>
                    <a:pt x="608" y="553"/>
                  </a:lnTo>
                  <a:lnTo>
                    <a:pt x="379" y="687"/>
                  </a:lnTo>
                  <a:lnTo>
                    <a:pt x="0" y="905"/>
                  </a:lnTo>
                  <a:lnTo>
                    <a:pt x="0" y="9059"/>
                  </a:lnTo>
                  <a:lnTo>
                    <a:pt x="1571" y="8151"/>
                  </a:lnTo>
                  <a:lnTo>
                    <a:pt x="1571" y="0"/>
                  </a:lnTo>
                  <a:close/>
                </a:path>
              </a:pathLst>
            </a:custGeom>
            <a:solidFill>
              <a:srgbClr val="23C7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7" name="Google Shape;1047;g7457111804_0_105"/>
            <p:cNvSpPr/>
            <p:nvPr/>
          </p:nvSpPr>
          <p:spPr>
            <a:xfrm>
              <a:off x="4447275" y="2692550"/>
              <a:ext cx="24150" cy="29900"/>
            </a:xfrm>
            <a:custGeom>
              <a:rect b="b" l="l" r="r" t="t"/>
              <a:pathLst>
                <a:path extrusionOk="0" h="1196" w="966">
                  <a:moveTo>
                    <a:pt x="654" y="1"/>
                  </a:moveTo>
                  <a:cubicBezTo>
                    <a:pt x="584" y="1"/>
                    <a:pt x="511" y="23"/>
                    <a:pt x="437" y="66"/>
                  </a:cubicBezTo>
                  <a:cubicBezTo>
                    <a:pt x="191" y="206"/>
                    <a:pt x="0" y="541"/>
                    <a:pt x="0" y="824"/>
                  </a:cubicBezTo>
                  <a:cubicBezTo>
                    <a:pt x="0" y="913"/>
                    <a:pt x="17" y="988"/>
                    <a:pt x="51" y="1049"/>
                  </a:cubicBezTo>
                  <a:cubicBezTo>
                    <a:pt x="107" y="1146"/>
                    <a:pt x="199" y="1195"/>
                    <a:pt x="306" y="1195"/>
                  </a:cubicBezTo>
                  <a:cubicBezTo>
                    <a:pt x="376" y="1195"/>
                    <a:pt x="452" y="1174"/>
                    <a:pt x="529" y="1131"/>
                  </a:cubicBezTo>
                  <a:cubicBezTo>
                    <a:pt x="775" y="988"/>
                    <a:pt x="966" y="653"/>
                    <a:pt x="966" y="369"/>
                  </a:cubicBezTo>
                  <a:cubicBezTo>
                    <a:pt x="966" y="284"/>
                    <a:pt x="949" y="210"/>
                    <a:pt x="911" y="148"/>
                  </a:cubicBezTo>
                  <a:cubicBezTo>
                    <a:pt x="867" y="66"/>
                    <a:pt x="792" y="15"/>
                    <a:pt x="706" y="5"/>
                  </a:cubicBezTo>
                  <a:cubicBezTo>
                    <a:pt x="689" y="2"/>
                    <a:pt x="672" y="1"/>
                    <a:pt x="65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" name="Google Shape;1048;g7457111804_0_105"/>
            <p:cNvSpPr/>
            <p:nvPr/>
          </p:nvSpPr>
          <p:spPr>
            <a:xfrm>
              <a:off x="4449475" y="2694800"/>
              <a:ext cx="19650" cy="25350"/>
            </a:xfrm>
            <a:custGeom>
              <a:rect b="b" l="l" r="r" t="t"/>
              <a:pathLst>
                <a:path extrusionOk="0" h="1014" w="786">
                  <a:moveTo>
                    <a:pt x="569" y="0"/>
                  </a:moveTo>
                  <a:cubicBezTo>
                    <a:pt x="517" y="0"/>
                    <a:pt x="457" y="17"/>
                    <a:pt x="393" y="54"/>
                  </a:cubicBezTo>
                  <a:cubicBezTo>
                    <a:pt x="178" y="181"/>
                    <a:pt x="4" y="484"/>
                    <a:pt x="1" y="734"/>
                  </a:cubicBezTo>
                  <a:cubicBezTo>
                    <a:pt x="1" y="911"/>
                    <a:pt x="90" y="1013"/>
                    <a:pt x="218" y="1013"/>
                  </a:cubicBezTo>
                  <a:cubicBezTo>
                    <a:pt x="271" y="1013"/>
                    <a:pt x="331" y="996"/>
                    <a:pt x="393" y="959"/>
                  </a:cubicBezTo>
                  <a:cubicBezTo>
                    <a:pt x="612" y="836"/>
                    <a:pt x="785" y="533"/>
                    <a:pt x="785" y="279"/>
                  </a:cubicBezTo>
                  <a:cubicBezTo>
                    <a:pt x="785" y="103"/>
                    <a:pt x="698" y="0"/>
                    <a:pt x="569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" name="Google Shape;1049;g7457111804_0_105"/>
            <p:cNvSpPr/>
            <p:nvPr/>
          </p:nvSpPr>
          <p:spPr>
            <a:xfrm>
              <a:off x="4446675" y="2735150"/>
              <a:ext cx="24500" cy="117875"/>
            </a:xfrm>
            <a:custGeom>
              <a:rect b="b" l="l" r="r" t="t"/>
              <a:pathLst>
                <a:path extrusionOk="0" h="4715" w="980">
                  <a:moveTo>
                    <a:pt x="739" y="0"/>
                  </a:moveTo>
                  <a:cubicBezTo>
                    <a:pt x="682" y="0"/>
                    <a:pt x="617" y="19"/>
                    <a:pt x="549" y="58"/>
                  </a:cubicBezTo>
                  <a:lnTo>
                    <a:pt x="431" y="130"/>
                  </a:lnTo>
                  <a:cubicBezTo>
                    <a:pt x="191" y="267"/>
                    <a:pt x="0" y="601"/>
                    <a:pt x="0" y="874"/>
                  </a:cubicBezTo>
                  <a:lnTo>
                    <a:pt x="0" y="4407"/>
                  </a:lnTo>
                  <a:cubicBezTo>
                    <a:pt x="0" y="4602"/>
                    <a:pt x="96" y="4714"/>
                    <a:pt x="237" y="4714"/>
                  </a:cubicBezTo>
                  <a:cubicBezTo>
                    <a:pt x="295" y="4714"/>
                    <a:pt x="361" y="4695"/>
                    <a:pt x="431" y="4656"/>
                  </a:cubicBezTo>
                  <a:lnTo>
                    <a:pt x="549" y="4588"/>
                  </a:lnTo>
                  <a:cubicBezTo>
                    <a:pt x="785" y="4451"/>
                    <a:pt x="979" y="4117"/>
                    <a:pt x="979" y="3840"/>
                  </a:cubicBezTo>
                  <a:lnTo>
                    <a:pt x="979" y="308"/>
                  </a:lnTo>
                  <a:cubicBezTo>
                    <a:pt x="979" y="113"/>
                    <a:pt x="881" y="0"/>
                    <a:pt x="739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" name="Google Shape;1050;g7457111804_0_105"/>
            <p:cNvSpPr/>
            <p:nvPr/>
          </p:nvSpPr>
          <p:spPr>
            <a:xfrm>
              <a:off x="4436425" y="2650175"/>
              <a:ext cx="41500" cy="23975"/>
            </a:xfrm>
            <a:custGeom>
              <a:rect b="b" l="l" r="r" t="t"/>
              <a:pathLst>
                <a:path extrusionOk="0" h="959" w="1660">
                  <a:moveTo>
                    <a:pt x="1564" y="0"/>
                  </a:moveTo>
                  <a:lnTo>
                    <a:pt x="1" y="901"/>
                  </a:lnTo>
                  <a:lnTo>
                    <a:pt x="89" y="959"/>
                  </a:lnTo>
                  <a:lnTo>
                    <a:pt x="1660" y="54"/>
                  </a:lnTo>
                  <a:lnTo>
                    <a:pt x="1564" y="0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1" name="Google Shape;1051;g7457111804_0_105"/>
            <p:cNvSpPr/>
            <p:nvPr/>
          </p:nvSpPr>
          <p:spPr>
            <a:xfrm>
              <a:off x="4436425" y="2650175"/>
              <a:ext cx="41500" cy="23975"/>
            </a:xfrm>
            <a:custGeom>
              <a:rect b="b" l="l" r="r" t="t"/>
              <a:pathLst>
                <a:path extrusionOk="0" h="959" w="1660">
                  <a:moveTo>
                    <a:pt x="1564" y="0"/>
                  </a:moveTo>
                  <a:lnTo>
                    <a:pt x="936" y="361"/>
                  </a:lnTo>
                  <a:lnTo>
                    <a:pt x="850" y="410"/>
                  </a:lnTo>
                  <a:lnTo>
                    <a:pt x="253" y="754"/>
                  </a:lnTo>
                  <a:lnTo>
                    <a:pt x="120" y="832"/>
                  </a:lnTo>
                  <a:lnTo>
                    <a:pt x="1" y="901"/>
                  </a:lnTo>
                  <a:lnTo>
                    <a:pt x="89" y="959"/>
                  </a:lnTo>
                  <a:lnTo>
                    <a:pt x="1660" y="54"/>
                  </a:lnTo>
                  <a:lnTo>
                    <a:pt x="1564" y="0"/>
                  </a:lnTo>
                  <a:close/>
                </a:path>
              </a:pathLst>
            </a:custGeom>
            <a:solidFill>
              <a:srgbClr val="1FB2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2" name="Google Shape;1052;g7457111804_0_105"/>
            <p:cNvSpPr/>
            <p:nvPr/>
          </p:nvSpPr>
          <p:spPr>
            <a:xfrm>
              <a:off x="4280625" y="2580700"/>
              <a:ext cx="150275" cy="301050"/>
            </a:xfrm>
            <a:custGeom>
              <a:rect b="b" l="l" r="r" t="t"/>
              <a:pathLst>
                <a:path extrusionOk="0" h="12042" w="6011">
                  <a:moveTo>
                    <a:pt x="120" y="1"/>
                  </a:moveTo>
                  <a:lnTo>
                    <a:pt x="0" y="69"/>
                  </a:lnTo>
                  <a:lnTo>
                    <a:pt x="0" y="8219"/>
                  </a:lnTo>
                  <a:lnTo>
                    <a:pt x="5823" y="12025"/>
                  </a:lnTo>
                  <a:cubicBezTo>
                    <a:pt x="5843" y="12036"/>
                    <a:pt x="5869" y="12042"/>
                    <a:pt x="5895" y="12042"/>
                  </a:cubicBezTo>
                  <a:cubicBezTo>
                    <a:pt x="5916" y="12042"/>
                    <a:pt x="5937" y="12037"/>
                    <a:pt x="5953" y="12028"/>
                  </a:cubicBezTo>
                  <a:cubicBezTo>
                    <a:pt x="5983" y="12011"/>
                    <a:pt x="6011" y="11960"/>
                    <a:pt x="6011" y="11916"/>
                  </a:cubicBezTo>
                  <a:lnTo>
                    <a:pt x="6008" y="3922"/>
                  </a:lnTo>
                  <a:cubicBezTo>
                    <a:pt x="6008" y="3878"/>
                    <a:pt x="5977" y="3827"/>
                    <a:pt x="5939" y="3803"/>
                  </a:cubicBezTo>
                  <a:lnTo>
                    <a:pt x="120" y="1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3" name="Google Shape;1053;g7457111804_0_105"/>
            <p:cNvSpPr/>
            <p:nvPr/>
          </p:nvSpPr>
          <p:spPr>
            <a:xfrm>
              <a:off x="4430800" y="2872600"/>
              <a:ext cx="100" cy="6850"/>
            </a:xfrm>
            <a:custGeom>
              <a:rect b="b" l="l" r="r" t="t"/>
              <a:pathLst>
                <a:path extrusionOk="0" h="274" w="4">
                  <a:moveTo>
                    <a:pt x="4" y="1"/>
                  </a:moveTo>
                  <a:lnTo>
                    <a:pt x="4" y="240"/>
                  </a:lnTo>
                  <a:cubicBezTo>
                    <a:pt x="4" y="250"/>
                    <a:pt x="4" y="263"/>
                    <a:pt x="1" y="273"/>
                  </a:cubicBezTo>
                  <a:cubicBezTo>
                    <a:pt x="4" y="263"/>
                    <a:pt x="4" y="250"/>
                    <a:pt x="4" y="240"/>
                  </a:cubicBezTo>
                  <a:lnTo>
                    <a:pt x="4" y="1"/>
                  </a:lnTo>
                  <a:close/>
                </a:path>
              </a:pathLst>
            </a:custGeom>
            <a:solidFill>
              <a:srgbClr val="3E51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4" name="Google Shape;1054;g7457111804_0_105"/>
            <p:cNvSpPr/>
            <p:nvPr/>
          </p:nvSpPr>
          <p:spPr>
            <a:xfrm>
              <a:off x="4430800" y="2678650"/>
              <a:ext cx="100" cy="193975"/>
            </a:xfrm>
            <a:custGeom>
              <a:rect b="b" l="l" r="r" t="t"/>
              <a:pathLst>
                <a:path extrusionOk="0" h="7759" w="4">
                  <a:moveTo>
                    <a:pt x="1" y="1"/>
                  </a:moveTo>
                  <a:lnTo>
                    <a:pt x="1" y="4"/>
                  </a:lnTo>
                  <a:lnTo>
                    <a:pt x="4" y="7759"/>
                  </a:lnTo>
                  <a:lnTo>
                    <a:pt x="4" y="7759"/>
                  </a:lnTo>
                  <a:lnTo>
                    <a:pt x="1" y="4"/>
                  </a:lnTo>
                  <a:close/>
                </a:path>
              </a:pathLst>
            </a:custGeom>
            <a:solidFill>
              <a:srgbClr val="23C7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5" name="Google Shape;1055;g7457111804_0_105"/>
            <p:cNvSpPr/>
            <p:nvPr/>
          </p:nvSpPr>
          <p:spPr>
            <a:xfrm>
              <a:off x="4426200" y="2881300"/>
              <a:ext cx="625" cy="300"/>
            </a:xfrm>
            <a:custGeom>
              <a:rect b="b" l="l" r="r" t="t"/>
              <a:pathLst>
                <a:path extrusionOk="0" h="12" w="25">
                  <a:moveTo>
                    <a:pt x="0" y="1"/>
                  </a:moveTo>
                  <a:cubicBezTo>
                    <a:pt x="1" y="1"/>
                    <a:pt x="3" y="2"/>
                    <a:pt x="4" y="2"/>
                  </a:cubicBezTo>
                  <a:lnTo>
                    <a:pt x="4" y="2"/>
                  </a:lnTo>
                  <a:lnTo>
                    <a:pt x="4" y="1"/>
                  </a:lnTo>
                  <a:close/>
                  <a:moveTo>
                    <a:pt x="4" y="2"/>
                  </a:moveTo>
                  <a:lnTo>
                    <a:pt x="4" y="4"/>
                  </a:lnTo>
                  <a:lnTo>
                    <a:pt x="7" y="4"/>
                  </a:lnTo>
                  <a:cubicBezTo>
                    <a:pt x="8" y="4"/>
                    <a:pt x="9" y="5"/>
                    <a:pt x="10" y="5"/>
                  </a:cubicBezTo>
                  <a:lnTo>
                    <a:pt x="10" y="5"/>
                  </a:lnTo>
                  <a:cubicBezTo>
                    <a:pt x="8" y="4"/>
                    <a:pt x="6" y="3"/>
                    <a:pt x="4" y="2"/>
                  </a:cubicBezTo>
                  <a:close/>
                  <a:moveTo>
                    <a:pt x="10" y="5"/>
                  </a:moveTo>
                  <a:lnTo>
                    <a:pt x="10" y="5"/>
                  </a:lnTo>
                  <a:cubicBezTo>
                    <a:pt x="14" y="7"/>
                    <a:pt x="19" y="9"/>
                    <a:pt x="24" y="11"/>
                  </a:cubicBezTo>
                  <a:cubicBezTo>
                    <a:pt x="18" y="8"/>
                    <a:pt x="15" y="7"/>
                    <a:pt x="10" y="5"/>
                  </a:cubicBezTo>
                  <a:close/>
                </a:path>
              </a:pathLst>
            </a:custGeom>
            <a:solidFill>
              <a:srgbClr val="3E51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6" name="Google Shape;1056;g7457111804_0_105"/>
            <p:cNvSpPr/>
            <p:nvPr/>
          </p:nvSpPr>
          <p:spPr>
            <a:xfrm>
              <a:off x="4426350" y="2677025"/>
              <a:ext cx="4550" cy="204725"/>
            </a:xfrm>
            <a:custGeom>
              <a:rect b="b" l="l" r="r" t="t"/>
              <a:pathLst>
                <a:path extrusionOk="0" h="8189" w="182">
                  <a:moveTo>
                    <a:pt x="158" y="1"/>
                  </a:moveTo>
                  <a:lnTo>
                    <a:pt x="39" y="69"/>
                  </a:lnTo>
                  <a:cubicBezTo>
                    <a:pt x="52" y="93"/>
                    <a:pt x="62" y="114"/>
                    <a:pt x="62" y="138"/>
                  </a:cubicBezTo>
                  <a:lnTo>
                    <a:pt x="62" y="8131"/>
                  </a:lnTo>
                  <a:cubicBezTo>
                    <a:pt x="62" y="8162"/>
                    <a:pt x="45" y="8178"/>
                    <a:pt x="25" y="8178"/>
                  </a:cubicBezTo>
                  <a:lnTo>
                    <a:pt x="21" y="8178"/>
                  </a:lnTo>
                  <a:cubicBezTo>
                    <a:pt x="15" y="8178"/>
                    <a:pt x="7" y="8178"/>
                    <a:pt x="1" y="8175"/>
                  </a:cubicBezTo>
                  <a:lnTo>
                    <a:pt x="1" y="8175"/>
                  </a:lnTo>
                  <a:cubicBezTo>
                    <a:pt x="7" y="8178"/>
                    <a:pt x="11" y="8178"/>
                    <a:pt x="18" y="8182"/>
                  </a:cubicBezTo>
                  <a:cubicBezTo>
                    <a:pt x="31" y="8186"/>
                    <a:pt x="48" y="8189"/>
                    <a:pt x="66" y="8189"/>
                  </a:cubicBezTo>
                  <a:lnTo>
                    <a:pt x="80" y="8189"/>
                  </a:lnTo>
                  <a:cubicBezTo>
                    <a:pt x="97" y="8186"/>
                    <a:pt x="110" y="8182"/>
                    <a:pt x="124" y="8175"/>
                  </a:cubicBezTo>
                  <a:cubicBezTo>
                    <a:pt x="134" y="8168"/>
                    <a:pt x="148" y="8154"/>
                    <a:pt x="158" y="8141"/>
                  </a:cubicBezTo>
                  <a:cubicBezTo>
                    <a:pt x="165" y="8127"/>
                    <a:pt x="171" y="8113"/>
                    <a:pt x="179" y="8096"/>
                  </a:cubicBezTo>
                  <a:cubicBezTo>
                    <a:pt x="182" y="8086"/>
                    <a:pt x="182" y="8073"/>
                    <a:pt x="182" y="8063"/>
                  </a:cubicBezTo>
                  <a:lnTo>
                    <a:pt x="182" y="7824"/>
                  </a:lnTo>
                  <a:lnTo>
                    <a:pt x="179" y="69"/>
                  </a:lnTo>
                  <a:lnTo>
                    <a:pt x="179" y="66"/>
                  </a:lnTo>
                  <a:cubicBezTo>
                    <a:pt x="179" y="45"/>
                    <a:pt x="171" y="25"/>
                    <a:pt x="158" y="1"/>
                  </a:cubicBezTo>
                  <a:close/>
                </a:path>
              </a:pathLst>
            </a:custGeom>
            <a:solidFill>
              <a:srgbClr val="23C7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7" name="Google Shape;1057;g7457111804_0_105"/>
            <p:cNvSpPr/>
            <p:nvPr/>
          </p:nvSpPr>
          <p:spPr>
            <a:xfrm>
              <a:off x="4426200" y="2881300"/>
              <a:ext cx="175" cy="100"/>
            </a:xfrm>
            <a:custGeom>
              <a:rect b="b" l="l" r="r" t="t"/>
              <a:pathLst>
                <a:path extrusionOk="0" h="4" w="7">
                  <a:moveTo>
                    <a:pt x="0" y="1"/>
                  </a:moveTo>
                  <a:cubicBezTo>
                    <a:pt x="2" y="1"/>
                    <a:pt x="3" y="1"/>
                    <a:pt x="4" y="2"/>
                  </a:cubicBezTo>
                  <a:lnTo>
                    <a:pt x="4" y="2"/>
                  </a:lnTo>
                  <a:lnTo>
                    <a:pt x="4" y="1"/>
                  </a:lnTo>
                  <a:close/>
                  <a:moveTo>
                    <a:pt x="4" y="2"/>
                  </a:moveTo>
                  <a:lnTo>
                    <a:pt x="4" y="4"/>
                  </a:lnTo>
                  <a:lnTo>
                    <a:pt x="7" y="4"/>
                  </a:lnTo>
                  <a:cubicBezTo>
                    <a:pt x="5" y="4"/>
                    <a:pt x="4" y="3"/>
                    <a:pt x="4" y="2"/>
                  </a:cubicBezTo>
                  <a:close/>
                </a:path>
              </a:pathLst>
            </a:custGeom>
            <a:solidFill>
              <a:srgbClr val="222D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8" name="Google Shape;1058;g7457111804_0_105"/>
            <p:cNvSpPr/>
            <p:nvPr/>
          </p:nvSpPr>
          <p:spPr>
            <a:xfrm>
              <a:off x="4283025" y="2583950"/>
              <a:ext cx="144900" cy="297550"/>
            </a:xfrm>
            <a:custGeom>
              <a:rect b="b" l="l" r="r" t="t"/>
              <a:pathLst>
                <a:path extrusionOk="0" h="11902" w="5796">
                  <a:moveTo>
                    <a:pt x="0" y="0"/>
                  </a:moveTo>
                  <a:lnTo>
                    <a:pt x="0" y="597"/>
                  </a:lnTo>
                  <a:cubicBezTo>
                    <a:pt x="44" y="591"/>
                    <a:pt x="89" y="591"/>
                    <a:pt x="130" y="591"/>
                  </a:cubicBezTo>
                  <a:cubicBezTo>
                    <a:pt x="317" y="591"/>
                    <a:pt x="492" y="628"/>
                    <a:pt x="618" y="700"/>
                  </a:cubicBezTo>
                  <a:cubicBezTo>
                    <a:pt x="690" y="741"/>
                    <a:pt x="744" y="792"/>
                    <a:pt x="775" y="850"/>
                  </a:cubicBezTo>
                  <a:cubicBezTo>
                    <a:pt x="802" y="895"/>
                    <a:pt x="816" y="945"/>
                    <a:pt x="816" y="1000"/>
                  </a:cubicBezTo>
                  <a:lnTo>
                    <a:pt x="816" y="1007"/>
                  </a:lnTo>
                  <a:lnTo>
                    <a:pt x="686" y="936"/>
                  </a:lnTo>
                  <a:cubicBezTo>
                    <a:pt x="662" y="874"/>
                    <a:pt x="608" y="830"/>
                    <a:pt x="560" y="802"/>
                  </a:cubicBezTo>
                  <a:cubicBezTo>
                    <a:pt x="451" y="737"/>
                    <a:pt x="297" y="707"/>
                    <a:pt x="133" y="707"/>
                  </a:cubicBezTo>
                  <a:cubicBezTo>
                    <a:pt x="89" y="707"/>
                    <a:pt x="44" y="710"/>
                    <a:pt x="0" y="714"/>
                  </a:cubicBezTo>
                  <a:lnTo>
                    <a:pt x="0" y="956"/>
                  </a:lnTo>
                  <a:lnTo>
                    <a:pt x="362" y="745"/>
                  </a:lnTo>
                  <a:lnTo>
                    <a:pt x="5454" y="3878"/>
                  </a:lnTo>
                  <a:cubicBezTo>
                    <a:pt x="5491" y="3898"/>
                    <a:pt x="5523" y="3943"/>
                    <a:pt x="5536" y="3987"/>
                  </a:cubicBezTo>
                  <a:cubicBezTo>
                    <a:pt x="5539" y="4001"/>
                    <a:pt x="5543" y="4014"/>
                    <a:pt x="5543" y="4028"/>
                  </a:cubicBezTo>
                  <a:lnTo>
                    <a:pt x="5543" y="11775"/>
                  </a:lnTo>
                  <a:lnTo>
                    <a:pt x="5727" y="11895"/>
                  </a:lnTo>
                  <a:cubicBezTo>
                    <a:pt x="5731" y="11895"/>
                    <a:pt x="5731" y="11898"/>
                    <a:pt x="5734" y="11898"/>
                  </a:cubicBezTo>
                  <a:cubicBezTo>
                    <a:pt x="5740" y="11901"/>
                    <a:pt x="5748" y="11901"/>
                    <a:pt x="5754" y="11901"/>
                  </a:cubicBezTo>
                  <a:lnTo>
                    <a:pt x="5758" y="11901"/>
                  </a:lnTo>
                  <a:cubicBezTo>
                    <a:pt x="5778" y="11901"/>
                    <a:pt x="5795" y="11885"/>
                    <a:pt x="5795" y="11854"/>
                  </a:cubicBezTo>
                  <a:lnTo>
                    <a:pt x="5795" y="3861"/>
                  </a:lnTo>
                  <a:cubicBezTo>
                    <a:pt x="5795" y="3837"/>
                    <a:pt x="5785" y="3816"/>
                    <a:pt x="5772" y="3792"/>
                  </a:cubicBezTo>
                  <a:cubicBezTo>
                    <a:pt x="5761" y="3771"/>
                    <a:pt x="5744" y="3751"/>
                    <a:pt x="5723" y="374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136F5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9" name="Google Shape;1059;g7457111804_0_105"/>
            <p:cNvSpPr/>
            <p:nvPr/>
          </p:nvSpPr>
          <p:spPr>
            <a:xfrm>
              <a:off x="4426200" y="2881300"/>
              <a:ext cx="175" cy="100"/>
            </a:xfrm>
            <a:custGeom>
              <a:rect b="b" l="l" r="r" t="t"/>
              <a:pathLst>
                <a:path extrusionOk="0" h="4" w="7">
                  <a:moveTo>
                    <a:pt x="4" y="4"/>
                  </a:moveTo>
                  <a:lnTo>
                    <a:pt x="7" y="4"/>
                  </a:lnTo>
                  <a:lnTo>
                    <a:pt x="7" y="4"/>
                  </a:lnTo>
                  <a:lnTo>
                    <a:pt x="4" y="4"/>
                  </a:lnTo>
                  <a:close/>
                  <a:moveTo>
                    <a:pt x="4" y="1"/>
                  </a:moveTo>
                  <a:lnTo>
                    <a:pt x="4" y="1"/>
                  </a:lnTo>
                  <a:lnTo>
                    <a:pt x="4" y="1"/>
                  </a:lnTo>
                  <a:close/>
                  <a:moveTo>
                    <a:pt x="0" y="1"/>
                  </a:moveTo>
                  <a:lnTo>
                    <a:pt x="4" y="1"/>
                  </a:lnTo>
                  <a:lnTo>
                    <a:pt x="0" y="1"/>
                  </a:lnTo>
                  <a:close/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1F282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0" name="Google Shape;1060;g7457111804_0_105"/>
            <p:cNvSpPr/>
            <p:nvPr/>
          </p:nvSpPr>
          <p:spPr>
            <a:xfrm>
              <a:off x="4426350" y="2678725"/>
              <a:ext cx="1575" cy="202775"/>
            </a:xfrm>
            <a:custGeom>
              <a:rect b="b" l="l" r="r" t="t"/>
              <a:pathLst>
                <a:path extrusionOk="0" h="8111" w="63">
                  <a:moveTo>
                    <a:pt x="25" y="8110"/>
                  </a:moveTo>
                  <a:lnTo>
                    <a:pt x="25" y="8110"/>
                  </a:lnTo>
                  <a:lnTo>
                    <a:pt x="25" y="8110"/>
                  </a:lnTo>
                  <a:lnTo>
                    <a:pt x="25" y="8110"/>
                  </a:lnTo>
                  <a:close/>
                  <a:moveTo>
                    <a:pt x="1" y="8107"/>
                  </a:moveTo>
                  <a:lnTo>
                    <a:pt x="1" y="8107"/>
                  </a:lnTo>
                  <a:cubicBezTo>
                    <a:pt x="7" y="8110"/>
                    <a:pt x="15" y="8110"/>
                    <a:pt x="21" y="8110"/>
                  </a:cubicBezTo>
                  <a:cubicBezTo>
                    <a:pt x="15" y="8110"/>
                    <a:pt x="7" y="8110"/>
                    <a:pt x="1" y="8107"/>
                  </a:cubicBezTo>
                  <a:close/>
                  <a:moveTo>
                    <a:pt x="62" y="70"/>
                  </a:moveTo>
                  <a:lnTo>
                    <a:pt x="62" y="70"/>
                  </a:lnTo>
                  <a:lnTo>
                    <a:pt x="62" y="8063"/>
                  </a:lnTo>
                  <a:lnTo>
                    <a:pt x="62" y="8063"/>
                  </a:lnTo>
                  <a:lnTo>
                    <a:pt x="62" y="70"/>
                  </a:lnTo>
                  <a:close/>
                  <a:moveTo>
                    <a:pt x="39" y="1"/>
                  </a:moveTo>
                  <a:lnTo>
                    <a:pt x="39" y="1"/>
                  </a:lnTo>
                  <a:cubicBezTo>
                    <a:pt x="52" y="25"/>
                    <a:pt x="62" y="46"/>
                    <a:pt x="62" y="70"/>
                  </a:cubicBezTo>
                  <a:cubicBezTo>
                    <a:pt x="62" y="46"/>
                    <a:pt x="52" y="25"/>
                    <a:pt x="39" y="1"/>
                  </a:cubicBezTo>
                  <a:close/>
                </a:path>
              </a:pathLst>
            </a:custGeom>
            <a:solidFill>
              <a:srgbClr val="11635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1" name="Google Shape;1061;g7457111804_0_105"/>
            <p:cNvSpPr/>
            <p:nvPr/>
          </p:nvSpPr>
          <p:spPr>
            <a:xfrm>
              <a:off x="4280625" y="2580700"/>
              <a:ext cx="14100" cy="7200"/>
            </a:xfrm>
            <a:custGeom>
              <a:rect b="b" l="l" r="r" t="t"/>
              <a:pathLst>
                <a:path extrusionOk="0" h="288" w="564">
                  <a:moveTo>
                    <a:pt x="120" y="1"/>
                  </a:moveTo>
                  <a:lnTo>
                    <a:pt x="0" y="69"/>
                  </a:lnTo>
                  <a:lnTo>
                    <a:pt x="120" y="1"/>
                  </a:lnTo>
                  <a:lnTo>
                    <a:pt x="564" y="287"/>
                  </a:lnTo>
                  <a:lnTo>
                    <a:pt x="564" y="287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2" name="Google Shape;1062;g7457111804_0_105"/>
            <p:cNvSpPr/>
            <p:nvPr/>
          </p:nvSpPr>
          <p:spPr>
            <a:xfrm>
              <a:off x="4429075" y="2675775"/>
              <a:ext cx="625" cy="525"/>
            </a:xfrm>
            <a:custGeom>
              <a:rect b="b" l="l" r="r" t="t"/>
              <a:pathLst>
                <a:path extrusionOk="0" h="21" w="25">
                  <a:moveTo>
                    <a:pt x="1" y="0"/>
                  </a:moveTo>
                  <a:cubicBezTo>
                    <a:pt x="12" y="7"/>
                    <a:pt x="18" y="10"/>
                    <a:pt x="25" y="21"/>
                  </a:cubicBezTo>
                  <a:cubicBezTo>
                    <a:pt x="18" y="10"/>
                    <a:pt x="12" y="3"/>
                    <a:pt x="1" y="0"/>
                  </a:cubicBezTo>
                  <a:close/>
                </a:path>
              </a:pathLst>
            </a:custGeom>
            <a:solidFill>
              <a:srgbClr val="1FB2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3" name="Google Shape;1063;g7457111804_0_105"/>
            <p:cNvSpPr/>
            <p:nvPr/>
          </p:nvSpPr>
          <p:spPr>
            <a:xfrm>
              <a:off x="4280625" y="2580700"/>
              <a:ext cx="149700" cy="98050"/>
            </a:xfrm>
            <a:custGeom>
              <a:rect b="b" l="l" r="r" t="t"/>
              <a:pathLst>
                <a:path extrusionOk="0" h="3922" w="5988">
                  <a:moveTo>
                    <a:pt x="120" y="1"/>
                  </a:moveTo>
                  <a:lnTo>
                    <a:pt x="0" y="69"/>
                  </a:lnTo>
                  <a:lnTo>
                    <a:pt x="96" y="124"/>
                  </a:lnTo>
                  <a:lnTo>
                    <a:pt x="96" y="130"/>
                  </a:lnTo>
                  <a:lnTo>
                    <a:pt x="5819" y="3871"/>
                  </a:lnTo>
                  <a:cubicBezTo>
                    <a:pt x="5840" y="3881"/>
                    <a:pt x="5857" y="3901"/>
                    <a:pt x="5868" y="3922"/>
                  </a:cubicBezTo>
                  <a:lnTo>
                    <a:pt x="5987" y="3854"/>
                  </a:lnTo>
                  <a:cubicBezTo>
                    <a:pt x="5980" y="3844"/>
                    <a:pt x="5973" y="3833"/>
                    <a:pt x="5963" y="3824"/>
                  </a:cubicBezTo>
                  <a:cubicBezTo>
                    <a:pt x="5956" y="3813"/>
                    <a:pt x="5950" y="3810"/>
                    <a:pt x="5939" y="3803"/>
                  </a:cubicBezTo>
                  <a:lnTo>
                    <a:pt x="564" y="287"/>
                  </a:lnTo>
                  <a:lnTo>
                    <a:pt x="120" y="1"/>
                  </a:lnTo>
                  <a:close/>
                </a:path>
              </a:pathLst>
            </a:custGeom>
            <a:solidFill>
              <a:srgbClr val="1FB2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4" name="Google Shape;1064;g7457111804_0_105"/>
            <p:cNvSpPr/>
            <p:nvPr/>
          </p:nvSpPr>
          <p:spPr>
            <a:xfrm>
              <a:off x="4243750" y="2583775"/>
              <a:ext cx="39300" cy="226475"/>
            </a:xfrm>
            <a:custGeom>
              <a:rect b="b" l="l" r="r" t="t"/>
              <a:pathLst>
                <a:path extrusionOk="0" h="9059" w="1572">
                  <a:moveTo>
                    <a:pt x="1571" y="1"/>
                  </a:moveTo>
                  <a:lnTo>
                    <a:pt x="18" y="895"/>
                  </a:lnTo>
                  <a:lnTo>
                    <a:pt x="1" y="9058"/>
                  </a:lnTo>
                  <a:lnTo>
                    <a:pt x="1" y="9058"/>
                  </a:lnTo>
                  <a:lnTo>
                    <a:pt x="1571" y="8151"/>
                  </a:lnTo>
                  <a:lnTo>
                    <a:pt x="1571" y="1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5" name="Google Shape;1065;g7457111804_0_105"/>
            <p:cNvSpPr/>
            <p:nvPr/>
          </p:nvSpPr>
          <p:spPr>
            <a:xfrm>
              <a:off x="4246925" y="2583775"/>
              <a:ext cx="36125" cy="28350"/>
            </a:xfrm>
            <a:custGeom>
              <a:rect b="b" l="l" r="r" t="t"/>
              <a:pathLst>
                <a:path extrusionOk="0" h="1134" w="1445">
                  <a:moveTo>
                    <a:pt x="1444" y="1"/>
                  </a:moveTo>
                  <a:lnTo>
                    <a:pt x="1438" y="4"/>
                  </a:lnTo>
                  <a:lnTo>
                    <a:pt x="1348" y="56"/>
                  </a:lnTo>
                  <a:lnTo>
                    <a:pt x="0" y="834"/>
                  </a:lnTo>
                  <a:lnTo>
                    <a:pt x="557" y="1134"/>
                  </a:lnTo>
                  <a:cubicBezTo>
                    <a:pt x="584" y="998"/>
                    <a:pt x="700" y="864"/>
                    <a:pt x="888" y="765"/>
                  </a:cubicBezTo>
                  <a:cubicBezTo>
                    <a:pt x="1055" y="676"/>
                    <a:pt x="1253" y="622"/>
                    <a:pt x="1444" y="604"/>
                  </a:cubicBezTo>
                  <a:lnTo>
                    <a:pt x="1444" y="1"/>
                  </a:lnTo>
                  <a:close/>
                </a:path>
              </a:pathLst>
            </a:custGeom>
            <a:solidFill>
              <a:srgbClr val="0C42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6" name="Google Shape;1066;g7457111804_0_105"/>
            <p:cNvSpPr/>
            <p:nvPr/>
          </p:nvSpPr>
          <p:spPr>
            <a:xfrm>
              <a:off x="4263550" y="2601775"/>
              <a:ext cx="19500" cy="18975"/>
            </a:xfrm>
            <a:custGeom>
              <a:rect b="b" l="l" r="r" t="t"/>
              <a:pathLst>
                <a:path extrusionOk="0" h="759" w="780">
                  <a:moveTo>
                    <a:pt x="779" y="1"/>
                  </a:moveTo>
                  <a:cubicBezTo>
                    <a:pt x="605" y="18"/>
                    <a:pt x="428" y="69"/>
                    <a:pt x="281" y="147"/>
                  </a:cubicBezTo>
                  <a:cubicBezTo>
                    <a:pt x="107" y="240"/>
                    <a:pt x="4" y="359"/>
                    <a:pt x="1" y="472"/>
                  </a:cubicBezTo>
                  <a:lnTo>
                    <a:pt x="1" y="475"/>
                  </a:lnTo>
                  <a:lnTo>
                    <a:pt x="523" y="758"/>
                  </a:lnTo>
                  <a:lnTo>
                    <a:pt x="650" y="758"/>
                  </a:lnTo>
                  <a:lnTo>
                    <a:pt x="650" y="314"/>
                  </a:lnTo>
                  <a:lnTo>
                    <a:pt x="779" y="243"/>
                  </a:lnTo>
                  <a:lnTo>
                    <a:pt x="779" y="1"/>
                  </a:lnTo>
                  <a:close/>
                </a:path>
              </a:pathLst>
            </a:custGeom>
            <a:solidFill>
              <a:srgbClr val="0C42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7" name="Google Shape;1067;g7457111804_0_105"/>
            <p:cNvSpPr/>
            <p:nvPr/>
          </p:nvSpPr>
          <p:spPr>
            <a:xfrm>
              <a:off x="4279775" y="2602550"/>
              <a:ext cx="141850" cy="289700"/>
            </a:xfrm>
            <a:custGeom>
              <a:rect b="b" l="l" r="r" t="t"/>
              <a:pathLst>
                <a:path extrusionOk="0" h="11588" w="5674">
                  <a:moveTo>
                    <a:pt x="492" y="1"/>
                  </a:moveTo>
                  <a:lnTo>
                    <a:pt x="1" y="283"/>
                  </a:lnTo>
                  <a:lnTo>
                    <a:pt x="1" y="8434"/>
                  </a:lnTo>
                  <a:lnTo>
                    <a:pt x="5096" y="11567"/>
                  </a:lnTo>
                  <a:cubicBezTo>
                    <a:pt x="5120" y="11581"/>
                    <a:pt x="5152" y="11588"/>
                    <a:pt x="5183" y="11588"/>
                  </a:cubicBezTo>
                  <a:cubicBezTo>
                    <a:pt x="5215" y="11588"/>
                    <a:pt x="5246" y="11581"/>
                    <a:pt x="5270" y="11567"/>
                  </a:cubicBezTo>
                  <a:lnTo>
                    <a:pt x="5587" y="11387"/>
                  </a:lnTo>
                  <a:cubicBezTo>
                    <a:pt x="5635" y="11359"/>
                    <a:pt x="5673" y="11291"/>
                    <a:pt x="5673" y="11236"/>
                  </a:cubicBezTo>
                  <a:lnTo>
                    <a:pt x="5669" y="3284"/>
                  </a:lnTo>
                  <a:cubicBezTo>
                    <a:pt x="5669" y="3229"/>
                    <a:pt x="5632" y="3161"/>
                    <a:pt x="5584" y="3134"/>
                  </a:cubicBezTo>
                  <a:lnTo>
                    <a:pt x="492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8" name="Google Shape;1068;g7457111804_0_105"/>
            <p:cNvSpPr/>
            <p:nvPr/>
          </p:nvSpPr>
          <p:spPr>
            <a:xfrm>
              <a:off x="4279775" y="2609625"/>
              <a:ext cx="129625" cy="282425"/>
            </a:xfrm>
            <a:custGeom>
              <a:rect b="b" l="l" r="r" t="t"/>
              <a:pathLst>
                <a:path extrusionOk="0" h="11297" w="5185">
                  <a:moveTo>
                    <a:pt x="1" y="0"/>
                  </a:moveTo>
                  <a:lnTo>
                    <a:pt x="1" y="8151"/>
                  </a:lnTo>
                  <a:lnTo>
                    <a:pt x="5096" y="11284"/>
                  </a:lnTo>
                  <a:cubicBezTo>
                    <a:pt x="5110" y="11292"/>
                    <a:pt x="5124" y="11296"/>
                    <a:pt x="5136" y="11296"/>
                  </a:cubicBezTo>
                  <a:cubicBezTo>
                    <a:pt x="5165" y="11296"/>
                    <a:pt x="5185" y="11275"/>
                    <a:pt x="5185" y="11236"/>
                  </a:cubicBezTo>
                  <a:lnTo>
                    <a:pt x="5182" y="3284"/>
                  </a:lnTo>
                  <a:cubicBezTo>
                    <a:pt x="5182" y="3229"/>
                    <a:pt x="5144" y="3161"/>
                    <a:pt x="5096" y="3134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9" name="Google Shape;1069;g7457111804_0_105"/>
            <p:cNvSpPr/>
            <p:nvPr/>
          </p:nvSpPr>
          <p:spPr>
            <a:xfrm>
              <a:off x="4284975" y="2619300"/>
              <a:ext cx="4200" cy="6175"/>
            </a:xfrm>
            <a:custGeom>
              <a:rect b="b" l="l" r="r" t="t"/>
              <a:pathLst>
                <a:path extrusionOk="0" h="247" w="168">
                  <a:moveTo>
                    <a:pt x="49" y="1"/>
                  </a:moveTo>
                  <a:cubicBezTo>
                    <a:pt x="21" y="1"/>
                    <a:pt x="1" y="30"/>
                    <a:pt x="1" y="75"/>
                  </a:cubicBezTo>
                  <a:cubicBezTo>
                    <a:pt x="1" y="102"/>
                    <a:pt x="7" y="133"/>
                    <a:pt x="21" y="160"/>
                  </a:cubicBezTo>
                  <a:cubicBezTo>
                    <a:pt x="34" y="191"/>
                    <a:pt x="59" y="221"/>
                    <a:pt x="86" y="235"/>
                  </a:cubicBezTo>
                  <a:cubicBezTo>
                    <a:pt x="89" y="238"/>
                    <a:pt x="92" y="242"/>
                    <a:pt x="96" y="242"/>
                  </a:cubicBezTo>
                  <a:cubicBezTo>
                    <a:pt x="104" y="245"/>
                    <a:pt x="112" y="247"/>
                    <a:pt x="119" y="247"/>
                  </a:cubicBezTo>
                  <a:cubicBezTo>
                    <a:pt x="148" y="247"/>
                    <a:pt x="168" y="220"/>
                    <a:pt x="168" y="174"/>
                  </a:cubicBezTo>
                  <a:cubicBezTo>
                    <a:pt x="168" y="153"/>
                    <a:pt x="165" y="133"/>
                    <a:pt x="157" y="112"/>
                  </a:cubicBezTo>
                  <a:cubicBezTo>
                    <a:pt x="147" y="81"/>
                    <a:pt x="130" y="51"/>
                    <a:pt x="106" y="34"/>
                  </a:cubicBezTo>
                  <a:cubicBezTo>
                    <a:pt x="100" y="23"/>
                    <a:pt x="92" y="16"/>
                    <a:pt x="83" y="13"/>
                  </a:cubicBezTo>
                  <a:cubicBezTo>
                    <a:pt x="71" y="5"/>
                    <a:pt x="59" y="1"/>
                    <a:pt x="4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0" name="Google Shape;1070;g7457111804_0_105"/>
            <p:cNvSpPr/>
            <p:nvPr/>
          </p:nvSpPr>
          <p:spPr>
            <a:xfrm>
              <a:off x="4407775" y="2682500"/>
              <a:ext cx="13925" cy="209775"/>
            </a:xfrm>
            <a:custGeom>
              <a:rect b="b" l="l" r="r" t="t"/>
              <a:pathLst>
                <a:path extrusionOk="0" h="8391" w="557">
                  <a:moveTo>
                    <a:pt x="525" y="1"/>
                  </a:moveTo>
                  <a:lnTo>
                    <a:pt x="34" y="284"/>
                  </a:lnTo>
                  <a:cubicBezTo>
                    <a:pt x="51" y="311"/>
                    <a:pt x="62" y="341"/>
                    <a:pt x="62" y="369"/>
                  </a:cubicBezTo>
                  <a:lnTo>
                    <a:pt x="65" y="8321"/>
                  </a:lnTo>
                  <a:cubicBezTo>
                    <a:pt x="62" y="8361"/>
                    <a:pt x="45" y="8382"/>
                    <a:pt x="17" y="8382"/>
                  </a:cubicBezTo>
                  <a:cubicBezTo>
                    <a:pt x="12" y="8382"/>
                    <a:pt x="6" y="8381"/>
                    <a:pt x="0" y="8379"/>
                  </a:cubicBezTo>
                  <a:lnTo>
                    <a:pt x="0" y="8379"/>
                  </a:lnTo>
                  <a:cubicBezTo>
                    <a:pt x="20" y="8387"/>
                    <a:pt x="42" y="8390"/>
                    <a:pt x="64" y="8390"/>
                  </a:cubicBezTo>
                  <a:cubicBezTo>
                    <a:pt x="95" y="8390"/>
                    <a:pt x="126" y="8383"/>
                    <a:pt x="150" y="8369"/>
                  </a:cubicBezTo>
                  <a:lnTo>
                    <a:pt x="467" y="8189"/>
                  </a:lnTo>
                  <a:cubicBezTo>
                    <a:pt x="515" y="8161"/>
                    <a:pt x="553" y="8093"/>
                    <a:pt x="556" y="8038"/>
                  </a:cubicBezTo>
                  <a:lnTo>
                    <a:pt x="553" y="86"/>
                  </a:lnTo>
                  <a:cubicBezTo>
                    <a:pt x="553" y="59"/>
                    <a:pt x="542" y="28"/>
                    <a:pt x="525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1" name="Google Shape;1071;g7457111804_0_105"/>
            <p:cNvSpPr/>
            <p:nvPr/>
          </p:nvSpPr>
          <p:spPr>
            <a:xfrm>
              <a:off x="4260650" y="2598700"/>
              <a:ext cx="42775" cy="25000"/>
            </a:xfrm>
            <a:custGeom>
              <a:rect b="b" l="l" r="r" t="t"/>
              <a:pathLst>
                <a:path extrusionOk="0" h="1000" w="1711">
                  <a:moveTo>
                    <a:pt x="1031" y="0"/>
                  </a:moveTo>
                  <a:cubicBezTo>
                    <a:pt x="798" y="0"/>
                    <a:pt x="545" y="58"/>
                    <a:pt x="339" y="168"/>
                  </a:cubicBezTo>
                  <a:cubicBezTo>
                    <a:pt x="127" y="281"/>
                    <a:pt x="4" y="437"/>
                    <a:pt x="1" y="591"/>
                  </a:cubicBezTo>
                  <a:cubicBezTo>
                    <a:pt x="1" y="711"/>
                    <a:pt x="69" y="817"/>
                    <a:pt x="196" y="888"/>
                  </a:cubicBezTo>
                  <a:cubicBezTo>
                    <a:pt x="325" y="963"/>
                    <a:pt x="497" y="1000"/>
                    <a:pt x="681" y="1000"/>
                  </a:cubicBezTo>
                  <a:cubicBezTo>
                    <a:pt x="806" y="1000"/>
                    <a:pt x="938" y="983"/>
                    <a:pt x="1065" y="949"/>
                  </a:cubicBezTo>
                  <a:cubicBezTo>
                    <a:pt x="1048" y="912"/>
                    <a:pt x="1028" y="861"/>
                    <a:pt x="1021" y="840"/>
                  </a:cubicBezTo>
                  <a:cubicBezTo>
                    <a:pt x="907" y="868"/>
                    <a:pt x="790" y="882"/>
                    <a:pt x="678" y="882"/>
                  </a:cubicBezTo>
                  <a:cubicBezTo>
                    <a:pt x="516" y="882"/>
                    <a:pt x="366" y="852"/>
                    <a:pt x="257" y="790"/>
                  </a:cubicBezTo>
                  <a:cubicBezTo>
                    <a:pt x="216" y="765"/>
                    <a:pt x="168" y="731"/>
                    <a:pt x="141" y="683"/>
                  </a:cubicBezTo>
                  <a:cubicBezTo>
                    <a:pt x="127" y="656"/>
                    <a:pt x="117" y="626"/>
                    <a:pt x="117" y="595"/>
                  </a:cubicBezTo>
                  <a:cubicBezTo>
                    <a:pt x="120" y="482"/>
                    <a:pt x="223" y="363"/>
                    <a:pt x="397" y="270"/>
                  </a:cubicBezTo>
                  <a:cubicBezTo>
                    <a:pt x="584" y="170"/>
                    <a:pt x="818" y="118"/>
                    <a:pt x="1031" y="118"/>
                  </a:cubicBezTo>
                  <a:cubicBezTo>
                    <a:pt x="1194" y="118"/>
                    <a:pt x="1345" y="149"/>
                    <a:pt x="1455" y="212"/>
                  </a:cubicBezTo>
                  <a:cubicBezTo>
                    <a:pt x="1503" y="240"/>
                    <a:pt x="1557" y="284"/>
                    <a:pt x="1581" y="346"/>
                  </a:cubicBezTo>
                  <a:lnTo>
                    <a:pt x="1711" y="417"/>
                  </a:lnTo>
                  <a:lnTo>
                    <a:pt x="1711" y="410"/>
                  </a:lnTo>
                  <a:cubicBezTo>
                    <a:pt x="1711" y="355"/>
                    <a:pt x="1697" y="305"/>
                    <a:pt x="1670" y="260"/>
                  </a:cubicBezTo>
                  <a:cubicBezTo>
                    <a:pt x="1639" y="202"/>
                    <a:pt x="1585" y="151"/>
                    <a:pt x="1513" y="110"/>
                  </a:cubicBezTo>
                  <a:cubicBezTo>
                    <a:pt x="1386" y="36"/>
                    <a:pt x="1215" y="0"/>
                    <a:pt x="103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2" name="Google Shape;1072;g7457111804_0_105"/>
            <p:cNvSpPr/>
            <p:nvPr/>
          </p:nvSpPr>
          <p:spPr>
            <a:xfrm>
              <a:off x="4241550" y="2603225"/>
              <a:ext cx="164450" cy="292950"/>
            </a:xfrm>
            <a:custGeom>
              <a:rect b="b" l="l" r="r" t="t"/>
              <a:pathLst>
                <a:path extrusionOk="0" h="11718" w="6578">
                  <a:moveTo>
                    <a:pt x="120" y="1"/>
                  </a:moveTo>
                  <a:lnTo>
                    <a:pt x="0" y="69"/>
                  </a:lnTo>
                  <a:lnTo>
                    <a:pt x="0" y="8219"/>
                  </a:lnTo>
                  <a:lnTo>
                    <a:pt x="6390" y="11697"/>
                  </a:lnTo>
                  <a:cubicBezTo>
                    <a:pt x="6410" y="11710"/>
                    <a:pt x="6438" y="11717"/>
                    <a:pt x="6463" y="11717"/>
                  </a:cubicBezTo>
                  <a:cubicBezTo>
                    <a:pt x="6483" y="11717"/>
                    <a:pt x="6502" y="11713"/>
                    <a:pt x="6516" y="11704"/>
                  </a:cubicBezTo>
                  <a:cubicBezTo>
                    <a:pt x="6550" y="11683"/>
                    <a:pt x="6577" y="11632"/>
                    <a:pt x="6577" y="11591"/>
                  </a:cubicBezTo>
                  <a:lnTo>
                    <a:pt x="6574" y="3598"/>
                  </a:lnTo>
                  <a:cubicBezTo>
                    <a:pt x="6574" y="3553"/>
                    <a:pt x="6543" y="3499"/>
                    <a:pt x="6506" y="3479"/>
                  </a:cubicBezTo>
                  <a:lnTo>
                    <a:pt x="120" y="1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3" name="Google Shape;1073;g7457111804_0_105"/>
            <p:cNvSpPr/>
            <p:nvPr/>
          </p:nvSpPr>
          <p:spPr>
            <a:xfrm>
              <a:off x="4405800" y="2892925"/>
              <a:ext cx="200" cy="850"/>
            </a:xfrm>
            <a:custGeom>
              <a:rect b="b" l="l" r="r" t="t"/>
              <a:pathLst>
                <a:path extrusionOk="0" h="34" w="8">
                  <a:moveTo>
                    <a:pt x="7" y="0"/>
                  </a:moveTo>
                  <a:cubicBezTo>
                    <a:pt x="7" y="13"/>
                    <a:pt x="4" y="24"/>
                    <a:pt x="1" y="34"/>
                  </a:cubicBezTo>
                  <a:lnTo>
                    <a:pt x="1" y="34"/>
                  </a:lnTo>
                  <a:cubicBezTo>
                    <a:pt x="4" y="24"/>
                    <a:pt x="7" y="13"/>
                    <a:pt x="7" y="3"/>
                  </a:cubicBezTo>
                  <a:lnTo>
                    <a:pt x="7" y="0"/>
                  </a:lnTo>
                  <a:close/>
                </a:path>
              </a:pathLst>
            </a:custGeom>
            <a:solidFill>
              <a:srgbClr val="3E51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4" name="Google Shape;1074;g7457111804_0_105"/>
            <p:cNvSpPr/>
            <p:nvPr/>
          </p:nvSpPr>
          <p:spPr>
            <a:xfrm>
              <a:off x="4405875" y="2693075"/>
              <a:ext cx="125" cy="197900"/>
            </a:xfrm>
            <a:custGeom>
              <a:rect b="b" l="l" r="r" t="t"/>
              <a:pathLst>
                <a:path extrusionOk="0" h="7916" w="5">
                  <a:moveTo>
                    <a:pt x="1" y="0"/>
                  </a:moveTo>
                  <a:lnTo>
                    <a:pt x="1" y="4"/>
                  </a:lnTo>
                  <a:lnTo>
                    <a:pt x="4" y="7915"/>
                  </a:lnTo>
                  <a:lnTo>
                    <a:pt x="4" y="7915"/>
                  </a:lnTo>
                  <a:lnTo>
                    <a:pt x="1" y="4"/>
                  </a:lnTo>
                  <a:close/>
                </a:path>
              </a:pathLst>
            </a:custGeom>
            <a:solidFill>
              <a:srgbClr val="E1E1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5" name="Google Shape;1075;g7457111804_0_105"/>
            <p:cNvSpPr/>
            <p:nvPr/>
          </p:nvSpPr>
          <p:spPr>
            <a:xfrm>
              <a:off x="4401200" y="2895650"/>
              <a:ext cx="775" cy="350"/>
            </a:xfrm>
            <a:custGeom>
              <a:rect b="b" l="l" r="r" t="t"/>
              <a:pathLst>
                <a:path extrusionOk="0" h="14" w="31">
                  <a:moveTo>
                    <a:pt x="0" y="0"/>
                  </a:moveTo>
                  <a:lnTo>
                    <a:pt x="4" y="3"/>
                  </a:lnTo>
                  <a:lnTo>
                    <a:pt x="6" y="3"/>
                  </a:lnTo>
                  <a:cubicBezTo>
                    <a:pt x="4" y="2"/>
                    <a:pt x="2" y="1"/>
                    <a:pt x="0" y="0"/>
                  </a:cubicBezTo>
                  <a:close/>
                  <a:moveTo>
                    <a:pt x="6" y="3"/>
                  </a:moveTo>
                  <a:cubicBezTo>
                    <a:pt x="6" y="4"/>
                    <a:pt x="7" y="4"/>
                    <a:pt x="8" y="5"/>
                  </a:cubicBezTo>
                  <a:lnTo>
                    <a:pt x="8" y="5"/>
                  </a:lnTo>
                  <a:lnTo>
                    <a:pt x="7" y="3"/>
                  </a:lnTo>
                  <a:close/>
                  <a:moveTo>
                    <a:pt x="8" y="5"/>
                  </a:moveTo>
                  <a:lnTo>
                    <a:pt x="10" y="7"/>
                  </a:lnTo>
                  <a:cubicBezTo>
                    <a:pt x="14" y="9"/>
                    <a:pt x="18" y="10"/>
                    <a:pt x="22" y="11"/>
                  </a:cubicBezTo>
                  <a:lnTo>
                    <a:pt x="22" y="11"/>
                  </a:lnTo>
                  <a:cubicBezTo>
                    <a:pt x="18" y="9"/>
                    <a:pt x="13" y="7"/>
                    <a:pt x="8" y="5"/>
                  </a:cubicBezTo>
                  <a:close/>
                  <a:moveTo>
                    <a:pt x="22" y="11"/>
                  </a:moveTo>
                  <a:cubicBezTo>
                    <a:pt x="25" y="12"/>
                    <a:pt x="28" y="13"/>
                    <a:pt x="31" y="14"/>
                  </a:cubicBezTo>
                  <a:cubicBezTo>
                    <a:pt x="28" y="13"/>
                    <a:pt x="25" y="12"/>
                    <a:pt x="22" y="11"/>
                  </a:cubicBezTo>
                  <a:close/>
                </a:path>
              </a:pathLst>
            </a:custGeom>
            <a:solidFill>
              <a:srgbClr val="3E51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6" name="Google Shape;1076;g7457111804_0_105"/>
            <p:cNvSpPr/>
            <p:nvPr/>
          </p:nvSpPr>
          <p:spPr>
            <a:xfrm>
              <a:off x="4401450" y="2691450"/>
              <a:ext cx="4550" cy="204725"/>
            </a:xfrm>
            <a:custGeom>
              <a:rect b="b" l="l" r="r" t="t"/>
              <a:pathLst>
                <a:path extrusionOk="0" h="8189" w="182">
                  <a:moveTo>
                    <a:pt x="157" y="1"/>
                  </a:moveTo>
                  <a:lnTo>
                    <a:pt x="38" y="69"/>
                  </a:lnTo>
                  <a:cubicBezTo>
                    <a:pt x="52" y="93"/>
                    <a:pt x="58" y="114"/>
                    <a:pt x="58" y="137"/>
                  </a:cubicBezTo>
                  <a:lnTo>
                    <a:pt x="61" y="8130"/>
                  </a:lnTo>
                  <a:cubicBezTo>
                    <a:pt x="61" y="8161"/>
                    <a:pt x="44" y="8179"/>
                    <a:pt x="21" y="8179"/>
                  </a:cubicBezTo>
                  <a:cubicBezTo>
                    <a:pt x="14" y="8179"/>
                    <a:pt x="8" y="8179"/>
                    <a:pt x="0" y="8175"/>
                  </a:cubicBezTo>
                  <a:lnTo>
                    <a:pt x="0" y="8175"/>
                  </a:lnTo>
                  <a:cubicBezTo>
                    <a:pt x="8" y="8179"/>
                    <a:pt x="14" y="8179"/>
                    <a:pt x="21" y="8182"/>
                  </a:cubicBezTo>
                  <a:cubicBezTo>
                    <a:pt x="34" y="8185"/>
                    <a:pt x="52" y="8188"/>
                    <a:pt x="65" y="8188"/>
                  </a:cubicBezTo>
                  <a:lnTo>
                    <a:pt x="75" y="8188"/>
                  </a:lnTo>
                  <a:cubicBezTo>
                    <a:pt x="93" y="8185"/>
                    <a:pt x="110" y="8182"/>
                    <a:pt x="120" y="8175"/>
                  </a:cubicBezTo>
                  <a:cubicBezTo>
                    <a:pt x="134" y="8168"/>
                    <a:pt x="147" y="8154"/>
                    <a:pt x="157" y="8141"/>
                  </a:cubicBezTo>
                  <a:cubicBezTo>
                    <a:pt x="164" y="8127"/>
                    <a:pt x="171" y="8110"/>
                    <a:pt x="175" y="8093"/>
                  </a:cubicBezTo>
                  <a:cubicBezTo>
                    <a:pt x="178" y="8083"/>
                    <a:pt x="181" y="8072"/>
                    <a:pt x="181" y="8062"/>
                  </a:cubicBezTo>
                  <a:lnTo>
                    <a:pt x="181" y="7980"/>
                  </a:lnTo>
                  <a:lnTo>
                    <a:pt x="178" y="69"/>
                  </a:lnTo>
                  <a:lnTo>
                    <a:pt x="178" y="65"/>
                  </a:lnTo>
                  <a:cubicBezTo>
                    <a:pt x="175" y="45"/>
                    <a:pt x="171" y="21"/>
                    <a:pt x="157" y="1"/>
                  </a:cubicBezTo>
                  <a:close/>
                </a:path>
              </a:pathLst>
            </a:custGeom>
            <a:solidFill>
              <a:srgbClr val="23C7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7" name="Google Shape;1077;g7457111804_0_105"/>
            <p:cNvSpPr/>
            <p:nvPr/>
          </p:nvSpPr>
          <p:spPr>
            <a:xfrm>
              <a:off x="4241550" y="2604925"/>
              <a:ext cx="161450" cy="291000"/>
            </a:xfrm>
            <a:custGeom>
              <a:rect b="b" l="l" r="r" t="t"/>
              <a:pathLst>
                <a:path extrusionOk="0" h="11640" w="6458">
                  <a:moveTo>
                    <a:pt x="0" y="1"/>
                  </a:moveTo>
                  <a:lnTo>
                    <a:pt x="0" y="8151"/>
                  </a:lnTo>
                  <a:lnTo>
                    <a:pt x="6386" y="11629"/>
                  </a:lnTo>
                  <a:cubicBezTo>
                    <a:pt x="6398" y="11636"/>
                    <a:pt x="6409" y="11640"/>
                    <a:pt x="6419" y="11640"/>
                  </a:cubicBezTo>
                  <a:cubicBezTo>
                    <a:pt x="6441" y="11640"/>
                    <a:pt x="6457" y="11622"/>
                    <a:pt x="6457" y="11591"/>
                  </a:cubicBezTo>
                  <a:lnTo>
                    <a:pt x="6454" y="3598"/>
                  </a:lnTo>
                  <a:cubicBezTo>
                    <a:pt x="6454" y="3575"/>
                    <a:pt x="6448" y="3554"/>
                    <a:pt x="6434" y="3530"/>
                  </a:cubicBezTo>
                  <a:cubicBezTo>
                    <a:pt x="6424" y="3510"/>
                    <a:pt x="6407" y="3489"/>
                    <a:pt x="6386" y="3479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8" name="Google Shape;1078;g7457111804_0_105"/>
            <p:cNvSpPr/>
            <p:nvPr/>
          </p:nvSpPr>
          <p:spPr>
            <a:xfrm>
              <a:off x="4246925" y="2604600"/>
              <a:ext cx="29700" cy="16150"/>
            </a:xfrm>
            <a:custGeom>
              <a:rect b="b" l="l" r="r" t="t"/>
              <a:pathLst>
                <a:path extrusionOk="0" h="646" w="1188">
                  <a:moveTo>
                    <a:pt x="666" y="362"/>
                  </a:moveTo>
                  <a:lnTo>
                    <a:pt x="666" y="362"/>
                  </a:lnTo>
                  <a:lnTo>
                    <a:pt x="1188" y="645"/>
                  </a:lnTo>
                  <a:lnTo>
                    <a:pt x="1188" y="645"/>
                  </a:lnTo>
                  <a:lnTo>
                    <a:pt x="666" y="362"/>
                  </a:lnTo>
                  <a:close/>
                  <a:moveTo>
                    <a:pt x="0" y="1"/>
                  </a:moveTo>
                  <a:lnTo>
                    <a:pt x="0" y="1"/>
                  </a:lnTo>
                  <a:lnTo>
                    <a:pt x="557" y="301"/>
                  </a:lnTo>
                  <a:lnTo>
                    <a:pt x="557" y="301"/>
                  </a:lnTo>
                  <a:close/>
                </a:path>
              </a:pathLst>
            </a:custGeom>
            <a:solidFill>
              <a:srgbClr val="0A35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9" name="Google Shape;1079;g7457111804_0_105"/>
            <p:cNvSpPr/>
            <p:nvPr/>
          </p:nvSpPr>
          <p:spPr>
            <a:xfrm>
              <a:off x="4281650" y="2623450"/>
              <a:ext cx="123150" cy="67200"/>
            </a:xfrm>
            <a:custGeom>
              <a:rect b="b" l="l" r="r" t="t"/>
              <a:pathLst>
                <a:path extrusionOk="0" h="2688" w="4926">
                  <a:moveTo>
                    <a:pt x="0" y="0"/>
                  </a:moveTo>
                  <a:lnTo>
                    <a:pt x="0" y="0"/>
                  </a:lnTo>
                  <a:lnTo>
                    <a:pt x="4902" y="2670"/>
                  </a:lnTo>
                  <a:cubicBezTo>
                    <a:pt x="4908" y="2673"/>
                    <a:pt x="4918" y="2680"/>
                    <a:pt x="4926" y="2687"/>
                  </a:cubicBezTo>
                  <a:cubicBezTo>
                    <a:pt x="4918" y="2680"/>
                    <a:pt x="4908" y="2673"/>
                    <a:pt x="4902" y="2670"/>
                  </a:cubicBezTo>
                  <a:close/>
                </a:path>
              </a:pathLst>
            </a:custGeom>
            <a:solidFill>
              <a:srgbClr val="C8C8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0" name="Google Shape;1080;g7457111804_0_105"/>
            <p:cNvSpPr/>
            <p:nvPr/>
          </p:nvSpPr>
          <p:spPr>
            <a:xfrm>
              <a:off x="4260850" y="2612100"/>
              <a:ext cx="20825" cy="11375"/>
            </a:xfrm>
            <a:custGeom>
              <a:rect b="b" l="l" r="r" t="t"/>
              <a:pathLst>
                <a:path extrusionOk="0" h="455" w="833">
                  <a:moveTo>
                    <a:pt x="631" y="345"/>
                  </a:moveTo>
                  <a:lnTo>
                    <a:pt x="832" y="454"/>
                  </a:lnTo>
                  <a:lnTo>
                    <a:pt x="832" y="454"/>
                  </a:lnTo>
                  <a:lnTo>
                    <a:pt x="631" y="345"/>
                  </a:lnTo>
                  <a:lnTo>
                    <a:pt x="631" y="345"/>
                  </a:lnTo>
                  <a:close/>
                  <a:moveTo>
                    <a:pt x="0" y="1"/>
                  </a:moveTo>
                  <a:lnTo>
                    <a:pt x="0" y="1"/>
                  </a:lnTo>
                  <a:lnTo>
                    <a:pt x="109" y="62"/>
                  </a:lnTo>
                  <a:lnTo>
                    <a:pt x="109" y="62"/>
                  </a:lnTo>
                  <a:close/>
                </a:path>
              </a:pathLst>
            </a:custGeom>
            <a:solidFill>
              <a:srgbClr val="1E282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1" name="Google Shape;1081;g7457111804_0_105"/>
            <p:cNvSpPr/>
            <p:nvPr/>
          </p:nvSpPr>
          <p:spPr>
            <a:xfrm>
              <a:off x="4241550" y="2604600"/>
              <a:ext cx="163850" cy="88600"/>
            </a:xfrm>
            <a:custGeom>
              <a:rect b="b" l="l" r="r" t="t"/>
              <a:pathLst>
                <a:path extrusionOk="0" h="3544" w="6554">
                  <a:moveTo>
                    <a:pt x="215" y="1"/>
                  </a:moveTo>
                  <a:lnTo>
                    <a:pt x="106" y="62"/>
                  </a:lnTo>
                  <a:lnTo>
                    <a:pt x="4" y="14"/>
                  </a:lnTo>
                  <a:lnTo>
                    <a:pt x="0" y="14"/>
                  </a:lnTo>
                  <a:lnTo>
                    <a:pt x="6386" y="3492"/>
                  </a:lnTo>
                  <a:cubicBezTo>
                    <a:pt x="6407" y="3502"/>
                    <a:pt x="6424" y="3523"/>
                    <a:pt x="6434" y="3543"/>
                  </a:cubicBezTo>
                  <a:lnTo>
                    <a:pt x="6553" y="3475"/>
                  </a:lnTo>
                  <a:cubicBezTo>
                    <a:pt x="6547" y="3465"/>
                    <a:pt x="6536" y="3451"/>
                    <a:pt x="6530" y="3441"/>
                  </a:cubicBezTo>
                  <a:cubicBezTo>
                    <a:pt x="6522" y="3434"/>
                    <a:pt x="6512" y="3427"/>
                    <a:pt x="6506" y="3424"/>
                  </a:cubicBezTo>
                  <a:lnTo>
                    <a:pt x="1604" y="754"/>
                  </a:lnTo>
                  <a:lnTo>
                    <a:pt x="1403" y="645"/>
                  </a:lnTo>
                  <a:lnTo>
                    <a:pt x="881" y="362"/>
                  </a:lnTo>
                  <a:lnTo>
                    <a:pt x="772" y="301"/>
                  </a:lnTo>
                  <a:lnTo>
                    <a:pt x="215" y="1"/>
                  </a:lnTo>
                  <a:close/>
                </a:path>
              </a:pathLst>
            </a:custGeom>
            <a:solidFill>
              <a:srgbClr val="1FB2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2" name="Google Shape;1082;g7457111804_0_105"/>
            <p:cNvSpPr/>
            <p:nvPr/>
          </p:nvSpPr>
          <p:spPr>
            <a:xfrm>
              <a:off x="4241625" y="2582400"/>
              <a:ext cx="41425" cy="23775"/>
            </a:xfrm>
            <a:custGeom>
              <a:rect b="b" l="l" r="r" t="t"/>
              <a:pathLst>
                <a:path extrusionOk="0" h="951" w="1657">
                  <a:moveTo>
                    <a:pt x="1560" y="1"/>
                  </a:moveTo>
                  <a:lnTo>
                    <a:pt x="1" y="902"/>
                  </a:lnTo>
                  <a:lnTo>
                    <a:pt x="103" y="950"/>
                  </a:lnTo>
                  <a:lnTo>
                    <a:pt x="1656" y="56"/>
                  </a:lnTo>
                  <a:lnTo>
                    <a:pt x="1560" y="1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3" name="Google Shape;1083;g7457111804_0_105"/>
            <p:cNvSpPr/>
            <p:nvPr/>
          </p:nvSpPr>
          <p:spPr>
            <a:xfrm>
              <a:off x="4241625" y="2582400"/>
              <a:ext cx="41425" cy="23775"/>
            </a:xfrm>
            <a:custGeom>
              <a:rect b="b" l="l" r="r" t="t"/>
              <a:pathLst>
                <a:path extrusionOk="0" h="951" w="1657">
                  <a:moveTo>
                    <a:pt x="1560" y="1"/>
                  </a:moveTo>
                  <a:lnTo>
                    <a:pt x="1" y="902"/>
                  </a:lnTo>
                  <a:lnTo>
                    <a:pt x="103" y="950"/>
                  </a:lnTo>
                  <a:lnTo>
                    <a:pt x="1656" y="56"/>
                  </a:lnTo>
                  <a:lnTo>
                    <a:pt x="1560" y="1"/>
                  </a:lnTo>
                  <a:close/>
                </a:path>
              </a:pathLst>
            </a:custGeom>
            <a:solidFill>
              <a:srgbClr val="1FB2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4" name="Google Shape;1084;g7457111804_0_105"/>
            <p:cNvSpPr/>
            <p:nvPr/>
          </p:nvSpPr>
          <p:spPr>
            <a:xfrm>
              <a:off x="4237875" y="2609625"/>
              <a:ext cx="158825" cy="292600"/>
            </a:xfrm>
            <a:custGeom>
              <a:rect b="b" l="l" r="r" t="t"/>
              <a:pathLst>
                <a:path extrusionOk="0" h="11704" w="6353">
                  <a:moveTo>
                    <a:pt x="164" y="0"/>
                  </a:moveTo>
                  <a:cubicBezTo>
                    <a:pt x="149" y="0"/>
                    <a:pt x="135" y="4"/>
                    <a:pt x="124" y="11"/>
                  </a:cubicBezTo>
                  <a:cubicBezTo>
                    <a:pt x="93" y="28"/>
                    <a:pt x="1" y="79"/>
                    <a:pt x="1" y="79"/>
                  </a:cubicBezTo>
                  <a:lnTo>
                    <a:pt x="75" y="7895"/>
                  </a:lnTo>
                  <a:cubicBezTo>
                    <a:pt x="75" y="7997"/>
                    <a:pt x="147" y="8120"/>
                    <a:pt x="236" y="8171"/>
                  </a:cubicBezTo>
                  <a:lnTo>
                    <a:pt x="6352" y="11704"/>
                  </a:lnTo>
                  <a:lnTo>
                    <a:pt x="6349" y="3550"/>
                  </a:lnTo>
                  <a:lnTo>
                    <a:pt x="236" y="21"/>
                  </a:lnTo>
                  <a:cubicBezTo>
                    <a:pt x="210" y="7"/>
                    <a:pt x="186" y="0"/>
                    <a:pt x="164" y="0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5" name="Google Shape;1085;g7457111804_0_105"/>
            <p:cNvSpPr/>
            <p:nvPr/>
          </p:nvSpPr>
          <p:spPr>
            <a:xfrm>
              <a:off x="4237875" y="2609625"/>
              <a:ext cx="156425" cy="89200"/>
            </a:xfrm>
            <a:custGeom>
              <a:rect b="b" l="l" r="r" t="t"/>
              <a:pathLst>
                <a:path extrusionOk="0" h="3568" w="6257">
                  <a:moveTo>
                    <a:pt x="165" y="0"/>
                  </a:moveTo>
                  <a:cubicBezTo>
                    <a:pt x="147" y="0"/>
                    <a:pt x="133" y="4"/>
                    <a:pt x="124" y="11"/>
                  </a:cubicBezTo>
                  <a:cubicBezTo>
                    <a:pt x="93" y="28"/>
                    <a:pt x="1" y="79"/>
                    <a:pt x="1" y="79"/>
                  </a:cubicBezTo>
                  <a:cubicBezTo>
                    <a:pt x="14" y="72"/>
                    <a:pt x="28" y="69"/>
                    <a:pt x="45" y="69"/>
                  </a:cubicBezTo>
                  <a:cubicBezTo>
                    <a:pt x="65" y="69"/>
                    <a:pt x="89" y="76"/>
                    <a:pt x="116" y="90"/>
                  </a:cubicBezTo>
                  <a:lnTo>
                    <a:pt x="6137" y="3568"/>
                  </a:lnTo>
                  <a:lnTo>
                    <a:pt x="6256" y="3499"/>
                  </a:lnTo>
                  <a:lnTo>
                    <a:pt x="236" y="21"/>
                  </a:lnTo>
                  <a:cubicBezTo>
                    <a:pt x="209" y="8"/>
                    <a:pt x="185" y="0"/>
                    <a:pt x="165" y="0"/>
                  </a:cubicBezTo>
                  <a:close/>
                </a:path>
              </a:pathLst>
            </a:custGeom>
            <a:solidFill>
              <a:srgbClr val="1FB2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6" name="Google Shape;1086;g7457111804_0_105"/>
            <p:cNvSpPr/>
            <p:nvPr/>
          </p:nvSpPr>
          <p:spPr>
            <a:xfrm>
              <a:off x="4236775" y="2611300"/>
              <a:ext cx="156925" cy="292625"/>
            </a:xfrm>
            <a:custGeom>
              <a:rect b="b" l="l" r="r" t="t"/>
              <a:pathLst>
                <a:path extrusionOk="0" h="11705" w="6277">
                  <a:moveTo>
                    <a:pt x="88" y="0"/>
                  </a:moveTo>
                  <a:cubicBezTo>
                    <a:pt x="36" y="0"/>
                    <a:pt x="1" y="42"/>
                    <a:pt x="1" y="114"/>
                  </a:cubicBezTo>
                  <a:lnTo>
                    <a:pt x="4" y="7899"/>
                  </a:lnTo>
                  <a:cubicBezTo>
                    <a:pt x="4" y="7998"/>
                    <a:pt x="72" y="8121"/>
                    <a:pt x="160" y="8173"/>
                  </a:cubicBezTo>
                  <a:lnTo>
                    <a:pt x="6277" y="11705"/>
                  </a:lnTo>
                  <a:lnTo>
                    <a:pt x="6277" y="3555"/>
                  </a:lnTo>
                  <a:lnTo>
                    <a:pt x="160" y="23"/>
                  </a:lnTo>
                  <a:cubicBezTo>
                    <a:pt x="134" y="8"/>
                    <a:pt x="110" y="0"/>
                    <a:pt x="88" y="0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7" name="Google Shape;1087;g7457111804_0_105"/>
            <p:cNvSpPr/>
            <p:nvPr/>
          </p:nvSpPr>
          <p:spPr>
            <a:xfrm>
              <a:off x="4236775" y="2611350"/>
              <a:ext cx="154525" cy="98225"/>
            </a:xfrm>
            <a:custGeom>
              <a:rect b="b" l="l" r="r" t="t"/>
              <a:pathLst>
                <a:path extrusionOk="0" h="3929" w="6181">
                  <a:moveTo>
                    <a:pt x="89" y="0"/>
                  </a:moveTo>
                  <a:cubicBezTo>
                    <a:pt x="37" y="0"/>
                    <a:pt x="1" y="41"/>
                    <a:pt x="1" y="112"/>
                  </a:cubicBezTo>
                  <a:lnTo>
                    <a:pt x="1" y="246"/>
                  </a:lnTo>
                  <a:lnTo>
                    <a:pt x="99" y="188"/>
                  </a:lnTo>
                  <a:lnTo>
                    <a:pt x="113" y="194"/>
                  </a:lnTo>
                  <a:cubicBezTo>
                    <a:pt x="127" y="171"/>
                    <a:pt x="150" y="161"/>
                    <a:pt x="177" y="161"/>
                  </a:cubicBezTo>
                  <a:cubicBezTo>
                    <a:pt x="198" y="161"/>
                    <a:pt x="222" y="164"/>
                    <a:pt x="246" y="181"/>
                  </a:cubicBezTo>
                  <a:lnTo>
                    <a:pt x="5430" y="3174"/>
                  </a:lnTo>
                  <a:lnTo>
                    <a:pt x="5434" y="3540"/>
                  </a:lnTo>
                  <a:cubicBezTo>
                    <a:pt x="5448" y="3546"/>
                    <a:pt x="5461" y="3553"/>
                    <a:pt x="5471" y="3560"/>
                  </a:cubicBezTo>
                  <a:cubicBezTo>
                    <a:pt x="5546" y="3604"/>
                    <a:pt x="5604" y="3658"/>
                    <a:pt x="5639" y="3717"/>
                  </a:cubicBezTo>
                  <a:lnTo>
                    <a:pt x="5639" y="3720"/>
                  </a:lnTo>
                  <a:cubicBezTo>
                    <a:pt x="5652" y="3744"/>
                    <a:pt x="5662" y="3768"/>
                    <a:pt x="5669" y="3792"/>
                  </a:cubicBezTo>
                  <a:lnTo>
                    <a:pt x="6181" y="3499"/>
                  </a:lnTo>
                  <a:lnTo>
                    <a:pt x="160" y="21"/>
                  </a:lnTo>
                  <a:cubicBezTo>
                    <a:pt x="133" y="7"/>
                    <a:pt x="109" y="0"/>
                    <a:pt x="89" y="0"/>
                  </a:cubicBezTo>
                  <a:close/>
                  <a:moveTo>
                    <a:pt x="5434" y="3642"/>
                  </a:moveTo>
                  <a:lnTo>
                    <a:pt x="5434" y="3929"/>
                  </a:lnTo>
                  <a:lnTo>
                    <a:pt x="5587" y="3839"/>
                  </a:lnTo>
                  <a:cubicBezTo>
                    <a:pt x="5577" y="3768"/>
                    <a:pt x="5525" y="3696"/>
                    <a:pt x="5434" y="3642"/>
                  </a:cubicBezTo>
                  <a:close/>
                </a:path>
              </a:pathLst>
            </a:custGeom>
            <a:solidFill>
              <a:srgbClr val="136F5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8" name="Google Shape;1088;g7457111804_0_105"/>
            <p:cNvSpPr/>
            <p:nvPr/>
          </p:nvSpPr>
          <p:spPr>
            <a:xfrm>
              <a:off x="4224150" y="2615350"/>
              <a:ext cx="148475" cy="288675"/>
            </a:xfrm>
            <a:custGeom>
              <a:rect b="b" l="l" r="r" t="t"/>
              <a:pathLst>
                <a:path extrusionOk="0" h="11547" w="5939">
                  <a:moveTo>
                    <a:pt x="684" y="0"/>
                  </a:moveTo>
                  <a:cubicBezTo>
                    <a:pt x="656" y="0"/>
                    <a:pt x="633" y="13"/>
                    <a:pt x="618" y="34"/>
                  </a:cubicBezTo>
                  <a:lnTo>
                    <a:pt x="604" y="28"/>
                  </a:lnTo>
                  <a:lnTo>
                    <a:pt x="0" y="376"/>
                  </a:lnTo>
                  <a:lnTo>
                    <a:pt x="594" y="713"/>
                  </a:lnTo>
                  <a:lnTo>
                    <a:pt x="594" y="7895"/>
                  </a:lnTo>
                  <a:cubicBezTo>
                    <a:pt x="594" y="7997"/>
                    <a:pt x="665" y="8120"/>
                    <a:pt x="751" y="8167"/>
                  </a:cubicBezTo>
                  <a:lnTo>
                    <a:pt x="5280" y="10785"/>
                  </a:lnTo>
                  <a:lnTo>
                    <a:pt x="5280" y="11546"/>
                  </a:lnTo>
                  <a:lnTo>
                    <a:pt x="5939" y="11165"/>
                  </a:lnTo>
                  <a:lnTo>
                    <a:pt x="5935" y="3014"/>
                  </a:lnTo>
                  <a:lnTo>
                    <a:pt x="751" y="21"/>
                  </a:lnTo>
                  <a:cubicBezTo>
                    <a:pt x="727" y="7"/>
                    <a:pt x="704" y="0"/>
                    <a:pt x="684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9" name="Google Shape;1089;g7457111804_0_105"/>
            <p:cNvSpPr/>
            <p:nvPr/>
          </p:nvSpPr>
          <p:spPr>
            <a:xfrm>
              <a:off x="4222450" y="2624775"/>
              <a:ext cx="133725" cy="279250"/>
            </a:xfrm>
            <a:custGeom>
              <a:rect b="b" l="l" r="r" t="t"/>
              <a:pathLst>
                <a:path extrusionOk="0" h="11170" w="5349">
                  <a:moveTo>
                    <a:pt x="88" y="1"/>
                  </a:moveTo>
                  <a:cubicBezTo>
                    <a:pt x="36" y="1"/>
                    <a:pt x="0" y="43"/>
                    <a:pt x="0" y="115"/>
                  </a:cubicBezTo>
                  <a:lnTo>
                    <a:pt x="0" y="7900"/>
                  </a:lnTo>
                  <a:cubicBezTo>
                    <a:pt x="0" y="7999"/>
                    <a:pt x="71" y="8122"/>
                    <a:pt x="160" y="8173"/>
                  </a:cubicBezTo>
                  <a:lnTo>
                    <a:pt x="5348" y="11169"/>
                  </a:lnTo>
                  <a:lnTo>
                    <a:pt x="5345" y="3019"/>
                  </a:lnTo>
                  <a:lnTo>
                    <a:pt x="160" y="23"/>
                  </a:lnTo>
                  <a:cubicBezTo>
                    <a:pt x="134" y="8"/>
                    <a:pt x="110" y="1"/>
                    <a:pt x="88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0" name="Google Shape;1090;g7457111804_0_105"/>
            <p:cNvSpPr/>
            <p:nvPr/>
          </p:nvSpPr>
          <p:spPr>
            <a:xfrm>
              <a:off x="4356050" y="2690700"/>
              <a:ext cx="16575" cy="213325"/>
            </a:xfrm>
            <a:custGeom>
              <a:rect b="b" l="l" r="r" t="t"/>
              <a:pathLst>
                <a:path extrusionOk="0" h="8533" w="663">
                  <a:moveTo>
                    <a:pt x="659" y="0"/>
                  </a:moveTo>
                  <a:lnTo>
                    <a:pt x="1" y="382"/>
                  </a:lnTo>
                  <a:lnTo>
                    <a:pt x="4" y="8532"/>
                  </a:lnTo>
                  <a:lnTo>
                    <a:pt x="663" y="8151"/>
                  </a:lnTo>
                  <a:lnTo>
                    <a:pt x="659" y="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1" name="Google Shape;1091;g7457111804_0_105"/>
            <p:cNvSpPr/>
            <p:nvPr/>
          </p:nvSpPr>
          <p:spPr>
            <a:xfrm>
              <a:off x="4346425" y="2701475"/>
              <a:ext cx="4275" cy="6175"/>
            </a:xfrm>
            <a:custGeom>
              <a:rect b="b" l="l" r="r" t="t"/>
              <a:pathLst>
                <a:path extrusionOk="0" h="247" w="171">
                  <a:moveTo>
                    <a:pt x="51" y="1"/>
                  </a:moveTo>
                  <a:cubicBezTo>
                    <a:pt x="22" y="1"/>
                    <a:pt x="1" y="29"/>
                    <a:pt x="3" y="74"/>
                  </a:cubicBezTo>
                  <a:cubicBezTo>
                    <a:pt x="3" y="102"/>
                    <a:pt x="10" y="132"/>
                    <a:pt x="24" y="160"/>
                  </a:cubicBezTo>
                  <a:cubicBezTo>
                    <a:pt x="38" y="190"/>
                    <a:pt x="62" y="221"/>
                    <a:pt x="85" y="234"/>
                  </a:cubicBezTo>
                  <a:cubicBezTo>
                    <a:pt x="89" y="238"/>
                    <a:pt x="92" y="242"/>
                    <a:pt x="99" y="242"/>
                  </a:cubicBezTo>
                  <a:cubicBezTo>
                    <a:pt x="107" y="245"/>
                    <a:pt x="115" y="247"/>
                    <a:pt x="122" y="247"/>
                  </a:cubicBezTo>
                  <a:cubicBezTo>
                    <a:pt x="151" y="247"/>
                    <a:pt x="170" y="220"/>
                    <a:pt x="170" y="173"/>
                  </a:cubicBezTo>
                  <a:cubicBezTo>
                    <a:pt x="170" y="153"/>
                    <a:pt x="167" y="132"/>
                    <a:pt x="157" y="112"/>
                  </a:cubicBezTo>
                  <a:cubicBezTo>
                    <a:pt x="150" y="81"/>
                    <a:pt x="133" y="50"/>
                    <a:pt x="109" y="33"/>
                  </a:cubicBezTo>
                  <a:cubicBezTo>
                    <a:pt x="102" y="23"/>
                    <a:pt x="95" y="17"/>
                    <a:pt x="85" y="12"/>
                  </a:cubicBezTo>
                  <a:cubicBezTo>
                    <a:pt x="73" y="4"/>
                    <a:pt x="62" y="1"/>
                    <a:pt x="5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2" name="Google Shape;1092;g7457111804_0_105"/>
            <p:cNvSpPr/>
            <p:nvPr/>
          </p:nvSpPr>
          <p:spPr>
            <a:xfrm>
              <a:off x="4346225" y="2699825"/>
              <a:ext cx="32900" cy="18475"/>
            </a:xfrm>
            <a:custGeom>
              <a:rect b="b" l="l" r="r" t="t"/>
              <a:pathLst>
                <a:path extrusionOk="0" h="739" w="1316">
                  <a:moveTo>
                    <a:pt x="1052" y="1"/>
                  </a:moveTo>
                  <a:lnTo>
                    <a:pt x="1056" y="103"/>
                  </a:lnTo>
                  <a:cubicBezTo>
                    <a:pt x="1267" y="229"/>
                    <a:pt x="1264" y="431"/>
                    <a:pt x="1049" y="554"/>
                  </a:cubicBezTo>
                  <a:cubicBezTo>
                    <a:pt x="941" y="615"/>
                    <a:pt x="798" y="647"/>
                    <a:pt x="655" y="647"/>
                  </a:cubicBezTo>
                  <a:cubicBezTo>
                    <a:pt x="514" y="647"/>
                    <a:pt x="372" y="616"/>
                    <a:pt x="264" y="554"/>
                  </a:cubicBezTo>
                  <a:cubicBezTo>
                    <a:pt x="148" y="485"/>
                    <a:pt x="93" y="396"/>
                    <a:pt x="107" y="308"/>
                  </a:cubicBezTo>
                  <a:cubicBezTo>
                    <a:pt x="107" y="263"/>
                    <a:pt x="128" y="219"/>
                    <a:pt x="165" y="178"/>
                  </a:cubicBezTo>
                  <a:cubicBezTo>
                    <a:pt x="158" y="147"/>
                    <a:pt x="141" y="116"/>
                    <a:pt x="117" y="99"/>
                  </a:cubicBezTo>
                  <a:cubicBezTo>
                    <a:pt x="76" y="137"/>
                    <a:pt x="46" y="178"/>
                    <a:pt x="32" y="226"/>
                  </a:cubicBezTo>
                  <a:cubicBezTo>
                    <a:pt x="1" y="304"/>
                    <a:pt x="5" y="393"/>
                    <a:pt x="52" y="475"/>
                  </a:cubicBezTo>
                  <a:cubicBezTo>
                    <a:pt x="87" y="536"/>
                    <a:pt x="144" y="587"/>
                    <a:pt x="219" y="631"/>
                  </a:cubicBezTo>
                  <a:cubicBezTo>
                    <a:pt x="342" y="703"/>
                    <a:pt x="499" y="739"/>
                    <a:pt x="656" y="739"/>
                  </a:cubicBezTo>
                  <a:cubicBezTo>
                    <a:pt x="813" y="739"/>
                    <a:pt x="971" y="703"/>
                    <a:pt x="1093" y="631"/>
                  </a:cubicBezTo>
                  <a:cubicBezTo>
                    <a:pt x="1188" y="577"/>
                    <a:pt x="1250" y="508"/>
                    <a:pt x="1281" y="431"/>
                  </a:cubicBezTo>
                  <a:cubicBezTo>
                    <a:pt x="1315" y="349"/>
                    <a:pt x="1308" y="259"/>
                    <a:pt x="1261" y="181"/>
                  </a:cubicBezTo>
                  <a:lnTo>
                    <a:pt x="1261" y="178"/>
                  </a:lnTo>
                  <a:cubicBezTo>
                    <a:pt x="1226" y="119"/>
                    <a:pt x="1168" y="65"/>
                    <a:pt x="1093" y="21"/>
                  </a:cubicBezTo>
                  <a:cubicBezTo>
                    <a:pt x="1083" y="14"/>
                    <a:pt x="1070" y="7"/>
                    <a:pt x="105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3" name="Google Shape;1093;g7457111804_0_105"/>
            <p:cNvSpPr/>
            <p:nvPr/>
          </p:nvSpPr>
          <p:spPr>
            <a:xfrm>
              <a:off x="4214575" y="2623350"/>
              <a:ext cx="143550" cy="96375"/>
            </a:xfrm>
            <a:custGeom>
              <a:rect b="b" l="l" r="r" t="t"/>
              <a:pathLst>
                <a:path extrusionOk="0" h="3855" w="5742">
                  <a:moveTo>
                    <a:pt x="166" y="0"/>
                  </a:moveTo>
                  <a:cubicBezTo>
                    <a:pt x="137" y="0"/>
                    <a:pt x="108" y="6"/>
                    <a:pt x="86" y="18"/>
                  </a:cubicBezTo>
                  <a:lnTo>
                    <a:pt x="1" y="70"/>
                  </a:lnTo>
                  <a:lnTo>
                    <a:pt x="5622" y="3854"/>
                  </a:lnTo>
                  <a:lnTo>
                    <a:pt x="5742" y="3786"/>
                  </a:lnTo>
                  <a:lnTo>
                    <a:pt x="246" y="18"/>
                  </a:lnTo>
                  <a:cubicBezTo>
                    <a:pt x="224" y="6"/>
                    <a:pt x="195" y="0"/>
                    <a:pt x="166" y="0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4" name="Google Shape;1094;g7457111804_0_105"/>
            <p:cNvSpPr/>
            <p:nvPr/>
          </p:nvSpPr>
          <p:spPr>
            <a:xfrm>
              <a:off x="4214575" y="2623375"/>
              <a:ext cx="143550" cy="96250"/>
            </a:xfrm>
            <a:custGeom>
              <a:rect b="b" l="l" r="r" t="t"/>
              <a:pathLst>
                <a:path extrusionOk="0" h="3850" w="5742">
                  <a:moveTo>
                    <a:pt x="168" y="0"/>
                  </a:moveTo>
                  <a:cubicBezTo>
                    <a:pt x="137" y="0"/>
                    <a:pt x="110" y="7"/>
                    <a:pt x="86" y="17"/>
                  </a:cubicBezTo>
                  <a:lnTo>
                    <a:pt x="1" y="69"/>
                  </a:lnTo>
                  <a:cubicBezTo>
                    <a:pt x="15" y="61"/>
                    <a:pt x="28" y="58"/>
                    <a:pt x="42" y="58"/>
                  </a:cubicBezTo>
                  <a:cubicBezTo>
                    <a:pt x="62" y="58"/>
                    <a:pt x="86" y="65"/>
                    <a:pt x="114" y="79"/>
                  </a:cubicBezTo>
                  <a:lnTo>
                    <a:pt x="5625" y="3850"/>
                  </a:lnTo>
                  <a:lnTo>
                    <a:pt x="5742" y="3782"/>
                  </a:lnTo>
                  <a:lnTo>
                    <a:pt x="5734" y="3779"/>
                  </a:lnTo>
                  <a:lnTo>
                    <a:pt x="5295" y="3478"/>
                  </a:lnTo>
                  <a:lnTo>
                    <a:pt x="342" y="85"/>
                  </a:lnTo>
                  <a:lnTo>
                    <a:pt x="246" y="17"/>
                  </a:lnTo>
                  <a:cubicBezTo>
                    <a:pt x="223" y="7"/>
                    <a:pt x="196" y="0"/>
                    <a:pt x="168" y="0"/>
                  </a:cubicBezTo>
                  <a:close/>
                </a:path>
              </a:pathLst>
            </a:custGeom>
            <a:solidFill>
              <a:srgbClr val="1FB2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5" name="Google Shape;1095;g7457111804_0_105"/>
            <p:cNvSpPr/>
            <p:nvPr/>
          </p:nvSpPr>
          <p:spPr>
            <a:xfrm>
              <a:off x="4213400" y="2624825"/>
              <a:ext cx="144025" cy="300025"/>
            </a:xfrm>
            <a:custGeom>
              <a:rect b="b" l="l" r="r" t="t"/>
              <a:pathLst>
                <a:path extrusionOk="0" h="12001" w="5761">
                  <a:moveTo>
                    <a:pt x="91" y="1"/>
                  </a:moveTo>
                  <a:cubicBezTo>
                    <a:pt x="37" y="1"/>
                    <a:pt x="0" y="42"/>
                    <a:pt x="0" y="113"/>
                  </a:cubicBezTo>
                  <a:lnTo>
                    <a:pt x="3" y="7898"/>
                  </a:lnTo>
                  <a:cubicBezTo>
                    <a:pt x="3" y="7997"/>
                    <a:pt x="71" y="8120"/>
                    <a:pt x="161" y="8171"/>
                  </a:cubicBezTo>
                  <a:lnTo>
                    <a:pt x="5761" y="12000"/>
                  </a:lnTo>
                  <a:lnTo>
                    <a:pt x="5761" y="3850"/>
                  </a:lnTo>
                  <a:lnTo>
                    <a:pt x="161" y="21"/>
                  </a:lnTo>
                  <a:cubicBezTo>
                    <a:pt x="135" y="7"/>
                    <a:pt x="112" y="1"/>
                    <a:pt x="91" y="1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6" name="Google Shape;1096;g7457111804_0_105"/>
            <p:cNvSpPr/>
            <p:nvPr/>
          </p:nvSpPr>
          <p:spPr>
            <a:xfrm>
              <a:off x="4357400" y="2698375"/>
              <a:ext cx="39300" cy="226550"/>
            </a:xfrm>
            <a:custGeom>
              <a:rect b="b" l="l" r="r" t="t"/>
              <a:pathLst>
                <a:path extrusionOk="0" h="9062" w="1572">
                  <a:moveTo>
                    <a:pt x="1568" y="0"/>
                  </a:moveTo>
                  <a:lnTo>
                    <a:pt x="1" y="908"/>
                  </a:lnTo>
                  <a:lnTo>
                    <a:pt x="1" y="9062"/>
                  </a:lnTo>
                  <a:lnTo>
                    <a:pt x="1571" y="8154"/>
                  </a:lnTo>
                  <a:lnTo>
                    <a:pt x="1568" y="0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7" name="Google Shape;1097;g7457111804_0_105"/>
            <p:cNvSpPr/>
            <p:nvPr/>
          </p:nvSpPr>
          <p:spPr>
            <a:xfrm>
              <a:off x="4357400" y="2698375"/>
              <a:ext cx="39300" cy="226550"/>
            </a:xfrm>
            <a:custGeom>
              <a:rect b="b" l="l" r="r" t="t"/>
              <a:pathLst>
                <a:path extrusionOk="0" h="9062" w="1572">
                  <a:moveTo>
                    <a:pt x="1568" y="0"/>
                  </a:moveTo>
                  <a:lnTo>
                    <a:pt x="854" y="413"/>
                  </a:lnTo>
                  <a:lnTo>
                    <a:pt x="738" y="481"/>
                  </a:lnTo>
                  <a:lnTo>
                    <a:pt x="609" y="557"/>
                  </a:lnTo>
                  <a:lnTo>
                    <a:pt x="377" y="689"/>
                  </a:lnTo>
                  <a:lnTo>
                    <a:pt x="1" y="908"/>
                  </a:lnTo>
                  <a:lnTo>
                    <a:pt x="1" y="9062"/>
                  </a:lnTo>
                  <a:lnTo>
                    <a:pt x="1571" y="8154"/>
                  </a:lnTo>
                  <a:lnTo>
                    <a:pt x="1568" y="0"/>
                  </a:lnTo>
                  <a:close/>
                </a:path>
              </a:pathLst>
            </a:custGeom>
            <a:solidFill>
              <a:srgbClr val="23C7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8" name="Google Shape;1098;g7457111804_0_105"/>
            <p:cNvSpPr/>
            <p:nvPr/>
          </p:nvSpPr>
          <p:spPr>
            <a:xfrm>
              <a:off x="4365950" y="2739425"/>
              <a:ext cx="24250" cy="29900"/>
            </a:xfrm>
            <a:custGeom>
              <a:rect b="b" l="l" r="r" t="t"/>
              <a:pathLst>
                <a:path extrusionOk="0" h="1196" w="970">
                  <a:moveTo>
                    <a:pt x="666" y="1"/>
                  </a:moveTo>
                  <a:cubicBezTo>
                    <a:pt x="595" y="1"/>
                    <a:pt x="518" y="23"/>
                    <a:pt x="440" y="68"/>
                  </a:cubicBezTo>
                  <a:cubicBezTo>
                    <a:pt x="195" y="208"/>
                    <a:pt x="4" y="542"/>
                    <a:pt x="1" y="826"/>
                  </a:cubicBezTo>
                  <a:cubicBezTo>
                    <a:pt x="4" y="911"/>
                    <a:pt x="21" y="989"/>
                    <a:pt x="55" y="1051"/>
                  </a:cubicBezTo>
                  <a:cubicBezTo>
                    <a:pt x="111" y="1146"/>
                    <a:pt x="202" y="1196"/>
                    <a:pt x="309" y="1196"/>
                  </a:cubicBezTo>
                  <a:cubicBezTo>
                    <a:pt x="379" y="1196"/>
                    <a:pt x="456" y="1174"/>
                    <a:pt x="533" y="1130"/>
                  </a:cubicBezTo>
                  <a:cubicBezTo>
                    <a:pt x="779" y="989"/>
                    <a:pt x="970" y="655"/>
                    <a:pt x="970" y="372"/>
                  </a:cubicBezTo>
                  <a:cubicBezTo>
                    <a:pt x="970" y="283"/>
                    <a:pt x="952" y="208"/>
                    <a:pt x="915" y="147"/>
                  </a:cubicBezTo>
                  <a:cubicBezTo>
                    <a:pt x="870" y="68"/>
                    <a:pt x="796" y="17"/>
                    <a:pt x="707" y="3"/>
                  </a:cubicBezTo>
                  <a:cubicBezTo>
                    <a:pt x="693" y="2"/>
                    <a:pt x="680" y="1"/>
                    <a:pt x="666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9" name="Google Shape;1099;g7457111804_0_105"/>
            <p:cNvSpPr/>
            <p:nvPr/>
          </p:nvSpPr>
          <p:spPr>
            <a:xfrm>
              <a:off x="4365350" y="2782075"/>
              <a:ext cx="24600" cy="117850"/>
            </a:xfrm>
            <a:custGeom>
              <a:rect b="b" l="l" r="r" t="t"/>
              <a:pathLst>
                <a:path extrusionOk="0" h="4714" w="984">
                  <a:moveTo>
                    <a:pt x="742" y="0"/>
                  </a:moveTo>
                  <a:cubicBezTo>
                    <a:pt x="684" y="0"/>
                    <a:pt x="619" y="19"/>
                    <a:pt x="550" y="58"/>
                  </a:cubicBezTo>
                  <a:lnTo>
                    <a:pt x="434" y="126"/>
                  </a:lnTo>
                  <a:cubicBezTo>
                    <a:pt x="195" y="266"/>
                    <a:pt x="1" y="597"/>
                    <a:pt x="1" y="874"/>
                  </a:cubicBezTo>
                  <a:lnTo>
                    <a:pt x="1" y="4406"/>
                  </a:lnTo>
                  <a:cubicBezTo>
                    <a:pt x="1" y="4601"/>
                    <a:pt x="99" y="4714"/>
                    <a:pt x="242" y="4714"/>
                  </a:cubicBezTo>
                  <a:cubicBezTo>
                    <a:pt x="300" y="4714"/>
                    <a:pt x="365" y="4695"/>
                    <a:pt x="434" y="4656"/>
                  </a:cubicBezTo>
                  <a:lnTo>
                    <a:pt x="550" y="4587"/>
                  </a:lnTo>
                  <a:cubicBezTo>
                    <a:pt x="789" y="4447"/>
                    <a:pt x="984" y="4116"/>
                    <a:pt x="984" y="3840"/>
                  </a:cubicBezTo>
                  <a:lnTo>
                    <a:pt x="984" y="307"/>
                  </a:lnTo>
                  <a:cubicBezTo>
                    <a:pt x="984" y="113"/>
                    <a:pt x="885" y="0"/>
                    <a:pt x="742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0" name="Google Shape;1100;g7457111804_0_105"/>
            <p:cNvSpPr/>
            <p:nvPr/>
          </p:nvSpPr>
          <p:spPr>
            <a:xfrm>
              <a:off x="4355200" y="2697000"/>
              <a:ext cx="41400" cy="24100"/>
            </a:xfrm>
            <a:custGeom>
              <a:rect b="b" l="l" r="r" t="t"/>
              <a:pathLst>
                <a:path extrusionOk="0" h="964" w="1656">
                  <a:moveTo>
                    <a:pt x="1563" y="1"/>
                  </a:moveTo>
                  <a:lnTo>
                    <a:pt x="0" y="905"/>
                  </a:lnTo>
                  <a:lnTo>
                    <a:pt x="89" y="963"/>
                  </a:lnTo>
                  <a:lnTo>
                    <a:pt x="1656" y="55"/>
                  </a:lnTo>
                  <a:lnTo>
                    <a:pt x="1563" y="1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1" name="Google Shape;1101;g7457111804_0_105"/>
            <p:cNvSpPr/>
            <p:nvPr/>
          </p:nvSpPr>
          <p:spPr>
            <a:xfrm>
              <a:off x="4355200" y="2697000"/>
              <a:ext cx="41400" cy="24100"/>
            </a:xfrm>
            <a:custGeom>
              <a:rect b="b" l="l" r="r" t="t"/>
              <a:pathLst>
                <a:path extrusionOk="0" h="964" w="1656">
                  <a:moveTo>
                    <a:pt x="1563" y="1"/>
                  </a:moveTo>
                  <a:lnTo>
                    <a:pt x="932" y="366"/>
                  </a:lnTo>
                  <a:lnTo>
                    <a:pt x="850" y="413"/>
                  </a:lnTo>
                  <a:lnTo>
                    <a:pt x="253" y="758"/>
                  </a:lnTo>
                  <a:lnTo>
                    <a:pt x="120" y="837"/>
                  </a:lnTo>
                  <a:lnTo>
                    <a:pt x="0" y="905"/>
                  </a:lnTo>
                  <a:lnTo>
                    <a:pt x="89" y="963"/>
                  </a:lnTo>
                  <a:lnTo>
                    <a:pt x="1656" y="55"/>
                  </a:lnTo>
                  <a:lnTo>
                    <a:pt x="1563" y="1"/>
                  </a:lnTo>
                  <a:close/>
                </a:path>
              </a:pathLst>
            </a:custGeom>
            <a:solidFill>
              <a:srgbClr val="1FB2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2" name="Google Shape;1102;g7457111804_0_105"/>
            <p:cNvSpPr/>
            <p:nvPr/>
          </p:nvSpPr>
          <p:spPr>
            <a:xfrm>
              <a:off x="5443675" y="2534625"/>
              <a:ext cx="51900" cy="109825"/>
            </a:xfrm>
            <a:custGeom>
              <a:rect b="b" l="l" r="r" t="t"/>
              <a:pathLst>
                <a:path extrusionOk="0" h="4393" w="2076">
                  <a:moveTo>
                    <a:pt x="1922" y="1"/>
                  </a:moveTo>
                  <a:lnTo>
                    <a:pt x="1" y="1110"/>
                  </a:lnTo>
                  <a:lnTo>
                    <a:pt x="1" y="2222"/>
                  </a:lnTo>
                  <a:lnTo>
                    <a:pt x="827" y="3652"/>
                  </a:lnTo>
                  <a:cubicBezTo>
                    <a:pt x="840" y="3676"/>
                    <a:pt x="861" y="3693"/>
                    <a:pt x="885" y="3704"/>
                  </a:cubicBezTo>
                  <a:lnTo>
                    <a:pt x="881" y="3704"/>
                  </a:lnTo>
                  <a:lnTo>
                    <a:pt x="2076" y="4393"/>
                  </a:lnTo>
                  <a:lnTo>
                    <a:pt x="1294" y="2926"/>
                  </a:lnTo>
                  <a:lnTo>
                    <a:pt x="1922" y="1110"/>
                  </a:lnTo>
                  <a:lnTo>
                    <a:pt x="1922" y="1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3" name="Google Shape;1103;g7457111804_0_105"/>
            <p:cNvSpPr/>
            <p:nvPr/>
          </p:nvSpPr>
          <p:spPr>
            <a:xfrm>
              <a:off x="5458800" y="2607575"/>
              <a:ext cx="36525" cy="36725"/>
            </a:xfrm>
            <a:custGeom>
              <a:rect b="b" l="l" r="r" t="t"/>
              <a:pathLst>
                <a:path extrusionOk="0" h="1469" w="1461">
                  <a:moveTo>
                    <a:pt x="604" y="0"/>
                  </a:moveTo>
                  <a:lnTo>
                    <a:pt x="0" y="349"/>
                  </a:lnTo>
                  <a:lnTo>
                    <a:pt x="222" y="734"/>
                  </a:lnTo>
                  <a:cubicBezTo>
                    <a:pt x="235" y="758"/>
                    <a:pt x="256" y="775"/>
                    <a:pt x="280" y="786"/>
                  </a:cubicBezTo>
                  <a:lnTo>
                    <a:pt x="276" y="786"/>
                  </a:lnTo>
                  <a:lnTo>
                    <a:pt x="1461" y="1468"/>
                  </a:lnTo>
                  <a:cubicBezTo>
                    <a:pt x="1447" y="1459"/>
                    <a:pt x="1437" y="1448"/>
                    <a:pt x="1426" y="1431"/>
                  </a:cubicBezTo>
                  <a:lnTo>
                    <a:pt x="604" y="0"/>
                  </a:lnTo>
                  <a:close/>
                </a:path>
              </a:pathLst>
            </a:custGeom>
            <a:solidFill>
              <a:srgbClr val="1FB2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4" name="Google Shape;1104;g7457111804_0_105"/>
            <p:cNvSpPr/>
            <p:nvPr/>
          </p:nvSpPr>
          <p:spPr>
            <a:xfrm>
              <a:off x="5361025" y="2278875"/>
              <a:ext cx="249325" cy="366025"/>
            </a:xfrm>
            <a:custGeom>
              <a:rect b="b" l="l" r="r" t="t"/>
              <a:pathLst>
                <a:path extrusionOk="0" h="14641" w="9973">
                  <a:moveTo>
                    <a:pt x="8350" y="0"/>
                  </a:moveTo>
                  <a:cubicBezTo>
                    <a:pt x="8141" y="0"/>
                    <a:pt x="7933" y="46"/>
                    <a:pt x="7774" y="138"/>
                  </a:cubicBezTo>
                  <a:lnTo>
                    <a:pt x="577" y="4302"/>
                  </a:lnTo>
                  <a:cubicBezTo>
                    <a:pt x="259" y="4486"/>
                    <a:pt x="0" y="4934"/>
                    <a:pt x="0" y="5299"/>
                  </a:cubicBezTo>
                  <a:lnTo>
                    <a:pt x="0" y="13217"/>
                  </a:lnTo>
                  <a:cubicBezTo>
                    <a:pt x="0" y="13586"/>
                    <a:pt x="259" y="14033"/>
                    <a:pt x="577" y="14217"/>
                  </a:cubicBezTo>
                  <a:lnTo>
                    <a:pt x="1048" y="14487"/>
                  </a:lnTo>
                  <a:cubicBezTo>
                    <a:pt x="1206" y="14579"/>
                    <a:pt x="1414" y="14625"/>
                    <a:pt x="1622" y="14625"/>
                  </a:cubicBezTo>
                  <a:cubicBezTo>
                    <a:pt x="1831" y="14625"/>
                    <a:pt x="2039" y="14579"/>
                    <a:pt x="2198" y="14487"/>
                  </a:cubicBezTo>
                  <a:lnTo>
                    <a:pt x="4515" y="13148"/>
                  </a:lnTo>
                  <a:lnTo>
                    <a:pt x="5337" y="14579"/>
                  </a:lnTo>
                  <a:cubicBezTo>
                    <a:pt x="5362" y="14621"/>
                    <a:pt x="5404" y="14641"/>
                    <a:pt x="5444" y="14641"/>
                  </a:cubicBezTo>
                  <a:cubicBezTo>
                    <a:pt x="5493" y="14641"/>
                    <a:pt x="5542" y="14612"/>
                    <a:pt x="5563" y="14558"/>
                  </a:cubicBezTo>
                  <a:lnTo>
                    <a:pt x="6433" y="12043"/>
                  </a:lnTo>
                  <a:lnTo>
                    <a:pt x="9395" y="10327"/>
                  </a:lnTo>
                  <a:cubicBezTo>
                    <a:pt x="9713" y="10142"/>
                    <a:pt x="9973" y="9695"/>
                    <a:pt x="9973" y="9326"/>
                  </a:cubicBezTo>
                  <a:lnTo>
                    <a:pt x="9973" y="1408"/>
                  </a:lnTo>
                  <a:cubicBezTo>
                    <a:pt x="9973" y="1039"/>
                    <a:pt x="9713" y="592"/>
                    <a:pt x="9395" y="408"/>
                  </a:cubicBezTo>
                  <a:lnTo>
                    <a:pt x="8928" y="138"/>
                  </a:lnTo>
                  <a:cubicBezTo>
                    <a:pt x="8768" y="46"/>
                    <a:pt x="8559" y="0"/>
                    <a:pt x="8350" y="0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5" name="Google Shape;1105;g7457111804_0_105"/>
            <p:cNvSpPr/>
            <p:nvPr/>
          </p:nvSpPr>
          <p:spPr>
            <a:xfrm>
              <a:off x="5364850" y="2622775"/>
              <a:ext cx="10600" cy="11550"/>
            </a:xfrm>
            <a:custGeom>
              <a:rect b="b" l="l" r="r" t="t"/>
              <a:pathLst>
                <a:path extrusionOk="0" h="462" w="424">
                  <a:moveTo>
                    <a:pt x="0" y="0"/>
                  </a:moveTo>
                  <a:cubicBezTo>
                    <a:pt x="103" y="191"/>
                    <a:pt x="257" y="362"/>
                    <a:pt x="424" y="461"/>
                  </a:cubicBezTo>
                  <a:cubicBezTo>
                    <a:pt x="257" y="362"/>
                    <a:pt x="103" y="191"/>
                    <a:pt x="0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6" name="Google Shape;1106;g7457111804_0_105"/>
            <p:cNvSpPr/>
            <p:nvPr/>
          </p:nvSpPr>
          <p:spPr>
            <a:xfrm>
              <a:off x="5361025" y="2397175"/>
              <a:ext cx="52550" cy="247275"/>
            </a:xfrm>
            <a:custGeom>
              <a:rect b="b" l="l" r="r" t="t"/>
              <a:pathLst>
                <a:path extrusionOk="0" h="9891" w="2102">
                  <a:moveTo>
                    <a:pt x="170" y="0"/>
                  </a:moveTo>
                  <a:cubicBezTo>
                    <a:pt x="65" y="181"/>
                    <a:pt x="0" y="383"/>
                    <a:pt x="0" y="567"/>
                  </a:cubicBezTo>
                  <a:lnTo>
                    <a:pt x="0" y="8485"/>
                  </a:lnTo>
                  <a:cubicBezTo>
                    <a:pt x="0" y="8659"/>
                    <a:pt x="57" y="8851"/>
                    <a:pt x="153" y="9024"/>
                  </a:cubicBezTo>
                  <a:cubicBezTo>
                    <a:pt x="256" y="9215"/>
                    <a:pt x="410" y="9386"/>
                    <a:pt x="577" y="9485"/>
                  </a:cubicBezTo>
                  <a:lnTo>
                    <a:pt x="1048" y="9755"/>
                  </a:lnTo>
                  <a:cubicBezTo>
                    <a:pt x="1204" y="9847"/>
                    <a:pt x="1413" y="9891"/>
                    <a:pt x="1618" y="9891"/>
                  </a:cubicBezTo>
                  <a:cubicBezTo>
                    <a:pt x="1788" y="9891"/>
                    <a:pt x="1959" y="9864"/>
                    <a:pt x="2102" y="9802"/>
                  </a:cubicBezTo>
                  <a:lnTo>
                    <a:pt x="2102" y="9802"/>
                  </a:lnTo>
                  <a:cubicBezTo>
                    <a:pt x="2044" y="9823"/>
                    <a:pt x="1990" y="9834"/>
                    <a:pt x="1941" y="9834"/>
                  </a:cubicBezTo>
                  <a:cubicBezTo>
                    <a:pt x="1754" y="9834"/>
                    <a:pt x="1624" y="9683"/>
                    <a:pt x="1624" y="9424"/>
                  </a:cubicBezTo>
                  <a:lnTo>
                    <a:pt x="1624" y="1506"/>
                  </a:lnTo>
                  <a:cubicBezTo>
                    <a:pt x="1624" y="1321"/>
                    <a:pt x="1686" y="1117"/>
                    <a:pt x="1791" y="935"/>
                  </a:cubicBezTo>
                  <a:lnTo>
                    <a:pt x="832" y="383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1FB2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7" name="Google Shape;1107;g7457111804_0_105"/>
            <p:cNvSpPr/>
            <p:nvPr/>
          </p:nvSpPr>
          <p:spPr>
            <a:xfrm>
              <a:off x="5365275" y="2278900"/>
              <a:ext cx="244575" cy="141675"/>
            </a:xfrm>
            <a:custGeom>
              <a:rect b="b" l="l" r="r" t="t"/>
              <a:pathLst>
                <a:path extrusionOk="0" h="5667" w="9783">
                  <a:moveTo>
                    <a:pt x="8181" y="1"/>
                  </a:moveTo>
                  <a:cubicBezTo>
                    <a:pt x="7993" y="1"/>
                    <a:pt x="7809" y="38"/>
                    <a:pt x="7656" y="110"/>
                  </a:cubicBezTo>
                  <a:cubicBezTo>
                    <a:pt x="7639" y="117"/>
                    <a:pt x="7622" y="128"/>
                    <a:pt x="7604" y="137"/>
                  </a:cubicBezTo>
                  <a:lnTo>
                    <a:pt x="6076" y="1021"/>
                  </a:lnTo>
                  <a:lnTo>
                    <a:pt x="407" y="4301"/>
                  </a:lnTo>
                  <a:cubicBezTo>
                    <a:pt x="249" y="4394"/>
                    <a:pt x="106" y="4551"/>
                    <a:pt x="0" y="4731"/>
                  </a:cubicBezTo>
                  <a:lnTo>
                    <a:pt x="662" y="5114"/>
                  </a:lnTo>
                  <a:lnTo>
                    <a:pt x="1621" y="5666"/>
                  </a:lnTo>
                  <a:cubicBezTo>
                    <a:pt x="1724" y="5485"/>
                    <a:pt x="1870" y="5329"/>
                    <a:pt x="2028" y="5236"/>
                  </a:cubicBezTo>
                  <a:lnTo>
                    <a:pt x="9225" y="1073"/>
                  </a:lnTo>
                  <a:cubicBezTo>
                    <a:pt x="9321" y="1021"/>
                    <a:pt x="9406" y="994"/>
                    <a:pt x="9485" y="994"/>
                  </a:cubicBezTo>
                  <a:cubicBezTo>
                    <a:pt x="9628" y="994"/>
                    <a:pt x="9741" y="1083"/>
                    <a:pt x="9782" y="1243"/>
                  </a:cubicBezTo>
                  <a:cubicBezTo>
                    <a:pt x="9758" y="1100"/>
                    <a:pt x="9700" y="950"/>
                    <a:pt x="9622" y="816"/>
                  </a:cubicBezTo>
                  <a:cubicBezTo>
                    <a:pt x="9540" y="684"/>
                    <a:pt x="9437" y="564"/>
                    <a:pt x="9324" y="476"/>
                  </a:cubicBezTo>
                  <a:cubicBezTo>
                    <a:pt x="9294" y="451"/>
                    <a:pt x="9260" y="427"/>
                    <a:pt x="9225" y="410"/>
                  </a:cubicBezTo>
                  <a:lnTo>
                    <a:pt x="8758" y="137"/>
                  </a:lnTo>
                  <a:cubicBezTo>
                    <a:pt x="8598" y="46"/>
                    <a:pt x="8390" y="1"/>
                    <a:pt x="8181" y="1"/>
                  </a:cubicBezTo>
                  <a:close/>
                </a:path>
              </a:pathLst>
            </a:custGeom>
            <a:solidFill>
              <a:srgbClr val="68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8" name="Google Shape;1108;g7457111804_0_105"/>
            <p:cNvSpPr/>
            <p:nvPr/>
          </p:nvSpPr>
          <p:spPr>
            <a:xfrm>
              <a:off x="5365275" y="2397175"/>
              <a:ext cx="16575" cy="9575"/>
            </a:xfrm>
            <a:custGeom>
              <a:rect b="b" l="l" r="r" t="t"/>
              <a:pathLst>
                <a:path extrusionOk="0" h="383" w="663">
                  <a:moveTo>
                    <a:pt x="0" y="0"/>
                  </a:moveTo>
                  <a:lnTo>
                    <a:pt x="0" y="0"/>
                  </a:lnTo>
                  <a:lnTo>
                    <a:pt x="662" y="383"/>
                  </a:lnTo>
                  <a:close/>
                </a:path>
              </a:pathLst>
            </a:custGeom>
            <a:solidFill>
              <a:srgbClr val="63C9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9" name="Google Shape;1109;g7457111804_0_105"/>
            <p:cNvSpPr/>
            <p:nvPr/>
          </p:nvSpPr>
          <p:spPr>
            <a:xfrm>
              <a:off x="5416625" y="2395600"/>
              <a:ext cx="109850" cy="145650"/>
            </a:xfrm>
            <a:custGeom>
              <a:rect b="b" l="l" r="r" t="t"/>
              <a:pathLst>
                <a:path extrusionOk="0" h="5826" w="4394">
                  <a:moveTo>
                    <a:pt x="2618" y="1663"/>
                  </a:moveTo>
                  <a:cubicBezTo>
                    <a:pt x="2631" y="1663"/>
                    <a:pt x="2644" y="1664"/>
                    <a:pt x="2656" y="1664"/>
                  </a:cubicBezTo>
                  <a:lnTo>
                    <a:pt x="2677" y="1664"/>
                  </a:lnTo>
                  <a:cubicBezTo>
                    <a:pt x="2683" y="1664"/>
                    <a:pt x="2691" y="1664"/>
                    <a:pt x="2697" y="1668"/>
                  </a:cubicBezTo>
                  <a:lnTo>
                    <a:pt x="2715" y="1668"/>
                  </a:lnTo>
                  <a:cubicBezTo>
                    <a:pt x="2878" y="1691"/>
                    <a:pt x="3014" y="1791"/>
                    <a:pt x="3093" y="1968"/>
                  </a:cubicBezTo>
                  <a:cubicBezTo>
                    <a:pt x="3298" y="2422"/>
                    <a:pt x="3063" y="3210"/>
                    <a:pt x="2571" y="3733"/>
                  </a:cubicBezTo>
                  <a:cubicBezTo>
                    <a:pt x="2363" y="3951"/>
                    <a:pt x="2141" y="4087"/>
                    <a:pt x="1943" y="4138"/>
                  </a:cubicBezTo>
                  <a:cubicBezTo>
                    <a:pt x="1933" y="4142"/>
                    <a:pt x="1926" y="4146"/>
                    <a:pt x="1916" y="4146"/>
                  </a:cubicBezTo>
                  <a:cubicBezTo>
                    <a:pt x="1909" y="4149"/>
                    <a:pt x="1902" y="4149"/>
                    <a:pt x="1895" y="4152"/>
                  </a:cubicBezTo>
                  <a:cubicBezTo>
                    <a:pt x="1881" y="4152"/>
                    <a:pt x="1868" y="4155"/>
                    <a:pt x="1854" y="4159"/>
                  </a:cubicBezTo>
                  <a:cubicBezTo>
                    <a:pt x="1837" y="4159"/>
                    <a:pt x="1820" y="4163"/>
                    <a:pt x="1803" y="4163"/>
                  </a:cubicBezTo>
                  <a:lnTo>
                    <a:pt x="1759" y="4163"/>
                  </a:lnTo>
                  <a:cubicBezTo>
                    <a:pt x="1560" y="4163"/>
                    <a:pt x="1397" y="4060"/>
                    <a:pt x="1305" y="3859"/>
                  </a:cubicBezTo>
                  <a:cubicBezTo>
                    <a:pt x="1270" y="3783"/>
                    <a:pt x="1247" y="3698"/>
                    <a:pt x="1237" y="3606"/>
                  </a:cubicBezTo>
                  <a:cubicBezTo>
                    <a:pt x="1233" y="3558"/>
                    <a:pt x="1229" y="3514"/>
                    <a:pt x="1229" y="3466"/>
                  </a:cubicBezTo>
                  <a:cubicBezTo>
                    <a:pt x="1233" y="3026"/>
                    <a:pt x="1458" y="2487"/>
                    <a:pt x="1827" y="2094"/>
                  </a:cubicBezTo>
                  <a:cubicBezTo>
                    <a:pt x="1946" y="1968"/>
                    <a:pt x="2072" y="1869"/>
                    <a:pt x="2192" y="1797"/>
                  </a:cubicBezTo>
                  <a:cubicBezTo>
                    <a:pt x="2233" y="1773"/>
                    <a:pt x="2274" y="1753"/>
                    <a:pt x="2315" y="1736"/>
                  </a:cubicBezTo>
                  <a:cubicBezTo>
                    <a:pt x="2420" y="1687"/>
                    <a:pt x="2523" y="1663"/>
                    <a:pt x="2618" y="1663"/>
                  </a:cubicBezTo>
                  <a:close/>
                  <a:moveTo>
                    <a:pt x="3311" y="0"/>
                  </a:moveTo>
                  <a:cubicBezTo>
                    <a:pt x="3307" y="0"/>
                    <a:pt x="3302" y="1"/>
                    <a:pt x="3298" y="2"/>
                  </a:cubicBezTo>
                  <a:lnTo>
                    <a:pt x="2817" y="50"/>
                  </a:lnTo>
                  <a:cubicBezTo>
                    <a:pt x="2773" y="53"/>
                    <a:pt x="2724" y="88"/>
                    <a:pt x="2711" y="121"/>
                  </a:cubicBezTo>
                  <a:lnTo>
                    <a:pt x="2448" y="825"/>
                  </a:lnTo>
                  <a:cubicBezTo>
                    <a:pt x="2434" y="858"/>
                    <a:pt x="2387" y="903"/>
                    <a:pt x="2343" y="927"/>
                  </a:cubicBezTo>
                  <a:cubicBezTo>
                    <a:pt x="2244" y="971"/>
                    <a:pt x="2144" y="1030"/>
                    <a:pt x="2045" y="1098"/>
                  </a:cubicBezTo>
                  <a:cubicBezTo>
                    <a:pt x="2024" y="1112"/>
                    <a:pt x="2001" y="1120"/>
                    <a:pt x="1981" y="1120"/>
                  </a:cubicBezTo>
                  <a:cubicBezTo>
                    <a:pt x="1964" y="1120"/>
                    <a:pt x="1949" y="1114"/>
                    <a:pt x="1940" y="1101"/>
                  </a:cubicBezTo>
                  <a:lnTo>
                    <a:pt x="1694" y="726"/>
                  </a:lnTo>
                  <a:cubicBezTo>
                    <a:pt x="1686" y="713"/>
                    <a:pt x="1674" y="707"/>
                    <a:pt x="1660" y="707"/>
                  </a:cubicBezTo>
                  <a:cubicBezTo>
                    <a:pt x="1642" y="707"/>
                    <a:pt x="1622" y="717"/>
                    <a:pt x="1605" y="736"/>
                  </a:cubicBezTo>
                  <a:lnTo>
                    <a:pt x="1076" y="1296"/>
                  </a:lnTo>
                  <a:cubicBezTo>
                    <a:pt x="1045" y="1329"/>
                    <a:pt x="1025" y="1381"/>
                    <a:pt x="1035" y="1411"/>
                  </a:cubicBezTo>
                  <a:lnTo>
                    <a:pt x="1182" y="1910"/>
                  </a:lnTo>
                  <a:cubicBezTo>
                    <a:pt x="1192" y="1940"/>
                    <a:pt x="1179" y="1995"/>
                    <a:pt x="1155" y="2033"/>
                  </a:cubicBezTo>
                  <a:cubicBezTo>
                    <a:pt x="1066" y="2169"/>
                    <a:pt x="984" y="2309"/>
                    <a:pt x="912" y="2456"/>
                  </a:cubicBezTo>
                  <a:cubicBezTo>
                    <a:pt x="892" y="2490"/>
                    <a:pt x="844" y="2528"/>
                    <a:pt x="796" y="2541"/>
                  </a:cubicBezTo>
                  <a:lnTo>
                    <a:pt x="342" y="2651"/>
                  </a:lnTo>
                  <a:cubicBezTo>
                    <a:pt x="298" y="2660"/>
                    <a:pt x="250" y="2698"/>
                    <a:pt x="240" y="2736"/>
                  </a:cubicBezTo>
                  <a:lnTo>
                    <a:pt x="11" y="3503"/>
                  </a:lnTo>
                  <a:cubicBezTo>
                    <a:pt x="1" y="3538"/>
                    <a:pt x="29" y="3569"/>
                    <a:pt x="70" y="3572"/>
                  </a:cubicBezTo>
                  <a:lnTo>
                    <a:pt x="482" y="3596"/>
                  </a:lnTo>
                  <a:cubicBezTo>
                    <a:pt x="527" y="3599"/>
                    <a:pt x="557" y="3626"/>
                    <a:pt x="554" y="3664"/>
                  </a:cubicBezTo>
                  <a:cubicBezTo>
                    <a:pt x="541" y="3801"/>
                    <a:pt x="541" y="3933"/>
                    <a:pt x="550" y="4060"/>
                  </a:cubicBezTo>
                  <a:cubicBezTo>
                    <a:pt x="554" y="4094"/>
                    <a:pt x="536" y="4149"/>
                    <a:pt x="506" y="4183"/>
                  </a:cubicBezTo>
                  <a:lnTo>
                    <a:pt x="45" y="4743"/>
                  </a:lnTo>
                  <a:cubicBezTo>
                    <a:pt x="18" y="4777"/>
                    <a:pt x="4" y="4828"/>
                    <a:pt x="18" y="4859"/>
                  </a:cubicBezTo>
                  <a:lnTo>
                    <a:pt x="237" y="5343"/>
                  </a:lnTo>
                  <a:cubicBezTo>
                    <a:pt x="240" y="5350"/>
                    <a:pt x="243" y="5354"/>
                    <a:pt x="250" y="5357"/>
                  </a:cubicBezTo>
                  <a:lnTo>
                    <a:pt x="250" y="5360"/>
                  </a:lnTo>
                  <a:cubicBezTo>
                    <a:pt x="257" y="5364"/>
                    <a:pt x="264" y="5364"/>
                    <a:pt x="267" y="5364"/>
                  </a:cubicBezTo>
                  <a:lnTo>
                    <a:pt x="270" y="5364"/>
                  </a:lnTo>
                  <a:cubicBezTo>
                    <a:pt x="284" y="5364"/>
                    <a:pt x="305" y="5354"/>
                    <a:pt x="322" y="5340"/>
                  </a:cubicBezTo>
                  <a:lnTo>
                    <a:pt x="817" y="4886"/>
                  </a:lnTo>
                  <a:cubicBezTo>
                    <a:pt x="838" y="4867"/>
                    <a:pt x="864" y="4857"/>
                    <a:pt x="886" y="4857"/>
                  </a:cubicBezTo>
                  <a:cubicBezTo>
                    <a:pt x="900" y="4857"/>
                    <a:pt x="913" y="4861"/>
                    <a:pt x="922" y="4869"/>
                  </a:cubicBezTo>
                  <a:cubicBezTo>
                    <a:pt x="987" y="4920"/>
                    <a:pt x="1059" y="4961"/>
                    <a:pt x="1134" y="4992"/>
                  </a:cubicBezTo>
                  <a:cubicBezTo>
                    <a:pt x="1168" y="5006"/>
                    <a:pt x="1192" y="5043"/>
                    <a:pt x="1185" y="5077"/>
                  </a:cubicBezTo>
                  <a:lnTo>
                    <a:pt x="1032" y="5770"/>
                  </a:lnTo>
                  <a:cubicBezTo>
                    <a:pt x="1028" y="5790"/>
                    <a:pt x="1035" y="5808"/>
                    <a:pt x="1053" y="5817"/>
                  </a:cubicBezTo>
                  <a:cubicBezTo>
                    <a:pt x="1062" y="5823"/>
                    <a:pt x="1072" y="5826"/>
                    <a:pt x="1085" y="5826"/>
                  </a:cubicBezTo>
                  <a:cubicBezTo>
                    <a:pt x="1090" y="5826"/>
                    <a:pt x="1095" y="5826"/>
                    <a:pt x="1100" y="5825"/>
                  </a:cubicBezTo>
                  <a:lnTo>
                    <a:pt x="1581" y="5776"/>
                  </a:lnTo>
                  <a:cubicBezTo>
                    <a:pt x="1626" y="5773"/>
                    <a:pt x="1673" y="5740"/>
                    <a:pt x="1687" y="5705"/>
                  </a:cubicBezTo>
                  <a:lnTo>
                    <a:pt x="1949" y="5002"/>
                  </a:lnTo>
                  <a:cubicBezTo>
                    <a:pt x="1963" y="4968"/>
                    <a:pt x="2011" y="4924"/>
                    <a:pt x="2056" y="4900"/>
                  </a:cubicBezTo>
                  <a:cubicBezTo>
                    <a:pt x="2103" y="4875"/>
                    <a:pt x="2158" y="4848"/>
                    <a:pt x="2209" y="4821"/>
                  </a:cubicBezTo>
                  <a:cubicBezTo>
                    <a:pt x="2257" y="4790"/>
                    <a:pt x="2305" y="4760"/>
                    <a:pt x="2352" y="4729"/>
                  </a:cubicBezTo>
                  <a:cubicBezTo>
                    <a:pt x="2374" y="4714"/>
                    <a:pt x="2397" y="4707"/>
                    <a:pt x="2416" y="4707"/>
                  </a:cubicBezTo>
                  <a:cubicBezTo>
                    <a:pt x="2433" y="4707"/>
                    <a:pt x="2447" y="4713"/>
                    <a:pt x="2455" y="4725"/>
                  </a:cubicBezTo>
                  <a:lnTo>
                    <a:pt x="2704" y="5101"/>
                  </a:lnTo>
                  <a:cubicBezTo>
                    <a:pt x="2707" y="5108"/>
                    <a:pt x="2711" y="5111"/>
                    <a:pt x="2715" y="5115"/>
                  </a:cubicBezTo>
                  <a:cubicBezTo>
                    <a:pt x="2720" y="5118"/>
                    <a:pt x="2727" y="5119"/>
                    <a:pt x="2735" y="5119"/>
                  </a:cubicBezTo>
                  <a:cubicBezTo>
                    <a:pt x="2752" y="5119"/>
                    <a:pt x="2773" y="5110"/>
                    <a:pt x="2793" y="5091"/>
                  </a:cubicBezTo>
                  <a:lnTo>
                    <a:pt x="3321" y="4531"/>
                  </a:lnTo>
                  <a:cubicBezTo>
                    <a:pt x="3353" y="4497"/>
                    <a:pt x="3373" y="4445"/>
                    <a:pt x="3362" y="4415"/>
                  </a:cubicBezTo>
                  <a:lnTo>
                    <a:pt x="3216" y="3917"/>
                  </a:lnTo>
                  <a:cubicBezTo>
                    <a:pt x="3206" y="3886"/>
                    <a:pt x="3219" y="3831"/>
                    <a:pt x="3244" y="3794"/>
                  </a:cubicBezTo>
                  <a:cubicBezTo>
                    <a:pt x="3332" y="3657"/>
                    <a:pt x="3414" y="3517"/>
                    <a:pt x="3485" y="3371"/>
                  </a:cubicBezTo>
                  <a:cubicBezTo>
                    <a:pt x="3503" y="3336"/>
                    <a:pt x="3554" y="3299"/>
                    <a:pt x="3602" y="3285"/>
                  </a:cubicBezTo>
                  <a:lnTo>
                    <a:pt x="4055" y="3176"/>
                  </a:lnTo>
                  <a:cubicBezTo>
                    <a:pt x="4100" y="3166"/>
                    <a:pt x="4148" y="3128"/>
                    <a:pt x="4158" y="3091"/>
                  </a:cubicBezTo>
                  <a:lnTo>
                    <a:pt x="4386" y="2323"/>
                  </a:lnTo>
                  <a:cubicBezTo>
                    <a:pt x="4394" y="2299"/>
                    <a:pt x="4383" y="2275"/>
                    <a:pt x="4359" y="2265"/>
                  </a:cubicBezTo>
                  <a:lnTo>
                    <a:pt x="4359" y="2262"/>
                  </a:lnTo>
                  <a:cubicBezTo>
                    <a:pt x="4349" y="2258"/>
                    <a:pt x="4339" y="2254"/>
                    <a:pt x="4329" y="2254"/>
                  </a:cubicBezTo>
                  <a:lnTo>
                    <a:pt x="3915" y="2230"/>
                  </a:lnTo>
                  <a:cubicBezTo>
                    <a:pt x="3871" y="2227"/>
                    <a:pt x="3841" y="2200"/>
                    <a:pt x="3844" y="2162"/>
                  </a:cubicBezTo>
                  <a:cubicBezTo>
                    <a:pt x="3851" y="2098"/>
                    <a:pt x="3854" y="2033"/>
                    <a:pt x="3854" y="1972"/>
                  </a:cubicBezTo>
                  <a:cubicBezTo>
                    <a:pt x="3854" y="1900"/>
                    <a:pt x="3851" y="1832"/>
                    <a:pt x="3844" y="1767"/>
                  </a:cubicBezTo>
                  <a:cubicBezTo>
                    <a:pt x="3844" y="1732"/>
                    <a:pt x="3861" y="1678"/>
                    <a:pt x="3892" y="1644"/>
                  </a:cubicBezTo>
                  <a:lnTo>
                    <a:pt x="4353" y="1084"/>
                  </a:lnTo>
                  <a:cubicBezTo>
                    <a:pt x="4380" y="1050"/>
                    <a:pt x="4394" y="998"/>
                    <a:pt x="4380" y="968"/>
                  </a:cubicBezTo>
                  <a:lnTo>
                    <a:pt x="4161" y="483"/>
                  </a:lnTo>
                  <a:cubicBezTo>
                    <a:pt x="4158" y="477"/>
                    <a:pt x="4155" y="473"/>
                    <a:pt x="4148" y="469"/>
                  </a:cubicBezTo>
                  <a:lnTo>
                    <a:pt x="4145" y="466"/>
                  </a:lnTo>
                  <a:cubicBezTo>
                    <a:pt x="4140" y="464"/>
                    <a:pt x="4135" y="462"/>
                    <a:pt x="4129" y="462"/>
                  </a:cubicBezTo>
                  <a:cubicBezTo>
                    <a:pt x="4113" y="462"/>
                    <a:pt x="4093" y="472"/>
                    <a:pt x="4076" y="490"/>
                  </a:cubicBezTo>
                  <a:lnTo>
                    <a:pt x="3581" y="940"/>
                  </a:lnTo>
                  <a:cubicBezTo>
                    <a:pt x="3560" y="959"/>
                    <a:pt x="3534" y="969"/>
                    <a:pt x="3511" y="969"/>
                  </a:cubicBezTo>
                  <a:cubicBezTo>
                    <a:pt x="3496" y="969"/>
                    <a:pt x="3483" y="965"/>
                    <a:pt x="3472" y="958"/>
                  </a:cubicBezTo>
                  <a:cubicBezTo>
                    <a:pt x="3411" y="903"/>
                    <a:pt x="3339" y="866"/>
                    <a:pt x="3264" y="835"/>
                  </a:cubicBezTo>
                  <a:cubicBezTo>
                    <a:pt x="3230" y="821"/>
                    <a:pt x="3206" y="784"/>
                    <a:pt x="3213" y="749"/>
                  </a:cubicBezTo>
                  <a:lnTo>
                    <a:pt x="3367" y="57"/>
                  </a:lnTo>
                  <a:cubicBezTo>
                    <a:pt x="3370" y="36"/>
                    <a:pt x="3362" y="19"/>
                    <a:pt x="3346" y="9"/>
                  </a:cubicBezTo>
                  <a:cubicBezTo>
                    <a:pt x="3336" y="4"/>
                    <a:pt x="3324" y="0"/>
                    <a:pt x="331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0" name="Google Shape;1110;g7457111804_0_105"/>
            <p:cNvSpPr/>
            <p:nvPr/>
          </p:nvSpPr>
          <p:spPr>
            <a:xfrm>
              <a:off x="5515450" y="2436350"/>
              <a:ext cx="83300" cy="110475"/>
            </a:xfrm>
            <a:custGeom>
              <a:rect b="b" l="l" r="r" t="t"/>
              <a:pathLst>
                <a:path extrusionOk="0" h="4419" w="3332">
                  <a:moveTo>
                    <a:pt x="1997" y="1259"/>
                  </a:moveTo>
                  <a:cubicBezTo>
                    <a:pt x="2003" y="1259"/>
                    <a:pt x="2009" y="1259"/>
                    <a:pt x="2014" y="1259"/>
                  </a:cubicBezTo>
                  <a:lnTo>
                    <a:pt x="2018" y="1259"/>
                  </a:lnTo>
                  <a:cubicBezTo>
                    <a:pt x="2021" y="1259"/>
                    <a:pt x="2024" y="1263"/>
                    <a:pt x="2027" y="1263"/>
                  </a:cubicBezTo>
                  <a:lnTo>
                    <a:pt x="2041" y="1263"/>
                  </a:lnTo>
                  <a:cubicBezTo>
                    <a:pt x="2048" y="1263"/>
                    <a:pt x="2051" y="1263"/>
                    <a:pt x="2055" y="1266"/>
                  </a:cubicBezTo>
                  <a:cubicBezTo>
                    <a:pt x="2181" y="1284"/>
                    <a:pt x="2284" y="1358"/>
                    <a:pt x="2345" y="1492"/>
                  </a:cubicBezTo>
                  <a:cubicBezTo>
                    <a:pt x="2498" y="1836"/>
                    <a:pt x="2321" y="2434"/>
                    <a:pt x="1945" y="2829"/>
                  </a:cubicBezTo>
                  <a:cubicBezTo>
                    <a:pt x="1789" y="2996"/>
                    <a:pt x="1621" y="3099"/>
                    <a:pt x="1471" y="3140"/>
                  </a:cubicBezTo>
                  <a:cubicBezTo>
                    <a:pt x="1465" y="3140"/>
                    <a:pt x="1457" y="3143"/>
                    <a:pt x="1451" y="3143"/>
                  </a:cubicBezTo>
                  <a:cubicBezTo>
                    <a:pt x="1444" y="3147"/>
                    <a:pt x="1441" y="3147"/>
                    <a:pt x="1437" y="3147"/>
                  </a:cubicBezTo>
                  <a:cubicBezTo>
                    <a:pt x="1424" y="3150"/>
                    <a:pt x="1413" y="3150"/>
                    <a:pt x="1403" y="3154"/>
                  </a:cubicBezTo>
                  <a:cubicBezTo>
                    <a:pt x="1389" y="3154"/>
                    <a:pt x="1379" y="3157"/>
                    <a:pt x="1365" y="3157"/>
                  </a:cubicBezTo>
                  <a:lnTo>
                    <a:pt x="1331" y="3157"/>
                  </a:lnTo>
                  <a:cubicBezTo>
                    <a:pt x="1181" y="3157"/>
                    <a:pt x="1055" y="3078"/>
                    <a:pt x="986" y="2925"/>
                  </a:cubicBezTo>
                  <a:cubicBezTo>
                    <a:pt x="959" y="2867"/>
                    <a:pt x="942" y="2802"/>
                    <a:pt x="935" y="2733"/>
                  </a:cubicBezTo>
                  <a:cubicBezTo>
                    <a:pt x="932" y="2700"/>
                    <a:pt x="929" y="2665"/>
                    <a:pt x="929" y="2628"/>
                  </a:cubicBezTo>
                  <a:cubicBezTo>
                    <a:pt x="932" y="2297"/>
                    <a:pt x="1103" y="1884"/>
                    <a:pt x="1383" y="1587"/>
                  </a:cubicBezTo>
                  <a:cubicBezTo>
                    <a:pt x="1474" y="1492"/>
                    <a:pt x="1570" y="1416"/>
                    <a:pt x="1662" y="1361"/>
                  </a:cubicBezTo>
                  <a:cubicBezTo>
                    <a:pt x="1693" y="1345"/>
                    <a:pt x="1723" y="1328"/>
                    <a:pt x="1755" y="1314"/>
                  </a:cubicBezTo>
                  <a:cubicBezTo>
                    <a:pt x="1837" y="1279"/>
                    <a:pt x="1920" y="1259"/>
                    <a:pt x="1997" y="1259"/>
                  </a:cubicBezTo>
                  <a:close/>
                  <a:moveTo>
                    <a:pt x="2498" y="0"/>
                  </a:moveTo>
                  <a:lnTo>
                    <a:pt x="2133" y="38"/>
                  </a:lnTo>
                  <a:cubicBezTo>
                    <a:pt x="2099" y="41"/>
                    <a:pt x="2062" y="65"/>
                    <a:pt x="2051" y="92"/>
                  </a:cubicBezTo>
                  <a:lnTo>
                    <a:pt x="1854" y="624"/>
                  </a:lnTo>
                  <a:cubicBezTo>
                    <a:pt x="1843" y="652"/>
                    <a:pt x="1809" y="686"/>
                    <a:pt x="1775" y="703"/>
                  </a:cubicBezTo>
                  <a:cubicBezTo>
                    <a:pt x="1700" y="737"/>
                    <a:pt x="1625" y="781"/>
                    <a:pt x="1550" y="833"/>
                  </a:cubicBezTo>
                  <a:cubicBezTo>
                    <a:pt x="1533" y="844"/>
                    <a:pt x="1515" y="850"/>
                    <a:pt x="1499" y="850"/>
                  </a:cubicBezTo>
                  <a:cubicBezTo>
                    <a:pt x="1487" y="850"/>
                    <a:pt x="1476" y="846"/>
                    <a:pt x="1471" y="836"/>
                  </a:cubicBezTo>
                  <a:lnTo>
                    <a:pt x="1284" y="550"/>
                  </a:lnTo>
                  <a:cubicBezTo>
                    <a:pt x="1277" y="541"/>
                    <a:pt x="1268" y="536"/>
                    <a:pt x="1257" y="536"/>
                  </a:cubicBezTo>
                  <a:cubicBezTo>
                    <a:pt x="1244" y="536"/>
                    <a:pt x="1229" y="543"/>
                    <a:pt x="1216" y="556"/>
                  </a:cubicBezTo>
                  <a:lnTo>
                    <a:pt x="813" y="983"/>
                  </a:lnTo>
                  <a:cubicBezTo>
                    <a:pt x="789" y="1007"/>
                    <a:pt x="775" y="1048"/>
                    <a:pt x="781" y="1071"/>
                  </a:cubicBezTo>
                  <a:lnTo>
                    <a:pt x="895" y="1451"/>
                  </a:lnTo>
                  <a:cubicBezTo>
                    <a:pt x="901" y="1471"/>
                    <a:pt x="891" y="1512"/>
                    <a:pt x="874" y="1539"/>
                  </a:cubicBezTo>
                  <a:cubicBezTo>
                    <a:pt x="806" y="1645"/>
                    <a:pt x="745" y="1750"/>
                    <a:pt x="690" y="1860"/>
                  </a:cubicBezTo>
                  <a:cubicBezTo>
                    <a:pt x="676" y="1887"/>
                    <a:pt x="635" y="1918"/>
                    <a:pt x="601" y="1925"/>
                  </a:cubicBezTo>
                  <a:lnTo>
                    <a:pt x="256" y="2010"/>
                  </a:lnTo>
                  <a:cubicBezTo>
                    <a:pt x="222" y="2017"/>
                    <a:pt x="188" y="2048"/>
                    <a:pt x="181" y="2075"/>
                  </a:cubicBezTo>
                  <a:lnTo>
                    <a:pt x="7" y="2656"/>
                  </a:lnTo>
                  <a:cubicBezTo>
                    <a:pt x="0" y="2683"/>
                    <a:pt x="17" y="2706"/>
                    <a:pt x="52" y="2710"/>
                  </a:cubicBezTo>
                  <a:lnTo>
                    <a:pt x="365" y="2727"/>
                  </a:lnTo>
                  <a:cubicBezTo>
                    <a:pt x="396" y="2727"/>
                    <a:pt x="420" y="2751"/>
                    <a:pt x="417" y="2778"/>
                  </a:cubicBezTo>
                  <a:cubicBezTo>
                    <a:pt x="406" y="2881"/>
                    <a:pt x="406" y="2983"/>
                    <a:pt x="417" y="3078"/>
                  </a:cubicBezTo>
                  <a:cubicBezTo>
                    <a:pt x="420" y="3106"/>
                    <a:pt x="403" y="3147"/>
                    <a:pt x="383" y="3171"/>
                  </a:cubicBezTo>
                  <a:lnTo>
                    <a:pt x="31" y="3598"/>
                  </a:lnTo>
                  <a:cubicBezTo>
                    <a:pt x="11" y="3621"/>
                    <a:pt x="0" y="3662"/>
                    <a:pt x="11" y="3683"/>
                  </a:cubicBezTo>
                  <a:lnTo>
                    <a:pt x="178" y="4051"/>
                  </a:lnTo>
                  <a:cubicBezTo>
                    <a:pt x="178" y="4058"/>
                    <a:pt x="181" y="4061"/>
                    <a:pt x="188" y="4064"/>
                  </a:cubicBezTo>
                  <a:cubicBezTo>
                    <a:pt x="192" y="4064"/>
                    <a:pt x="198" y="4069"/>
                    <a:pt x="202" y="4069"/>
                  </a:cubicBezTo>
                  <a:cubicBezTo>
                    <a:pt x="215" y="4069"/>
                    <a:pt x="229" y="4061"/>
                    <a:pt x="242" y="4048"/>
                  </a:cubicBezTo>
                  <a:lnTo>
                    <a:pt x="618" y="3707"/>
                  </a:lnTo>
                  <a:cubicBezTo>
                    <a:pt x="633" y="3692"/>
                    <a:pt x="653" y="3683"/>
                    <a:pt x="671" y="3683"/>
                  </a:cubicBezTo>
                  <a:cubicBezTo>
                    <a:pt x="682" y="3683"/>
                    <a:pt x="692" y="3686"/>
                    <a:pt x="700" y="3693"/>
                  </a:cubicBezTo>
                  <a:cubicBezTo>
                    <a:pt x="748" y="3734"/>
                    <a:pt x="802" y="3765"/>
                    <a:pt x="857" y="3785"/>
                  </a:cubicBezTo>
                  <a:cubicBezTo>
                    <a:pt x="884" y="3795"/>
                    <a:pt x="901" y="3823"/>
                    <a:pt x="895" y="3850"/>
                  </a:cubicBezTo>
                  <a:lnTo>
                    <a:pt x="781" y="4376"/>
                  </a:lnTo>
                  <a:cubicBezTo>
                    <a:pt x="778" y="4389"/>
                    <a:pt x="781" y="4403"/>
                    <a:pt x="795" y="4409"/>
                  </a:cubicBezTo>
                  <a:lnTo>
                    <a:pt x="795" y="4413"/>
                  </a:lnTo>
                  <a:cubicBezTo>
                    <a:pt x="803" y="4416"/>
                    <a:pt x="810" y="4418"/>
                    <a:pt x="819" y="4418"/>
                  </a:cubicBezTo>
                  <a:cubicBezTo>
                    <a:pt x="822" y="4418"/>
                    <a:pt x="826" y="4418"/>
                    <a:pt x="830" y="4417"/>
                  </a:cubicBezTo>
                  <a:lnTo>
                    <a:pt x="1198" y="4382"/>
                  </a:lnTo>
                  <a:cubicBezTo>
                    <a:pt x="1232" y="4379"/>
                    <a:pt x="1266" y="4351"/>
                    <a:pt x="1277" y="4324"/>
                  </a:cubicBezTo>
                  <a:lnTo>
                    <a:pt x="1474" y="3795"/>
                  </a:lnTo>
                  <a:cubicBezTo>
                    <a:pt x="1485" y="3765"/>
                    <a:pt x="1523" y="3734"/>
                    <a:pt x="1556" y="3716"/>
                  </a:cubicBezTo>
                  <a:cubicBezTo>
                    <a:pt x="1594" y="3700"/>
                    <a:pt x="1632" y="3680"/>
                    <a:pt x="1673" y="3655"/>
                  </a:cubicBezTo>
                  <a:cubicBezTo>
                    <a:pt x="1707" y="3634"/>
                    <a:pt x="1744" y="3611"/>
                    <a:pt x="1782" y="3584"/>
                  </a:cubicBezTo>
                  <a:cubicBezTo>
                    <a:pt x="1797" y="3573"/>
                    <a:pt x="1813" y="3568"/>
                    <a:pt x="1827" y="3568"/>
                  </a:cubicBezTo>
                  <a:cubicBezTo>
                    <a:pt x="1841" y="3568"/>
                    <a:pt x="1853" y="3573"/>
                    <a:pt x="1860" y="3584"/>
                  </a:cubicBezTo>
                  <a:lnTo>
                    <a:pt x="2048" y="3870"/>
                  </a:lnTo>
                  <a:cubicBezTo>
                    <a:pt x="2051" y="3874"/>
                    <a:pt x="2051" y="3877"/>
                    <a:pt x="2058" y="3877"/>
                  </a:cubicBezTo>
                  <a:cubicBezTo>
                    <a:pt x="2063" y="3880"/>
                    <a:pt x="2068" y="3882"/>
                    <a:pt x="2073" y="3882"/>
                  </a:cubicBezTo>
                  <a:cubicBezTo>
                    <a:pt x="2086" y="3882"/>
                    <a:pt x="2102" y="3874"/>
                    <a:pt x="2117" y="3860"/>
                  </a:cubicBezTo>
                  <a:lnTo>
                    <a:pt x="2516" y="3437"/>
                  </a:lnTo>
                  <a:cubicBezTo>
                    <a:pt x="2539" y="3409"/>
                    <a:pt x="2553" y="3372"/>
                    <a:pt x="2547" y="3348"/>
                  </a:cubicBezTo>
                  <a:lnTo>
                    <a:pt x="2437" y="2969"/>
                  </a:lnTo>
                  <a:cubicBezTo>
                    <a:pt x="2430" y="2946"/>
                    <a:pt x="2437" y="2905"/>
                    <a:pt x="2457" y="2877"/>
                  </a:cubicBezTo>
                  <a:cubicBezTo>
                    <a:pt x="2526" y="2774"/>
                    <a:pt x="2588" y="2665"/>
                    <a:pt x="2642" y="2556"/>
                  </a:cubicBezTo>
                  <a:cubicBezTo>
                    <a:pt x="2656" y="2529"/>
                    <a:pt x="2693" y="2502"/>
                    <a:pt x="2727" y="2492"/>
                  </a:cubicBezTo>
                  <a:lnTo>
                    <a:pt x="3072" y="2410"/>
                  </a:lnTo>
                  <a:cubicBezTo>
                    <a:pt x="3106" y="2399"/>
                    <a:pt x="3141" y="2372"/>
                    <a:pt x="3150" y="2344"/>
                  </a:cubicBezTo>
                  <a:lnTo>
                    <a:pt x="3325" y="1761"/>
                  </a:lnTo>
                  <a:cubicBezTo>
                    <a:pt x="3328" y="1744"/>
                    <a:pt x="3321" y="1727"/>
                    <a:pt x="3304" y="1717"/>
                  </a:cubicBezTo>
                  <a:cubicBezTo>
                    <a:pt x="3297" y="1714"/>
                    <a:pt x="3290" y="1710"/>
                    <a:pt x="3280" y="1710"/>
                  </a:cubicBezTo>
                  <a:lnTo>
                    <a:pt x="2966" y="1693"/>
                  </a:lnTo>
                  <a:cubicBezTo>
                    <a:pt x="2936" y="1689"/>
                    <a:pt x="2911" y="1665"/>
                    <a:pt x="2915" y="1642"/>
                  </a:cubicBezTo>
                  <a:cubicBezTo>
                    <a:pt x="2919" y="1591"/>
                    <a:pt x="2922" y="1542"/>
                    <a:pt x="2922" y="1495"/>
                  </a:cubicBezTo>
                  <a:cubicBezTo>
                    <a:pt x="2922" y="1440"/>
                    <a:pt x="2919" y="1389"/>
                    <a:pt x="2915" y="1338"/>
                  </a:cubicBezTo>
                  <a:cubicBezTo>
                    <a:pt x="2911" y="1314"/>
                    <a:pt x="2925" y="1273"/>
                    <a:pt x="2949" y="1246"/>
                  </a:cubicBezTo>
                  <a:lnTo>
                    <a:pt x="3297" y="822"/>
                  </a:lnTo>
                  <a:cubicBezTo>
                    <a:pt x="3321" y="795"/>
                    <a:pt x="3331" y="754"/>
                    <a:pt x="3321" y="734"/>
                  </a:cubicBezTo>
                  <a:lnTo>
                    <a:pt x="3154" y="365"/>
                  </a:lnTo>
                  <a:cubicBezTo>
                    <a:pt x="3150" y="362"/>
                    <a:pt x="3147" y="358"/>
                    <a:pt x="3144" y="355"/>
                  </a:cubicBezTo>
                  <a:lnTo>
                    <a:pt x="3141" y="355"/>
                  </a:lnTo>
                  <a:cubicBezTo>
                    <a:pt x="3136" y="353"/>
                    <a:pt x="3131" y="352"/>
                    <a:pt x="3126" y="352"/>
                  </a:cubicBezTo>
                  <a:cubicBezTo>
                    <a:pt x="3114" y="352"/>
                    <a:pt x="3101" y="357"/>
                    <a:pt x="3089" y="369"/>
                  </a:cubicBezTo>
                  <a:lnTo>
                    <a:pt x="2714" y="713"/>
                  </a:lnTo>
                  <a:cubicBezTo>
                    <a:pt x="2697" y="728"/>
                    <a:pt x="2678" y="735"/>
                    <a:pt x="2661" y="735"/>
                  </a:cubicBezTo>
                  <a:cubicBezTo>
                    <a:pt x="2650" y="735"/>
                    <a:pt x="2640" y="732"/>
                    <a:pt x="2632" y="727"/>
                  </a:cubicBezTo>
                  <a:cubicBezTo>
                    <a:pt x="2584" y="686"/>
                    <a:pt x="2529" y="655"/>
                    <a:pt x="2471" y="632"/>
                  </a:cubicBezTo>
                  <a:cubicBezTo>
                    <a:pt x="2448" y="621"/>
                    <a:pt x="2427" y="594"/>
                    <a:pt x="2434" y="567"/>
                  </a:cubicBezTo>
                  <a:lnTo>
                    <a:pt x="2550" y="44"/>
                  </a:lnTo>
                  <a:cubicBezTo>
                    <a:pt x="2553" y="27"/>
                    <a:pt x="2547" y="14"/>
                    <a:pt x="2533" y="7"/>
                  </a:cubicBezTo>
                  <a:cubicBezTo>
                    <a:pt x="2526" y="0"/>
                    <a:pt x="2512" y="0"/>
                    <a:pt x="249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1" name="Google Shape;1111;g7457111804_0_105"/>
            <p:cNvSpPr/>
            <p:nvPr/>
          </p:nvSpPr>
          <p:spPr>
            <a:xfrm>
              <a:off x="4825675" y="2799825"/>
              <a:ext cx="56175" cy="208625"/>
            </a:xfrm>
            <a:custGeom>
              <a:rect b="b" l="l" r="r" t="t"/>
              <a:pathLst>
                <a:path extrusionOk="0" h="8345" w="2247">
                  <a:moveTo>
                    <a:pt x="1" y="0"/>
                  </a:moveTo>
                  <a:lnTo>
                    <a:pt x="1" y="6437"/>
                  </a:lnTo>
                  <a:cubicBezTo>
                    <a:pt x="1" y="6939"/>
                    <a:pt x="273" y="7407"/>
                    <a:pt x="711" y="7653"/>
                  </a:cubicBezTo>
                  <a:lnTo>
                    <a:pt x="1929" y="8345"/>
                  </a:lnTo>
                  <a:lnTo>
                    <a:pt x="2247" y="7782"/>
                  </a:lnTo>
                  <a:lnTo>
                    <a:pt x="1028" y="7092"/>
                  </a:lnTo>
                  <a:cubicBezTo>
                    <a:pt x="793" y="6960"/>
                    <a:pt x="645" y="6706"/>
                    <a:pt x="645" y="6437"/>
                  </a:cubicBezTo>
                  <a:lnTo>
                    <a:pt x="645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2" name="Google Shape;1112;g7457111804_0_105"/>
            <p:cNvSpPr/>
            <p:nvPr/>
          </p:nvSpPr>
          <p:spPr>
            <a:xfrm>
              <a:off x="4774650" y="2608475"/>
              <a:ext cx="196450" cy="252425"/>
            </a:xfrm>
            <a:custGeom>
              <a:rect b="b" l="l" r="r" t="t"/>
              <a:pathLst>
                <a:path extrusionOk="0" h="10097" w="7858">
                  <a:moveTo>
                    <a:pt x="7104" y="0"/>
                  </a:moveTo>
                  <a:cubicBezTo>
                    <a:pt x="6976" y="0"/>
                    <a:pt x="6848" y="23"/>
                    <a:pt x="6745" y="71"/>
                  </a:cubicBezTo>
                  <a:lnTo>
                    <a:pt x="400" y="2999"/>
                  </a:lnTo>
                  <a:cubicBezTo>
                    <a:pt x="178" y="3102"/>
                    <a:pt x="0" y="3381"/>
                    <a:pt x="0" y="3623"/>
                  </a:cubicBezTo>
                  <a:lnTo>
                    <a:pt x="0" y="9357"/>
                  </a:lnTo>
                  <a:cubicBezTo>
                    <a:pt x="0" y="9600"/>
                    <a:pt x="161" y="9890"/>
                    <a:pt x="359" y="10003"/>
                  </a:cubicBezTo>
                  <a:cubicBezTo>
                    <a:pt x="466" y="10065"/>
                    <a:pt x="613" y="10097"/>
                    <a:pt x="761" y="10097"/>
                  </a:cubicBezTo>
                  <a:cubicBezTo>
                    <a:pt x="887" y="10097"/>
                    <a:pt x="1013" y="10074"/>
                    <a:pt x="1114" y="10027"/>
                  </a:cubicBezTo>
                  <a:lnTo>
                    <a:pt x="7458" y="7095"/>
                  </a:lnTo>
                  <a:cubicBezTo>
                    <a:pt x="7680" y="6993"/>
                    <a:pt x="7857" y="6712"/>
                    <a:pt x="7857" y="6470"/>
                  </a:cubicBezTo>
                  <a:lnTo>
                    <a:pt x="7857" y="736"/>
                  </a:lnTo>
                  <a:cubicBezTo>
                    <a:pt x="7857" y="494"/>
                    <a:pt x="7697" y="204"/>
                    <a:pt x="7503" y="91"/>
                  </a:cubicBezTo>
                  <a:cubicBezTo>
                    <a:pt x="7397" y="31"/>
                    <a:pt x="7251" y="0"/>
                    <a:pt x="710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3" name="Google Shape;1113;g7457111804_0_105"/>
            <p:cNvSpPr/>
            <p:nvPr/>
          </p:nvSpPr>
          <p:spPr>
            <a:xfrm>
              <a:off x="4774650" y="2689825"/>
              <a:ext cx="35775" cy="171075"/>
            </a:xfrm>
            <a:custGeom>
              <a:rect b="b" l="l" r="r" t="t"/>
              <a:pathLst>
                <a:path extrusionOk="0" h="6843" w="1431">
                  <a:moveTo>
                    <a:pt x="120" y="1"/>
                  </a:moveTo>
                  <a:cubicBezTo>
                    <a:pt x="49" y="114"/>
                    <a:pt x="0" y="247"/>
                    <a:pt x="0" y="369"/>
                  </a:cubicBezTo>
                  <a:lnTo>
                    <a:pt x="0" y="6103"/>
                  </a:lnTo>
                  <a:cubicBezTo>
                    <a:pt x="0" y="6346"/>
                    <a:pt x="161" y="6636"/>
                    <a:pt x="359" y="6749"/>
                  </a:cubicBezTo>
                  <a:cubicBezTo>
                    <a:pt x="466" y="6811"/>
                    <a:pt x="613" y="6843"/>
                    <a:pt x="761" y="6843"/>
                  </a:cubicBezTo>
                  <a:cubicBezTo>
                    <a:pt x="887" y="6843"/>
                    <a:pt x="1013" y="6820"/>
                    <a:pt x="1114" y="6773"/>
                  </a:cubicBezTo>
                  <a:lnTo>
                    <a:pt x="1431" y="6626"/>
                  </a:lnTo>
                  <a:lnTo>
                    <a:pt x="1431" y="755"/>
                  </a:lnTo>
                  <a:lnTo>
                    <a:pt x="120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4" name="Google Shape;1114;g7457111804_0_105"/>
            <p:cNvSpPr/>
            <p:nvPr/>
          </p:nvSpPr>
          <p:spPr>
            <a:xfrm>
              <a:off x="4792475" y="2619575"/>
              <a:ext cx="178625" cy="240500"/>
            </a:xfrm>
            <a:custGeom>
              <a:rect b="b" l="l" r="r" t="t"/>
              <a:pathLst>
                <a:path extrusionOk="0" h="9620" w="7145">
                  <a:moveTo>
                    <a:pt x="6899" y="1"/>
                  </a:moveTo>
                  <a:cubicBezTo>
                    <a:pt x="6851" y="1"/>
                    <a:pt x="6799" y="12"/>
                    <a:pt x="6745" y="37"/>
                  </a:cubicBezTo>
                  <a:lnTo>
                    <a:pt x="401" y="2968"/>
                  </a:lnTo>
                  <a:cubicBezTo>
                    <a:pt x="182" y="3071"/>
                    <a:pt x="1" y="3350"/>
                    <a:pt x="1" y="3592"/>
                  </a:cubicBezTo>
                  <a:lnTo>
                    <a:pt x="1" y="9326"/>
                  </a:lnTo>
                  <a:cubicBezTo>
                    <a:pt x="1" y="9509"/>
                    <a:pt x="104" y="9620"/>
                    <a:pt x="248" y="9620"/>
                  </a:cubicBezTo>
                  <a:cubicBezTo>
                    <a:pt x="295" y="9620"/>
                    <a:pt x="347" y="9608"/>
                    <a:pt x="401" y="9583"/>
                  </a:cubicBezTo>
                  <a:lnTo>
                    <a:pt x="6745" y="6651"/>
                  </a:lnTo>
                  <a:cubicBezTo>
                    <a:pt x="6967" y="6549"/>
                    <a:pt x="7144" y="6268"/>
                    <a:pt x="7144" y="6026"/>
                  </a:cubicBezTo>
                  <a:lnTo>
                    <a:pt x="7144" y="292"/>
                  </a:lnTo>
                  <a:cubicBezTo>
                    <a:pt x="7144" y="109"/>
                    <a:pt x="7043" y="1"/>
                    <a:pt x="6899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5" name="Google Shape;1115;g7457111804_0_105"/>
            <p:cNvSpPr/>
            <p:nvPr/>
          </p:nvSpPr>
          <p:spPr>
            <a:xfrm>
              <a:off x="4804025" y="3005550"/>
              <a:ext cx="33525" cy="293825"/>
            </a:xfrm>
            <a:custGeom>
              <a:rect b="b" l="l" r="r" t="t"/>
              <a:pathLst>
                <a:path extrusionOk="0" h="11753" w="1341">
                  <a:moveTo>
                    <a:pt x="484" y="0"/>
                  </a:moveTo>
                  <a:cubicBezTo>
                    <a:pt x="218" y="0"/>
                    <a:pt x="0" y="218"/>
                    <a:pt x="0" y="484"/>
                  </a:cubicBezTo>
                  <a:lnTo>
                    <a:pt x="0" y="11249"/>
                  </a:lnTo>
                  <a:cubicBezTo>
                    <a:pt x="0" y="11342"/>
                    <a:pt x="65" y="11451"/>
                    <a:pt x="143" y="11495"/>
                  </a:cubicBezTo>
                  <a:lnTo>
                    <a:pt x="525" y="11717"/>
                  </a:lnTo>
                  <a:cubicBezTo>
                    <a:pt x="564" y="11741"/>
                    <a:pt x="616" y="11753"/>
                    <a:pt x="668" y="11753"/>
                  </a:cubicBezTo>
                  <a:cubicBezTo>
                    <a:pt x="720" y="11753"/>
                    <a:pt x="773" y="11741"/>
                    <a:pt x="812" y="11717"/>
                  </a:cubicBezTo>
                  <a:lnTo>
                    <a:pt x="1198" y="11495"/>
                  </a:lnTo>
                  <a:cubicBezTo>
                    <a:pt x="1276" y="11451"/>
                    <a:pt x="1341" y="11342"/>
                    <a:pt x="1341" y="11249"/>
                  </a:cubicBezTo>
                  <a:lnTo>
                    <a:pt x="1341" y="484"/>
                  </a:lnTo>
                  <a:cubicBezTo>
                    <a:pt x="1341" y="218"/>
                    <a:pt x="1122" y="0"/>
                    <a:pt x="85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6" name="Google Shape;1116;g7457111804_0_105"/>
            <p:cNvSpPr/>
            <p:nvPr/>
          </p:nvSpPr>
          <p:spPr>
            <a:xfrm>
              <a:off x="4804025" y="3005550"/>
              <a:ext cx="16725" cy="293625"/>
            </a:xfrm>
            <a:custGeom>
              <a:rect b="b" l="l" r="r" t="t"/>
              <a:pathLst>
                <a:path extrusionOk="0" h="11745" w="669">
                  <a:moveTo>
                    <a:pt x="334" y="0"/>
                  </a:moveTo>
                  <a:cubicBezTo>
                    <a:pt x="150" y="0"/>
                    <a:pt x="0" y="150"/>
                    <a:pt x="0" y="334"/>
                  </a:cubicBezTo>
                  <a:lnTo>
                    <a:pt x="0" y="11256"/>
                  </a:lnTo>
                  <a:cubicBezTo>
                    <a:pt x="0" y="11342"/>
                    <a:pt x="62" y="11451"/>
                    <a:pt x="136" y="11495"/>
                  </a:cubicBezTo>
                  <a:lnTo>
                    <a:pt x="542" y="11727"/>
                  </a:lnTo>
                  <a:cubicBezTo>
                    <a:pt x="563" y="11739"/>
                    <a:pt x="583" y="11744"/>
                    <a:pt x="600" y="11744"/>
                  </a:cubicBezTo>
                  <a:cubicBezTo>
                    <a:pt x="641" y="11744"/>
                    <a:pt x="668" y="11711"/>
                    <a:pt x="668" y="11655"/>
                  </a:cubicBezTo>
                  <a:lnTo>
                    <a:pt x="668" y="334"/>
                  </a:lnTo>
                  <a:cubicBezTo>
                    <a:pt x="668" y="150"/>
                    <a:pt x="519" y="0"/>
                    <a:pt x="334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7" name="Google Shape;1117;g7457111804_0_105"/>
            <p:cNvSpPr/>
            <p:nvPr/>
          </p:nvSpPr>
          <p:spPr>
            <a:xfrm>
              <a:off x="4985150" y="3108025"/>
              <a:ext cx="33550" cy="293750"/>
            </a:xfrm>
            <a:custGeom>
              <a:rect b="b" l="l" r="r" t="t"/>
              <a:pathLst>
                <a:path extrusionOk="0" h="11750" w="1342">
                  <a:moveTo>
                    <a:pt x="168" y="0"/>
                  </a:moveTo>
                  <a:cubicBezTo>
                    <a:pt x="76" y="0"/>
                    <a:pt x="0" y="75"/>
                    <a:pt x="0" y="164"/>
                  </a:cubicBezTo>
                  <a:lnTo>
                    <a:pt x="0" y="11249"/>
                  </a:lnTo>
                  <a:cubicBezTo>
                    <a:pt x="0" y="11338"/>
                    <a:pt x="66" y="11451"/>
                    <a:pt x="144" y="11495"/>
                  </a:cubicBezTo>
                  <a:lnTo>
                    <a:pt x="529" y="11717"/>
                  </a:lnTo>
                  <a:cubicBezTo>
                    <a:pt x="569" y="11739"/>
                    <a:pt x="620" y="11750"/>
                    <a:pt x="671" y="11750"/>
                  </a:cubicBezTo>
                  <a:cubicBezTo>
                    <a:pt x="723" y="11750"/>
                    <a:pt x="775" y="11739"/>
                    <a:pt x="816" y="11717"/>
                  </a:cubicBezTo>
                  <a:lnTo>
                    <a:pt x="1199" y="11495"/>
                  </a:lnTo>
                  <a:cubicBezTo>
                    <a:pt x="1277" y="11451"/>
                    <a:pt x="1342" y="11338"/>
                    <a:pt x="1342" y="11249"/>
                  </a:cubicBezTo>
                  <a:lnTo>
                    <a:pt x="1342" y="164"/>
                  </a:lnTo>
                  <a:cubicBezTo>
                    <a:pt x="1342" y="75"/>
                    <a:pt x="1267" y="0"/>
                    <a:pt x="117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8" name="Google Shape;1118;g7457111804_0_105"/>
            <p:cNvSpPr/>
            <p:nvPr/>
          </p:nvSpPr>
          <p:spPr>
            <a:xfrm>
              <a:off x="4985150" y="3108025"/>
              <a:ext cx="16825" cy="293425"/>
            </a:xfrm>
            <a:custGeom>
              <a:rect b="b" l="l" r="r" t="t"/>
              <a:pathLst>
                <a:path extrusionOk="0" h="11737" w="673">
                  <a:moveTo>
                    <a:pt x="168" y="0"/>
                  </a:moveTo>
                  <a:cubicBezTo>
                    <a:pt x="76" y="0"/>
                    <a:pt x="0" y="75"/>
                    <a:pt x="0" y="164"/>
                  </a:cubicBezTo>
                  <a:lnTo>
                    <a:pt x="0" y="11249"/>
                  </a:lnTo>
                  <a:cubicBezTo>
                    <a:pt x="0" y="11338"/>
                    <a:pt x="66" y="11451"/>
                    <a:pt x="144" y="11495"/>
                  </a:cubicBezTo>
                  <a:lnTo>
                    <a:pt x="529" y="11717"/>
                  </a:lnTo>
                  <a:cubicBezTo>
                    <a:pt x="552" y="11730"/>
                    <a:pt x="574" y="11736"/>
                    <a:pt x="594" y="11736"/>
                  </a:cubicBezTo>
                  <a:cubicBezTo>
                    <a:pt x="640" y="11736"/>
                    <a:pt x="673" y="11700"/>
                    <a:pt x="673" y="11635"/>
                  </a:cubicBezTo>
                  <a:lnTo>
                    <a:pt x="673" y="164"/>
                  </a:lnTo>
                  <a:cubicBezTo>
                    <a:pt x="673" y="75"/>
                    <a:pt x="598" y="0"/>
                    <a:pt x="506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9" name="Google Shape;1119;g7457111804_0_105"/>
            <p:cNvSpPr/>
            <p:nvPr/>
          </p:nvSpPr>
          <p:spPr>
            <a:xfrm>
              <a:off x="4804025" y="2887825"/>
              <a:ext cx="443600" cy="273800"/>
            </a:xfrm>
            <a:custGeom>
              <a:rect b="b" l="l" r="r" t="t"/>
              <a:pathLst>
                <a:path extrusionOk="0" h="10952" w="17744">
                  <a:moveTo>
                    <a:pt x="8087" y="0"/>
                  </a:moveTo>
                  <a:cubicBezTo>
                    <a:pt x="7930" y="0"/>
                    <a:pt x="7770" y="35"/>
                    <a:pt x="7651" y="102"/>
                  </a:cubicBezTo>
                  <a:lnTo>
                    <a:pt x="382" y="4303"/>
                  </a:lnTo>
                  <a:cubicBezTo>
                    <a:pt x="170" y="4426"/>
                    <a:pt x="0" y="4719"/>
                    <a:pt x="0" y="4965"/>
                  </a:cubicBezTo>
                  <a:lnTo>
                    <a:pt x="0" y="5111"/>
                  </a:lnTo>
                  <a:cubicBezTo>
                    <a:pt x="0" y="5354"/>
                    <a:pt x="160" y="5668"/>
                    <a:pt x="355" y="5808"/>
                  </a:cubicBezTo>
                  <a:lnTo>
                    <a:pt x="7560" y="10832"/>
                  </a:lnTo>
                  <a:cubicBezTo>
                    <a:pt x="7669" y="10911"/>
                    <a:pt x="7818" y="10952"/>
                    <a:pt x="7966" y="10952"/>
                  </a:cubicBezTo>
                  <a:cubicBezTo>
                    <a:pt x="8085" y="10952"/>
                    <a:pt x="8204" y="10925"/>
                    <a:pt x="8297" y="10870"/>
                  </a:cubicBezTo>
                  <a:lnTo>
                    <a:pt x="17361" y="5637"/>
                  </a:lnTo>
                  <a:cubicBezTo>
                    <a:pt x="17573" y="5514"/>
                    <a:pt x="17744" y="5221"/>
                    <a:pt x="17744" y="4979"/>
                  </a:cubicBezTo>
                  <a:lnTo>
                    <a:pt x="17744" y="4825"/>
                  </a:lnTo>
                  <a:cubicBezTo>
                    <a:pt x="17744" y="4583"/>
                    <a:pt x="17563" y="4303"/>
                    <a:pt x="17345" y="4201"/>
                  </a:cubicBezTo>
                  <a:lnTo>
                    <a:pt x="8430" y="67"/>
                  </a:lnTo>
                  <a:cubicBezTo>
                    <a:pt x="8333" y="22"/>
                    <a:pt x="8211" y="0"/>
                    <a:pt x="8087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0" name="Google Shape;1120;g7457111804_0_105"/>
            <p:cNvSpPr/>
            <p:nvPr/>
          </p:nvSpPr>
          <p:spPr>
            <a:xfrm>
              <a:off x="4808000" y="2887825"/>
              <a:ext cx="435375" cy="248000"/>
            </a:xfrm>
            <a:custGeom>
              <a:rect b="b" l="l" r="r" t="t"/>
              <a:pathLst>
                <a:path extrusionOk="0" h="9920" w="17415">
                  <a:moveTo>
                    <a:pt x="7928" y="0"/>
                  </a:moveTo>
                  <a:cubicBezTo>
                    <a:pt x="7771" y="0"/>
                    <a:pt x="7611" y="35"/>
                    <a:pt x="7492" y="102"/>
                  </a:cubicBezTo>
                  <a:lnTo>
                    <a:pt x="223" y="4303"/>
                  </a:lnTo>
                  <a:cubicBezTo>
                    <a:pt x="11" y="4426"/>
                    <a:pt x="1" y="4640"/>
                    <a:pt x="199" y="4780"/>
                  </a:cubicBezTo>
                  <a:lnTo>
                    <a:pt x="7401" y="9801"/>
                  </a:lnTo>
                  <a:cubicBezTo>
                    <a:pt x="7509" y="9880"/>
                    <a:pt x="7658" y="9919"/>
                    <a:pt x="7805" y="9919"/>
                  </a:cubicBezTo>
                  <a:cubicBezTo>
                    <a:pt x="7925" y="9919"/>
                    <a:pt x="8044" y="9892"/>
                    <a:pt x="8138" y="9839"/>
                  </a:cubicBezTo>
                  <a:lnTo>
                    <a:pt x="17202" y="4607"/>
                  </a:lnTo>
                  <a:cubicBezTo>
                    <a:pt x="17414" y="4484"/>
                    <a:pt x="17404" y="4303"/>
                    <a:pt x="17186" y="4201"/>
                  </a:cubicBezTo>
                  <a:lnTo>
                    <a:pt x="8271" y="67"/>
                  </a:lnTo>
                  <a:cubicBezTo>
                    <a:pt x="8174" y="22"/>
                    <a:pt x="8052" y="0"/>
                    <a:pt x="792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1" name="Google Shape;1121;g7457111804_0_105"/>
            <p:cNvSpPr/>
            <p:nvPr/>
          </p:nvSpPr>
          <p:spPr>
            <a:xfrm>
              <a:off x="5073800" y="3414250"/>
              <a:ext cx="46875" cy="80150"/>
            </a:xfrm>
            <a:custGeom>
              <a:rect b="b" l="l" r="r" t="t"/>
              <a:pathLst>
                <a:path extrusionOk="0" h="3206" w="1875">
                  <a:moveTo>
                    <a:pt x="1" y="0"/>
                  </a:moveTo>
                  <a:lnTo>
                    <a:pt x="1" y="3205"/>
                  </a:lnTo>
                  <a:lnTo>
                    <a:pt x="1874" y="3205"/>
                  </a:lnTo>
                  <a:lnTo>
                    <a:pt x="1874" y="0"/>
                  </a:ln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2" name="Google Shape;1122;g7457111804_0_105"/>
            <p:cNvSpPr/>
            <p:nvPr/>
          </p:nvSpPr>
          <p:spPr>
            <a:xfrm>
              <a:off x="5209375" y="3309875"/>
              <a:ext cx="49100" cy="86475"/>
            </a:xfrm>
            <a:custGeom>
              <a:rect b="b" l="l" r="r" t="t"/>
              <a:pathLst>
                <a:path extrusionOk="0" h="3459" w="1964">
                  <a:moveTo>
                    <a:pt x="93" y="1"/>
                  </a:moveTo>
                  <a:lnTo>
                    <a:pt x="1" y="3394"/>
                  </a:lnTo>
                  <a:lnTo>
                    <a:pt x="1871" y="3458"/>
                  </a:lnTo>
                  <a:lnTo>
                    <a:pt x="1963" y="66"/>
                  </a:lnTo>
                  <a:lnTo>
                    <a:pt x="93" y="1"/>
                  </a:ln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3" name="Google Shape;1123;g7457111804_0_105"/>
            <p:cNvSpPr/>
            <p:nvPr/>
          </p:nvSpPr>
          <p:spPr>
            <a:xfrm>
              <a:off x="5062025" y="3464525"/>
              <a:ext cx="150125" cy="138650"/>
            </a:xfrm>
            <a:custGeom>
              <a:rect b="b" l="l" r="r" t="t"/>
              <a:pathLst>
                <a:path extrusionOk="0" h="5546" w="6005">
                  <a:moveTo>
                    <a:pt x="494" y="1"/>
                  </a:moveTo>
                  <a:cubicBezTo>
                    <a:pt x="378" y="1"/>
                    <a:pt x="280" y="379"/>
                    <a:pt x="192" y="723"/>
                  </a:cubicBezTo>
                  <a:cubicBezTo>
                    <a:pt x="89" y="1116"/>
                    <a:pt x="1" y="1579"/>
                    <a:pt x="75" y="1792"/>
                  </a:cubicBezTo>
                  <a:cubicBezTo>
                    <a:pt x="209" y="2177"/>
                    <a:pt x="775" y="2549"/>
                    <a:pt x="1021" y="2883"/>
                  </a:cubicBezTo>
                  <a:cubicBezTo>
                    <a:pt x="1266" y="3214"/>
                    <a:pt x="1434" y="3897"/>
                    <a:pt x="1895" y="4396"/>
                  </a:cubicBezTo>
                  <a:cubicBezTo>
                    <a:pt x="2366" y="4904"/>
                    <a:pt x="3349" y="5320"/>
                    <a:pt x="4038" y="5484"/>
                  </a:cubicBezTo>
                  <a:cubicBezTo>
                    <a:pt x="4215" y="5525"/>
                    <a:pt x="4398" y="5545"/>
                    <a:pt x="4577" y="5545"/>
                  </a:cubicBezTo>
                  <a:cubicBezTo>
                    <a:pt x="5289" y="5545"/>
                    <a:pt x="5947" y="5228"/>
                    <a:pt x="5976" y="4655"/>
                  </a:cubicBezTo>
                  <a:cubicBezTo>
                    <a:pt x="6004" y="4102"/>
                    <a:pt x="4875" y="3300"/>
                    <a:pt x="4233" y="2713"/>
                  </a:cubicBezTo>
                  <a:cubicBezTo>
                    <a:pt x="3427" y="1979"/>
                    <a:pt x="2540" y="105"/>
                    <a:pt x="2345" y="20"/>
                  </a:cubicBezTo>
                  <a:lnTo>
                    <a:pt x="2345" y="351"/>
                  </a:lnTo>
                  <a:cubicBezTo>
                    <a:pt x="2348" y="535"/>
                    <a:pt x="2013" y="571"/>
                    <a:pt x="1725" y="571"/>
                  </a:cubicBezTo>
                  <a:cubicBezTo>
                    <a:pt x="1654" y="571"/>
                    <a:pt x="1586" y="569"/>
                    <a:pt x="1526" y="566"/>
                  </a:cubicBezTo>
                  <a:cubicBezTo>
                    <a:pt x="1066" y="549"/>
                    <a:pt x="660" y="388"/>
                    <a:pt x="509" y="225"/>
                  </a:cubicBezTo>
                  <a:lnTo>
                    <a:pt x="509" y="3"/>
                  </a:lnTo>
                  <a:cubicBezTo>
                    <a:pt x="504" y="1"/>
                    <a:pt x="499" y="1"/>
                    <a:pt x="49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4" name="Google Shape;1124;g7457111804_0_105"/>
            <p:cNvSpPr/>
            <p:nvPr/>
          </p:nvSpPr>
          <p:spPr>
            <a:xfrm>
              <a:off x="5191800" y="3379225"/>
              <a:ext cx="194500" cy="95425"/>
            </a:xfrm>
            <a:custGeom>
              <a:rect b="b" l="l" r="r" t="t"/>
              <a:pathLst>
                <a:path extrusionOk="0" h="3817" w="7780">
                  <a:moveTo>
                    <a:pt x="712" y="1"/>
                  </a:moveTo>
                  <a:cubicBezTo>
                    <a:pt x="543" y="1"/>
                    <a:pt x="377" y="785"/>
                    <a:pt x="264" y="1302"/>
                  </a:cubicBezTo>
                  <a:cubicBezTo>
                    <a:pt x="155" y="1784"/>
                    <a:pt x="1" y="2346"/>
                    <a:pt x="383" y="2613"/>
                  </a:cubicBezTo>
                  <a:cubicBezTo>
                    <a:pt x="765" y="2876"/>
                    <a:pt x="1711" y="2975"/>
                    <a:pt x="2223" y="3057"/>
                  </a:cubicBezTo>
                  <a:cubicBezTo>
                    <a:pt x="2690" y="3128"/>
                    <a:pt x="3649" y="3565"/>
                    <a:pt x="4277" y="3705"/>
                  </a:cubicBezTo>
                  <a:cubicBezTo>
                    <a:pt x="4628" y="3784"/>
                    <a:pt x="4991" y="3816"/>
                    <a:pt x="5339" y="3816"/>
                  </a:cubicBezTo>
                  <a:cubicBezTo>
                    <a:pt x="6137" y="3816"/>
                    <a:pt x="6852" y="3645"/>
                    <a:pt x="7138" y="3469"/>
                  </a:cubicBezTo>
                  <a:cubicBezTo>
                    <a:pt x="7683" y="3135"/>
                    <a:pt x="7779" y="2538"/>
                    <a:pt x="7393" y="2364"/>
                  </a:cubicBezTo>
                  <a:cubicBezTo>
                    <a:pt x="6779" y="2084"/>
                    <a:pt x="4942" y="1613"/>
                    <a:pt x="4243" y="1261"/>
                  </a:cubicBezTo>
                  <a:cubicBezTo>
                    <a:pt x="3824" y="1053"/>
                    <a:pt x="3243" y="760"/>
                    <a:pt x="2984" y="480"/>
                  </a:cubicBezTo>
                  <a:cubicBezTo>
                    <a:pt x="2772" y="248"/>
                    <a:pt x="2690" y="111"/>
                    <a:pt x="2595" y="108"/>
                  </a:cubicBezTo>
                  <a:lnTo>
                    <a:pt x="2584" y="394"/>
                  </a:lnTo>
                  <a:cubicBezTo>
                    <a:pt x="2410" y="483"/>
                    <a:pt x="2156" y="523"/>
                    <a:pt x="1889" y="523"/>
                  </a:cubicBezTo>
                  <a:cubicBezTo>
                    <a:pt x="1397" y="523"/>
                    <a:pt x="863" y="387"/>
                    <a:pt x="717" y="166"/>
                  </a:cubicBezTo>
                  <a:lnTo>
                    <a:pt x="724" y="2"/>
                  </a:lnTo>
                  <a:cubicBezTo>
                    <a:pt x="720" y="1"/>
                    <a:pt x="716" y="1"/>
                    <a:pt x="71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5" name="Google Shape;1125;g7457111804_0_105"/>
            <p:cNvSpPr/>
            <p:nvPr/>
          </p:nvSpPr>
          <p:spPr>
            <a:xfrm>
              <a:off x="4875075" y="2874925"/>
              <a:ext cx="428125" cy="574100"/>
            </a:xfrm>
            <a:custGeom>
              <a:rect b="b" l="l" r="r" t="t"/>
              <a:pathLst>
                <a:path extrusionOk="0" h="22964" w="17125">
                  <a:moveTo>
                    <a:pt x="8817" y="0"/>
                  </a:moveTo>
                  <a:lnTo>
                    <a:pt x="410" y="2081"/>
                  </a:lnTo>
                  <a:cubicBezTo>
                    <a:pt x="0" y="4976"/>
                    <a:pt x="553" y="5532"/>
                    <a:pt x="3301" y="8300"/>
                  </a:cubicBezTo>
                  <a:cubicBezTo>
                    <a:pt x="4782" y="9792"/>
                    <a:pt x="7164" y="11980"/>
                    <a:pt x="7164" y="11980"/>
                  </a:cubicBezTo>
                  <a:cubicBezTo>
                    <a:pt x="7164" y="11980"/>
                    <a:pt x="7131" y="12901"/>
                    <a:pt x="7110" y="14973"/>
                  </a:cubicBezTo>
                  <a:cubicBezTo>
                    <a:pt x="7093" y="16799"/>
                    <a:pt x="7854" y="22737"/>
                    <a:pt x="7854" y="22737"/>
                  </a:cubicBezTo>
                  <a:cubicBezTo>
                    <a:pt x="7854" y="22737"/>
                    <a:pt x="8392" y="22963"/>
                    <a:pt x="9003" y="22963"/>
                  </a:cubicBezTo>
                  <a:cubicBezTo>
                    <a:pt x="9321" y="22963"/>
                    <a:pt x="9658" y="22902"/>
                    <a:pt x="9949" y="22717"/>
                  </a:cubicBezTo>
                  <a:cubicBezTo>
                    <a:pt x="9949" y="22717"/>
                    <a:pt x="10335" y="18300"/>
                    <a:pt x="10543" y="15997"/>
                  </a:cubicBezTo>
                  <a:cubicBezTo>
                    <a:pt x="10827" y="12877"/>
                    <a:pt x="10973" y="11314"/>
                    <a:pt x="10813" y="10641"/>
                  </a:cubicBezTo>
                  <a:cubicBezTo>
                    <a:pt x="10674" y="10047"/>
                    <a:pt x="7875" y="6515"/>
                    <a:pt x="7229" y="5525"/>
                  </a:cubicBezTo>
                  <a:lnTo>
                    <a:pt x="7229" y="5525"/>
                  </a:lnTo>
                  <a:lnTo>
                    <a:pt x="13175" y="8979"/>
                  </a:lnTo>
                  <a:cubicBezTo>
                    <a:pt x="13175" y="8979"/>
                    <a:pt x="12974" y="10491"/>
                    <a:pt x="13004" y="11621"/>
                  </a:cubicBezTo>
                  <a:cubicBezTo>
                    <a:pt x="13069" y="14099"/>
                    <a:pt x="13373" y="19045"/>
                    <a:pt x="13373" y="19045"/>
                  </a:cubicBezTo>
                  <a:cubicBezTo>
                    <a:pt x="13373" y="19045"/>
                    <a:pt x="14038" y="19343"/>
                    <a:pt x="14670" y="19343"/>
                  </a:cubicBezTo>
                  <a:cubicBezTo>
                    <a:pt x="14942" y="19343"/>
                    <a:pt x="15207" y="19288"/>
                    <a:pt x="15410" y="19130"/>
                  </a:cubicBezTo>
                  <a:cubicBezTo>
                    <a:pt x="15410" y="19130"/>
                    <a:pt x="17124" y="8310"/>
                    <a:pt x="17124" y="7420"/>
                  </a:cubicBezTo>
                  <a:cubicBezTo>
                    <a:pt x="17124" y="6071"/>
                    <a:pt x="11263" y="2044"/>
                    <a:pt x="10154" y="1106"/>
                  </a:cubicBezTo>
                  <a:cubicBezTo>
                    <a:pt x="9519" y="569"/>
                    <a:pt x="8817" y="0"/>
                    <a:pt x="8817" y="0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6" name="Google Shape;1126;g7457111804_0_105"/>
            <p:cNvSpPr/>
            <p:nvPr/>
          </p:nvSpPr>
          <p:spPr>
            <a:xfrm>
              <a:off x="4882250" y="2935150"/>
              <a:ext cx="388250" cy="513850"/>
            </a:xfrm>
            <a:custGeom>
              <a:rect b="b" l="l" r="r" t="t"/>
              <a:pathLst>
                <a:path extrusionOk="0" h="20554" w="15530">
                  <a:moveTo>
                    <a:pt x="79" y="0"/>
                  </a:moveTo>
                  <a:cubicBezTo>
                    <a:pt x="31" y="410"/>
                    <a:pt x="4" y="772"/>
                    <a:pt x="0" y="1096"/>
                  </a:cubicBezTo>
                  <a:cubicBezTo>
                    <a:pt x="0" y="1802"/>
                    <a:pt x="127" y="2352"/>
                    <a:pt x="420" y="2901"/>
                  </a:cubicBezTo>
                  <a:lnTo>
                    <a:pt x="3598" y="1375"/>
                  </a:lnTo>
                  <a:cubicBezTo>
                    <a:pt x="3645" y="1348"/>
                    <a:pt x="3707" y="1334"/>
                    <a:pt x="3768" y="1334"/>
                  </a:cubicBezTo>
                  <a:cubicBezTo>
                    <a:pt x="3829" y="1334"/>
                    <a:pt x="3891" y="1348"/>
                    <a:pt x="3939" y="1375"/>
                  </a:cubicBezTo>
                  <a:lnTo>
                    <a:pt x="4165" y="1506"/>
                  </a:lnTo>
                  <a:lnTo>
                    <a:pt x="5045" y="997"/>
                  </a:lnTo>
                  <a:lnTo>
                    <a:pt x="5045" y="997"/>
                  </a:lnTo>
                  <a:cubicBezTo>
                    <a:pt x="4703" y="1031"/>
                    <a:pt x="4359" y="1044"/>
                    <a:pt x="4021" y="1044"/>
                  </a:cubicBezTo>
                  <a:cubicBezTo>
                    <a:pt x="2257" y="1044"/>
                    <a:pt x="663" y="632"/>
                    <a:pt x="79" y="0"/>
                  </a:cubicBezTo>
                  <a:close/>
                  <a:moveTo>
                    <a:pt x="15530" y="14113"/>
                  </a:moveTo>
                  <a:lnTo>
                    <a:pt x="13021" y="15563"/>
                  </a:lnTo>
                  <a:cubicBezTo>
                    <a:pt x="13058" y="16215"/>
                    <a:pt x="13086" y="16636"/>
                    <a:pt x="13086" y="16636"/>
                  </a:cubicBezTo>
                  <a:cubicBezTo>
                    <a:pt x="13086" y="16636"/>
                    <a:pt x="13751" y="16932"/>
                    <a:pt x="14383" y="16932"/>
                  </a:cubicBezTo>
                  <a:cubicBezTo>
                    <a:pt x="14652" y="16932"/>
                    <a:pt x="14919" y="16877"/>
                    <a:pt x="15123" y="16721"/>
                  </a:cubicBezTo>
                  <a:cubicBezTo>
                    <a:pt x="15123" y="16721"/>
                    <a:pt x="15294" y="15632"/>
                    <a:pt x="15530" y="14113"/>
                  </a:cubicBezTo>
                  <a:close/>
                  <a:moveTo>
                    <a:pt x="9922" y="17352"/>
                  </a:moveTo>
                  <a:lnTo>
                    <a:pt x="7383" y="18816"/>
                  </a:lnTo>
                  <a:cubicBezTo>
                    <a:pt x="7488" y="19714"/>
                    <a:pt x="7567" y="20328"/>
                    <a:pt x="7567" y="20328"/>
                  </a:cubicBezTo>
                  <a:cubicBezTo>
                    <a:pt x="7567" y="20328"/>
                    <a:pt x="8106" y="20553"/>
                    <a:pt x="8717" y="20553"/>
                  </a:cubicBezTo>
                  <a:cubicBezTo>
                    <a:pt x="9035" y="20553"/>
                    <a:pt x="9372" y="20492"/>
                    <a:pt x="9662" y="20308"/>
                  </a:cubicBezTo>
                  <a:cubicBezTo>
                    <a:pt x="9662" y="20308"/>
                    <a:pt x="9782" y="18953"/>
                    <a:pt x="9922" y="17352"/>
                  </a:cubicBezTo>
                  <a:close/>
                </a:path>
              </a:pathLst>
            </a:custGeom>
            <a:solidFill>
              <a:srgbClr val="1B9B8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7" name="Google Shape;1127;g7457111804_0_105"/>
            <p:cNvSpPr/>
            <p:nvPr/>
          </p:nvSpPr>
          <p:spPr>
            <a:xfrm>
              <a:off x="5073025" y="2611250"/>
              <a:ext cx="113000" cy="230400"/>
            </a:xfrm>
            <a:custGeom>
              <a:rect b="b" l="l" r="r" t="t"/>
              <a:pathLst>
                <a:path extrusionOk="0" h="9216" w="4520">
                  <a:moveTo>
                    <a:pt x="1093" y="1"/>
                  </a:moveTo>
                  <a:cubicBezTo>
                    <a:pt x="1093" y="1"/>
                    <a:pt x="1" y="7468"/>
                    <a:pt x="591" y="8032"/>
                  </a:cubicBezTo>
                  <a:cubicBezTo>
                    <a:pt x="916" y="8342"/>
                    <a:pt x="2332" y="8806"/>
                    <a:pt x="3742" y="9216"/>
                  </a:cubicBezTo>
                  <a:lnTo>
                    <a:pt x="4520" y="6977"/>
                  </a:lnTo>
                  <a:cubicBezTo>
                    <a:pt x="3987" y="6660"/>
                    <a:pt x="3403" y="6301"/>
                    <a:pt x="2756" y="5905"/>
                  </a:cubicBezTo>
                  <a:cubicBezTo>
                    <a:pt x="2756" y="5905"/>
                    <a:pt x="3083" y="2956"/>
                    <a:pt x="3083" y="1874"/>
                  </a:cubicBezTo>
                  <a:cubicBezTo>
                    <a:pt x="3083" y="718"/>
                    <a:pt x="2595" y="35"/>
                    <a:pt x="1093" y="1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8" name="Google Shape;1128;g7457111804_0_105"/>
            <p:cNvSpPr/>
            <p:nvPr/>
          </p:nvSpPr>
          <p:spPr>
            <a:xfrm>
              <a:off x="5069725" y="2608425"/>
              <a:ext cx="83700" cy="170275"/>
            </a:xfrm>
            <a:custGeom>
              <a:rect b="b" l="l" r="r" t="t"/>
              <a:pathLst>
                <a:path extrusionOk="0" h="6811" w="3348">
                  <a:moveTo>
                    <a:pt x="979" y="1"/>
                  </a:moveTo>
                  <a:lnTo>
                    <a:pt x="0" y="6803"/>
                  </a:lnTo>
                  <a:cubicBezTo>
                    <a:pt x="112" y="6808"/>
                    <a:pt x="220" y="6811"/>
                    <a:pt x="325" y="6811"/>
                  </a:cubicBezTo>
                  <a:cubicBezTo>
                    <a:pt x="2192" y="6811"/>
                    <a:pt x="3031" y="6021"/>
                    <a:pt x="3031" y="6021"/>
                  </a:cubicBezTo>
                  <a:cubicBezTo>
                    <a:pt x="3031" y="6021"/>
                    <a:pt x="3225" y="3493"/>
                    <a:pt x="3283" y="2516"/>
                  </a:cubicBezTo>
                  <a:cubicBezTo>
                    <a:pt x="3341" y="1540"/>
                    <a:pt x="3348" y="1110"/>
                    <a:pt x="2774" y="560"/>
                  </a:cubicBezTo>
                  <a:cubicBezTo>
                    <a:pt x="2222" y="35"/>
                    <a:pt x="979" y="1"/>
                    <a:pt x="979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9" name="Google Shape;1129;g7457111804_0_105"/>
            <p:cNvSpPr/>
            <p:nvPr/>
          </p:nvSpPr>
          <p:spPr>
            <a:xfrm>
              <a:off x="4884125" y="2611250"/>
              <a:ext cx="261700" cy="350050"/>
            </a:xfrm>
            <a:custGeom>
              <a:rect b="b" l="l" r="r" t="t"/>
              <a:pathLst>
                <a:path extrusionOk="0" h="14002" w="10468">
                  <a:moveTo>
                    <a:pt x="6331" y="1"/>
                  </a:moveTo>
                  <a:lnTo>
                    <a:pt x="3693" y="447"/>
                  </a:lnTo>
                  <a:cubicBezTo>
                    <a:pt x="3714" y="447"/>
                    <a:pt x="2946" y="759"/>
                    <a:pt x="2407" y="1567"/>
                  </a:cubicBezTo>
                  <a:cubicBezTo>
                    <a:pt x="1963" y="2236"/>
                    <a:pt x="646" y="5612"/>
                    <a:pt x="0" y="12953"/>
                  </a:cubicBezTo>
                  <a:cubicBezTo>
                    <a:pt x="583" y="13587"/>
                    <a:pt x="2178" y="14001"/>
                    <a:pt x="3949" y="14001"/>
                  </a:cubicBezTo>
                  <a:cubicBezTo>
                    <a:pt x="6172" y="14001"/>
                    <a:pt x="8673" y="13347"/>
                    <a:pt x="9792" y="11653"/>
                  </a:cubicBezTo>
                  <a:cubicBezTo>
                    <a:pt x="9792" y="11653"/>
                    <a:pt x="10468" y="5550"/>
                    <a:pt x="10455" y="4092"/>
                  </a:cubicBezTo>
                  <a:cubicBezTo>
                    <a:pt x="10444" y="3082"/>
                    <a:pt x="10417" y="642"/>
                    <a:pt x="8649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0" name="Google Shape;1130;g7457111804_0_105"/>
            <p:cNvSpPr/>
            <p:nvPr/>
          </p:nvSpPr>
          <p:spPr>
            <a:xfrm>
              <a:off x="5036850" y="2401025"/>
              <a:ext cx="136200" cy="132925"/>
            </a:xfrm>
            <a:custGeom>
              <a:rect b="b" l="l" r="r" t="t"/>
              <a:pathLst>
                <a:path extrusionOk="0" h="5317" w="5448">
                  <a:moveTo>
                    <a:pt x="2726" y="0"/>
                  </a:moveTo>
                  <a:cubicBezTo>
                    <a:pt x="1313" y="0"/>
                    <a:pt x="135" y="1110"/>
                    <a:pt x="69" y="2533"/>
                  </a:cubicBezTo>
                  <a:cubicBezTo>
                    <a:pt x="0" y="4000"/>
                    <a:pt x="1131" y="5246"/>
                    <a:pt x="2598" y="5314"/>
                  </a:cubicBezTo>
                  <a:cubicBezTo>
                    <a:pt x="2640" y="5316"/>
                    <a:pt x="2683" y="5317"/>
                    <a:pt x="2725" y="5317"/>
                  </a:cubicBezTo>
                  <a:cubicBezTo>
                    <a:pt x="4137" y="5317"/>
                    <a:pt x="5310" y="4206"/>
                    <a:pt x="5380" y="2785"/>
                  </a:cubicBezTo>
                  <a:cubicBezTo>
                    <a:pt x="5448" y="1317"/>
                    <a:pt x="4315" y="75"/>
                    <a:pt x="2851" y="3"/>
                  </a:cubicBezTo>
                  <a:cubicBezTo>
                    <a:pt x="2809" y="1"/>
                    <a:pt x="2767" y="0"/>
                    <a:pt x="272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1" name="Google Shape;1131;g7457111804_0_105"/>
            <p:cNvSpPr/>
            <p:nvPr/>
          </p:nvSpPr>
          <p:spPr>
            <a:xfrm>
              <a:off x="4987975" y="2509275"/>
              <a:ext cx="25975" cy="70875"/>
            </a:xfrm>
            <a:custGeom>
              <a:rect b="b" l="l" r="r" t="t"/>
              <a:pathLst>
                <a:path extrusionOk="0" h="2835" w="1039">
                  <a:moveTo>
                    <a:pt x="0" y="1"/>
                  </a:moveTo>
                  <a:cubicBezTo>
                    <a:pt x="0" y="1"/>
                    <a:pt x="334" y="2042"/>
                    <a:pt x="492" y="2380"/>
                  </a:cubicBezTo>
                  <a:cubicBezTo>
                    <a:pt x="649" y="2721"/>
                    <a:pt x="1000" y="2834"/>
                    <a:pt x="1000" y="2834"/>
                  </a:cubicBezTo>
                  <a:lnTo>
                    <a:pt x="1038" y="141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2" name="Google Shape;1132;g7457111804_0_105"/>
            <p:cNvSpPr/>
            <p:nvPr/>
          </p:nvSpPr>
          <p:spPr>
            <a:xfrm>
              <a:off x="4974650" y="2437175"/>
              <a:ext cx="33475" cy="75375"/>
            </a:xfrm>
            <a:custGeom>
              <a:rect b="b" l="l" r="r" t="t"/>
              <a:pathLst>
                <a:path extrusionOk="0" h="3015" w="1339">
                  <a:moveTo>
                    <a:pt x="1050" y="1"/>
                  </a:moveTo>
                  <a:cubicBezTo>
                    <a:pt x="883" y="1"/>
                    <a:pt x="612" y="42"/>
                    <a:pt x="373" y="264"/>
                  </a:cubicBezTo>
                  <a:cubicBezTo>
                    <a:pt x="1" y="608"/>
                    <a:pt x="144" y="1752"/>
                    <a:pt x="533" y="2885"/>
                  </a:cubicBezTo>
                  <a:lnTo>
                    <a:pt x="1338" y="3015"/>
                  </a:lnTo>
                  <a:lnTo>
                    <a:pt x="1209" y="15"/>
                  </a:lnTo>
                  <a:cubicBezTo>
                    <a:pt x="1209" y="15"/>
                    <a:pt x="1147" y="1"/>
                    <a:pt x="105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3" name="Google Shape;1133;g7457111804_0_105"/>
            <p:cNvSpPr/>
            <p:nvPr/>
          </p:nvSpPr>
          <p:spPr>
            <a:xfrm>
              <a:off x="4960925" y="2410500"/>
              <a:ext cx="200625" cy="239050"/>
            </a:xfrm>
            <a:custGeom>
              <a:rect b="b" l="l" r="r" t="t"/>
              <a:pathLst>
                <a:path extrusionOk="0" h="9562" w="8025">
                  <a:moveTo>
                    <a:pt x="5218" y="0"/>
                  </a:moveTo>
                  <a:cubicBezTo>
                    <a:pt x="4521" y="0"/>
                    <a:pt x="3809" y="184"/>
                    <a:pt x="3253" y="498"/>
                  </a:cubicBezTo>
                  <a:cubicBezTo>
                    <a:pt x="1673" y="1392"/>
                    <a:pt x="2130" y="4095"/>
                    <a:pt x="2130" y="4095"/>
                  </a:cubicBezTo>
                  <a:cubicBezTo>
                    <a:pt x="2110" y="4105"/>
                    <a:pt x="2090" y="4110"/>
                    <a:pt x="2070" y="4110"/>
                  </a:cubicBezTo>
                  <a:cubicBezTo>
                    <a:pt x="1913" y="4110"/>
                    <a:pt x="1725" y="3835"/>
                    <a:pt x="1556" y="3641"/>
                  </a:cubicBezTo>
                  <a:cubicBezTo>
                    <a:pt x="1452" y="3522"/>
                    <a:pt x="1212" y="3372"/>
                    <a:pt x="957" y="3372"/>
                  </a:cubicBezTo>
                  <a:cubicBezTo>
                    <a:pt x="747" y="3372"/>
                    <a:pt x="527" y="3474"/>
                    <a:pt x="365" y="3778"/>
                  </a:cubicBezTo>
                  <a:cubicBezTo>
                    <a:pt x="0" y="4460"/>
                    <a:pt x="577" y="5416"/>
                    <a:pt x="1085" y="5604"/>
                  </a:cubicBezTo>
                  <a:cubicBezTo>
                    <a:pt x="1279" y="5675"/>
                    <a:pt x="1438" y="5703"/>
                    <a:pt x="1568" y="5703"/>
                  </a:cubicBezTo>
                  <a:cubicBezTo>
                    <a:pt x="2023" y="5703"/>
                    <a:pt x="2120" y="5362"/>
                    <a:pt x="2120" y="5361"/>
                  </a:cubicBezTo>
                  <a:lnTo>
                    <a:pt x="2120" y="5361"/>
                  </a:lnTo>
                  <a:lnTo>
                    <a:pt x="2034" y="8567"/>
                  </a:lnTo>
                  <a:cubicBezTo>
                    <a:pt x="2454" y="9081"/>
                    <a:pt x="3557" y="9562"/>
                    <a:pt x="4296" y="9562"/>
                  </a:cubicBezTo>
                  <a:cubicBezTo>
                    <a:pt x="4837" y="9562"/>
                    <a:pt x="5184" y="9305"/>
                    <a:pt x="4929" y="8617"/>
                  </a:cubicBezTo>
                  <a:lnTo>
                    <a:pt x="4970" y="7642"/>
                  </a:lnTo>
                  <a:cubicBezTo>
                    <a:pt x="4970" y="7642"/>
                    <a:pt x="5597" y="7767"/>
                    <a:pt x="6015" y="7767"/>
                  </a:cubicBezTo>
                  <a:cubicBezTo>
                    <a:pt x="6069" y="7767"/>
                    <a:pt x="6119" y="7765"/>
                    <a:pt x="6164" y="7761"/>
                  </a:cubicBezTo>
                  <a:cubicBezTo>
                    <a:pt x="6823" y="7689"/>
                    <a:pt x="7256" y="7195"/>
                    <a:pt x="7489" y="6498"/>
                  </a:cubicBezTo>
                  <a:cubicBezTo>
                    <a:pt x="7860" y="5379"/>
                    <a:pt x="8024" y="4468"/>
                    <a:pt x="7860" y="2222"/>
                  </a:cubicBezTo>
                  <a:cubicBezTo>
                    <a:pt x="7743" y="628"/>
                    <a:pt x="6505" y="0"/>
                    <a:pt x="5218" y="0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4" name="Google Shape;1134;g7457111804_0_105"/>
            <p:cNvSpPr/>
            <p:nvPr/>
          </p:nvSpPr>
          <p:spPr>
            <a:xfrm>
              <a:off x="4993075" y="2390825"/>
              <a:ext cx="185800" cy="130125"/>
            </a:xfrm>
            <a:custGeom>
              <a:rect b="b" l="l" r="r" t="t"/>
              <a:pathLst>
                <a:path extrusionOk="0" h="5205" w="7432">
                  <a:moveTo>
                    <a:pt x="2460" y="0"/>
                  </a:moveTo>
                  <a:cubicBezTo>
                    <a:pt x="1682" y="0"/>
                    <a:pt x="1127" y="384"/>
                    <a:pt x="800" y="712"/>
                  </a:cubicBezTo>
                  <a:cubicBezTo>
                    <a:pt x="230" y="1282"/>
                    <a:pt x="472" y="1869"/>
                    <a:pt x="472" y="1869"/>
                  </a:cubicBezTo>
                  <a:cubicBezTo>
                    <a:pt x="472" y="1869"/>
                    <a:pt x="1" y="4159"/>
                    <a:pt x="270" y="4428"/>
                  </a:cubicBezTo>
                  <a:cubicBezTo>
                    <a:pt x="465" y="4623"/>
                    <a:pt x="759" y="5115"/>
                    <a:pt x="834" y="5156"/>
                  </a:cubicBezTo>
                  <a:cubicBezTo>
                    <a:pt x="896" y="5189"/>
                    <a:pt x="949" y="5204"/>
                    <a:pt x="997" y="5204"/>
                  </a:cubicBezTo>
                  <a:cubicBezTo>
                    <a:pt x="1429" y="5204"/>
                    <a:pt x="1298" y="3913"/>
                    <a:pt x="1458" y="3285"/>
                  </a:cubicBezTo>
                  <a:cubicBezTo>
                    <a:pt x="1641" y="2558"/>
                    <a:pt x="1722" y="2255"/>
                    <a:pt x="1969" y="2255"/>
                  </a:cubicBezTo>
                  <a:cubicBezTo>
                    <a:pt x="1990" y="2255"/>
                    <a:pt x="2012" y="2257"/>
                    <a:pt x="2035" y="2261"/>
                  </a:cubicBezTo>
                  <a:cubicBezTo>
                    <a:pt x="2237" y="2298"/>
                    <a:pt x="3035" y="2584"/>
                    <a:pt x="4484" y="2584"/>
                  </a:cubicBezTo>
                  <a:cubicBezTo>
                    <a:pt x="4627" y="2584"/>
                    <a:pt x="4777" y="2582"/>
                    <a:pt x="4933" y="2575"/>
                  </a:cubicBezTo>
                  <a:cubicBezTo>
                    <a:pt x="5724" y="2544"/>
                    <a:pt x="6113" y="2408"/>
                    <a:pt x="6492" y="2190"/>
                  </a:cubicBezTo>
                  <a:cubicBezTo>
                    <a:pt x="6868" y="1971"/>
                    <a:pt x="7104" y="1674"/>
                    <a:pt x="7253" y="1353"/>
                  </a:cubicBezTo>
                  <a:cubicBezTo>
                    <a:pt x="7431" y="978"/>
                    <a:pt x="7428" y="561"/>
                    <a:pt x="7394" y="176"/>
                  </a:cubicBezTo>
                  <a:lnTo>
                    <a:pt x="7394" y="176"/>
                  </a:lnTo>
                  <a:cubicBezTo>
                    <a:pt x="6954" y="368"/>
                    <a:pt x="6296" y="468"/>
                    <a:pt x="5702" y="468"/>
                  </a:cubicBezTo>
                  <a:cubicBezTo>
                    <a:pt x="5516" y="468"/>
                    <a:pt x="5336" y="458"/>
                    <a:pt x="5171" y="438"/>
                  </a:cubicBezTo>
                  <a:cubicBezTo>
                    <a:pt x="4591" y="370"/>
                    <a:pt x="3824" y="248"/>
                    <a:pt x="3032" y="66"/>
                  </a:cubicBezTo>
                  <a:cubicBezTo>
                    <a:pt x="2829" y="21"/>
                    <a:pt x="2639" y="0"/>
                    <a:pt x="246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5" name="Google Shape;1135;g7457111804_0_105"/>
            <p:cNvSpPr/>
            <p:nvPr/>
          </p:nvSpPr>
          <p:spPr>
            <a:xfrm>
              <a:off x="4980800" y="2420450"/>
              <a:ext cx="27750" cy="21550"/>
            </a:xfrm>
            <a:custGeom>
              <a:rect b="b" l="l" r="r" t="t"/>
              <a:pathLst>
                <a:path extrusionOk="0" h="862" w="1110">
                  <a:moveTo>
                    <a:pt x="482" y="1"/>
                  </a:moveTo>
                  <a:cubicBezTo>
                    <a:pt x="291" y="1"/>
                    <a:pt x="104" y="104"/>
                    <a:pt x="1" y="288"/>
                  </a:cubicBezTo>
                  <a:lnTo>
                    <a:pt x="956" y="861"/>
                  </a:lnTo>
                  <a:cubicBezTo>
                    <a:pt x="1110" y="589"/>
                    <a:pt x="1021" y="236"/>
                    <a:pt x="755" y="77"/>
                  </a:cubicBezTo>
                  <a:cubicBezTo>
                    <a:pt x="669" y="25"/>
                    <a:pt x="575" y="1"/>
                    <a:pt x="48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6" name="Google Shape;1136;g7457111804_0_105"/>
            <p:cNvSpPr/>
            <p:nvPr/>
          </p:nvSpPr>
          <p:spPr>
            <a:xfrm>
              <a:off x="5019875" y="2566875"/>
              <a:ext cx="65300" cy="44400"/>
            </a:xfrm>
            <a:custGeom>
              <a:rect b="b" l="l" r="r" t="t"/>
              <a:pathLst>
                <a:path extrusionOk="0" h="1776" w="2612">
                  <a:moveTo>
                    <a:pt x="0" y="1"/>
                  </a:moveTo>
                  <a:cubicBezTo>
                    <a:pt x="0" y="1"/>
                    <a:pt x="76" y="438"/>
                    <a:pt x="362" y="840"/>
                  </a:cubicBezTo>
                  <a:cubicBezTo>
                    <a:pt x="714" y="1335"/>
                    <a:pt x="2595" y="1776"/>
                    <a:pt x="2595" y="1776"/>
                  </a:cubicBezTo>
                  <a:lnTo>
                    <a:pt x="2612" y="1387"/>
                  </a:lnTo>
                  <a:cubicBezTo>
                    <a:pt x="2612" y="1387"/>
                    <a:pt x="1171" y="1025"/>
                    <a:pt x="673" y="732"/>
                  </a:cubicBezTo>
                  <a:cubicBezTo>
                    <a:pt x="342" y="533"/>
                    <a:pt x="76" y="206"/>
                    <a:pt x="0" y="1"/>
                  </a:cubicBez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7" name="Google Shape;1137;g7457111804_0_105"/>
            <p:cNvSpPr/>
            <p:nvPr/>
          </p:nvSpPr>
          <p:spPr>
            <a:xfrm>
              <a:off x="5079350" y="2502800"/>
              <a:ext cx="15050" cy="15225"/>
            </a:xfrm>
            <a:custGeom>
              <a:rect b="b" l="l" r="r" t="t"/>
              <a:pathLst>
                <a:path extrusionOk="0" h="609" w="602">
                  <a:moveTo>
                    <a:pt x="305" y="1"/>
                  </a:moveTo>
                  <a:cubicBezTo>
                    <a:pt x="147" y="1"/>
                    <a:pt x="17" y="128"/>
                    <a:pt x="11" y="291"/>
                  </a:cubicBezTo>
                  <a:cubicBezTo>
                    <a:pt x="0" y="458"/>
                    <a:pt x="127" y="598"/>
                    <a:pt x="287" y="608"/>
                  </a:cubicBezTo>
                  <a:cubicBezTo>
                    <a:pt x="291" y="608"/>
                    <a:pt x="295" y="608"/>
                    <a:pt x="300" y="608"/>
                  </a:cubicBezTo>
                  <a:cubicBezTo>
                    <a:pt x="455" y="608"/>
                    <a:pt x="588" y="480"/>
                    <a:pt x="594" y="318"/>
                  </a:cubicBezTo>
                  <a:cubicBezTo>
                    <a:pt x="601" y="151"/>
                    <a:pt x="478" y="7"/>
                    <a:pt x="318" y="1"/>
                  </a:cubicBezTo>
                  <a:cubicBezTo>
                    <a:pt x="313" y="1"/>
                    <a:pt x="309" y="1"/>
                    <a:pt x="30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8" name="Google Shape;1138;g7457111804_0_105"/>
            <p:cNvSpPr/>
            <p:nvPr/>
          </p:nvSpPr>
          <p:spPr>
            <a:xfrm>
              <a:off x="5069875" y="2480275"/>
              <a:ext cx="18200" cy="13150"/>
            </a:xfrm>
            <a:custGeom>
              <a:rect b="b" l="l" r="r" t="t"/>
              <a:pathLst>
                <a:path extrusionOk="0" h="526" w="728">
                  <a:moveTo>
                    <a:pt x="403" y="0"/>
                  </a:moveTo>
                  <a:cubicBezTo>
                    <a:pt x="353" y="0"/>
                    <a:pt x="302" y="11"/>
                    <a:pt x="253" y="34"/>
                  </a:cubicBezTo>
                  <a:cubicBezTo>
                    <a:pt x="76" y="124"/>
                    <a:pt x="1" y="342"/>
                    <a:pt x="86" y="526"/>
                  </a:cubicBezTo>
                  <a:lnTo>
                    <a:pt x="727" y="212"/>
                  </a:lnTo>
                  <a:cubicBezTo>
                    <a:pt x="665" y="78"/>
                    <a:pt x="537" y="0"/>
                    <a:pt x="40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9" name="Google Shape;1139;g7457111804_0_105"/>
            <p:cNvSpPr/>
            <p:nvPr/>
          </p:nvSpPr>
          <p:spPr>
            <a:xfrm>
              <a:off x="5082075" y="2557600"/>
              <a:ext cx="18275" cy="12700"/>
            </a:xfrm>
            <a:custGeom>
              <a:rect b="b" l="l" r="r" t="t"/>
              <a:pathLst>
                <a:path extrusionOk="0" h="508" w="731">
                  <a:moveTo>
                    <a:pt x="75" y="0"/>
                  </a:moveTo>
                  <a:lnTo>
                    <a:pt x="75" y="0"/>
                  </a:lnTo>
                  <a:cubicBezTo>
                    <a:pt x="1" y="188"/>
                    <a:pt x="86" y="402"/>
                    <a:pt x="267" y="481"/>
                  </a:cubicBezTo>
                  <a:cubicBezTo>
                    <a:pt x="311" y="499"/>
                    <a:pt x="356" y="508"/>
                    <a:pt x="401" y="508"/>
                  </a:cubicBezTo>
                  <a:cubicBezTo>
                    <a:pt x="541" y="508"/>
                    <a:pt x="674" y="422"/>
                    <a:pt x="731" y="279"/>
                  </a:cubicBezTo>
                  <a:lnTo>
                    <a:pt x="75" y="0"/>
                  </a:ln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0" name="Google Shape;1140;g7457111804_0_105"/>
            <p:cNvSpPr/>
            <p:nvPr/>
          </p:nvSpPr>
          <p:spPr>
            <a:xfrm>
              <a:off x="5137625" y="2477750"/>
              <a:ext cx="16825" cy="15000"/>
            </a:xfrm>
            <a:custGeom>
              <a:rect b="b" l="l" r="r" t="t"/>
              <a:pathLst>
                <a:path extrusionOk="0" h="600" w="673">
                  <a:moveTo>
                    <a:pt x="275" y="0"/>
                  </a:moveTo>
                  <a:cubicBezTo>
                    <a:pt x="172" y="0"/>
                    <a:pt x="70" y="46"/>
                    <a:pt x="0" y="135"/>
                  </a:cubicBezTo>
                  <a:lnTo>
                    <a:pt x="547" y="600"/>
                  </a:lnTo>
                  <a:cubicBezTo>
                    <a:pt x="673" y="443"/>
                    <a:pt x="649" y="211"/>
                    <a:pt x="499" y="81"/>
                  </a:cubicBezTo>
                  <a:cubicBezTo>
                    <a:pt x="433" y="27"/>
                    <a:pt x="354" y="0"/>
                    <a:pt x="27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1" name="Google Shape;1141;g7457111804_0_105"/>
            <p:cNvSpPr/>
            <p:nvPr/>
          </p:nvSpPr>
          <p:spPr>
            <a:xfrm>
              <a:off x="5132175" y="2500150"/>
              <a:ext cx="15025" cy="15150"/>
            </a:xfrm>
            <a:custGeom>
              <a:rect b="b" l="l" r="r" t="t"/>
              <a:pathLst>
                <a:path extrusionOk="0" h="606" w="601">
                  <a:moveTo>
                    <a:pt x="296" y="1"/>
                  </a:moveTo>
                  <a:cubicBezTo>
                    <a:pt x="143" y="1"/>
                    <a:pt x="16" y="126"/>
                    <a:pt x="7" y="288"/>
                  </a:cubicBezTo>
                  <a:cubicBezTo>
                    <a:pt x="0" y="455"/>
                    <a:pt x="123" y="598"/>
                    <a:pt x="287" y="605"/>
                  </a:cubicBezTo>
                  <a:cubicBezTo>
                    <a:pt x="293" y="605"/>
                    <a:pt x="299" y="606"/>
                    <a:pt x="305" y="606"/>
                  </a:cubicBezTo>
                  <a:cubicBezTo>
                    <a:pt x="457" y="606"/>
                    <a:pt x="584" y="479"/>
                    <a:pt x="590" y="318"/>
                  </a:cubicBezTo>
                  <a:cubicBezTo>
                    <a:pt x="601" y="151"/>
                    <a:pt x="475" y="8"/>
                    <a:pt x="314" y="1"/>
                  </a:cubicBezTo>
                  <a:cubicBezTo>
                    <a:pt x="308" y="1"/>
                    <a:pt x="302" y="1"/>
                    <a:pt x="29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2" name="Google Shape;1142;g7457111804_0_105"/>
            <p:cNvSpPr/>
            <p:nvPr/>
          </p:nvSpPr>
          <p:spPr>
            <a:xfrm>
              <a:off x="5108800" y="2500075"/>
              <a:ext cx="26725" cy="43875"/>
            </a:xfrm>
            <a:custGeom>
              <a:rect b="b" l="l" r="r" t="t"/>
              <a:pathLst>
                <a:path extrusionOk="0" h="1755" w="1069">
                  <a:moveTo>
                    <a:pt x="242" y="0"/>
                  </a:moveTo>
                  <a:lnTo>
                    <a:pt x="0" y="1755"/>
                  </a:lnTo>
                  <a:lnTo>
                    <a:pt x="1068" y="1690"/>
                  </a:lnTo>
                  <a:lnTo>
                    <a:pt x="242" y="0"/>
                  </a:ln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3" name="Google Shape;1143;g7457111804_0_105"/>
            <p:cNvSpPr/>
            <p:nvPr/>
          </p:nvSpPr>
          <p:spPr>
            <a:xfrm>
              <a:off x="4531400" y="2785825"/>
              <a:ext cx="1194050" cy="689200"/>
            </a:xfrm>
            <a:custGeom>
              <a:rect b="b" l="l" r="r" t="t"/>
              <a:pathLst>
                <a:path extrusionOk="0" h="27568" w="47762">
                  <a:moveTo>
                    <a:pt x="31158" y="1"/>
                  </a:moveTo>
                  <a:lnTo>
                    <a:pt x="0" y="17984"/>
                  </a:lnTo>
                  <a:lnTo>
                    <a:pt x="16604" y="27568"/>
                  </a:lnTo>
                  <a:lnTo>
                    <a:pt x="47761" y="9588"/>
                  </a:lnTo>
                  <a:lnTo>
                    <a:pt x="31158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4" name="Google Shape;1144;g7457111804_0_105"/>
            <p:cNvSpPr/>
            <p:nvPr/>
          </p:nvSpPr>
          <p:spPr>
            <a:xfrm>
              <a:off x="4531400" y="3235400"/>
              <a:ext cx="415125" cy="718900"/>
            </a:xfrm>
            <a:custGeom>
              <a:rect b="b" l="l" r="r" t="t"/>
              <a:pathLst>
                <a:path extrusionOk="0" h="28756" w="16605">
                  <a:moveTo>
                    <a:pt x="0" y="1"/>
                  </a:moveTo>
                  <a:lnTo>
                    <a:pt x="0" y="19168"/>
                  </a:lnTo>
                  <a:lnTo>
                    <a:pt x="874" y="19673"/>
                  </a:lnTo>
                  <a:lnTo>
                    <a:pt x="874" y="6557"/>
                  </a:lnTo>
                  <a:lnTo>
                    <a:pt x="15731" y="15134"/>
                  </a:lnTo>
                  <a:lnTo>
                    <a:pt x="15731" y="28250"/>
                  </a:lnTo>
                  <a:lnTo>
                    <a:pt x="16604" y="28755"/>
                  </a:lnTo>
                  <a:lnTo>
                    <a:pt x="16604" y="958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5" name="Google Shape;1145;g7457111804_0_105"/>
            <p:cNvSpPr/>
            <p:nvPr/>
          </p:nvSpPr>
          <p:spPr>
            <a:xfrm>
              <a:off x="4553250" y="3399325"/>
              <a:ext cx="21850" cy="327900"/>
            </a:xfrm>
            <a:custGeom>
              <a:rect b="b" l="l" r="r" t="t"/>
              <a:pathLst>
                <a:path extrusionOk="0" h="13116" w="874">
                  <a:moveTo>
                    <a:pt x="0" y="0"/>
                  </a:moveTo>
                  <a:lnTo>
                    <a:pt x="0" y="13116"/>
                  </a:lnTo>
                  <a:lnTo>
                    <a:pt x="873" y="12611"/>
                  </a:lnTo>
                  <a:lnTo>
                    <a:pt x="873" y="5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6" name="Google Shape;1146;g7457111804_0_105"/>
            <p:cNvSpPr/>
            <p:nvPr/>
          </p:nvSpPr>
          <p:spPr>
            <a:xfrm>
              <a:off x="4946500" y="3025500"/>
              <a:ext cx="778950" cy="928800"/>
            </a:xfrm>
            <a:custGeom>
              <a:rect b="b" l="l" r="r" t="t"/>
              <a:pathLst>
                <a:path extrusionOk="0" h="37152" w="31158">
                  <a:moveTo>
                    <a:pt x="31157" y="1"/>
                  </a:moveTo>
                  <a:lnTo>
                    <a:pt x="0" y="17981"/>
                  </a:lnTo>
                  <a:lnTo>
                    <a:pt x="0" y="37151"/>
                  </a:lnTo>
                  <a:lnTo>
                    <a:pt x="874" y="36646"/>
                  </a:lnTo>
                  <a:lnTo>
                    <a:pt x="874" y="23530"/>
                  </a:lnTo>
                  <a:lnTo>
                    <a:pt x="30284" y="6557"/>
                  </a:lnTo>
                  <a:lnTo>
                    <a:pt x="30284" y="19673"/>
                  </a:lnTo>
                  <a:lnTo>
                    <a:pt x="31157" y="19168"/>
                  </a:lnTo>
                  <a:lnTo>
                    <a:pt x="31157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7" name="Google Shape;1147;g7457111804_0_105"/>
            <p:cNvSpPr/>
            <p:nvPr/>
          </p:nvSpPr>
          <p:spPr>
            <a:xfrm>
              <a:off x="5681750" y="3189425"/>
              <a:ext cx="21875" cy="327900"/>
            </a:xfrm>
            <a:custGeom>
              <a:rect b="b" l="l" r="r" t="t"/>
              <a:pathLst>
                <a:path extrusionOk="0" h="13116" w="875">
                  <a:moveTo>
                    <a:pt x="874" y="0"/>
                  </a:moveTo>
                  <a:lnTo>
                    <a:pt x="0" y="505"/>
                  </a:lnTo>
                  <a:lnTo>
                    <a:pt x="0" y="12611"/>
                  </a:lnTo>
                  <a:lnTo>
                    <a:pt x="874" y="13116"/>
                  </a:lnTo>
                  <a:lnTo>
                    <a:pt x="874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8" name="Google Shape;1148;g7457111804_0_105"/>
            <p:cNvSpPr/>
            <p:nvPr/>
          </p:nvSpPr>
          <p:spPr>
            <a:xfrm>
              <a:off x="4644175" y="3115625"/>
              <a:ext cx="301675" cy="173450"/>
            </a:xfrm>
            <a:custGeom>
              <a:rect b="b" l="l" r="r" t="t"/>
              <a:pathLst>
                <a:path extrusionOk="0" h="6938" w="12067">
                  <a:moveTo>
                    <a:pt x="6908" y="1"/>
                  </a:moveTo>
                  <a:cubicBezTo>
                    <a:pt x="6840" y="1"/>
                    <a:pt x="6773" y="15"/>
                    <a:pt x="6722" y="44"/>
                  </a:cubicBezTo>
                  <a:lnTo>
                    <a:pt x="103" y="3867"/>
                  </a:lnTo>
                  <a:cubicBezTo>
                    <a:pt x="1" y="3924"/>
                    <a:pt x="1" y="4020"/>
                    <a:pt x="103" y="4082"/>
                  </a:cubicBezTo>
                  <a:lnTo>
                    <a:pt x="4974" y="6894"/>
                  </a:lnTo>
                  <a:cubicBezTo>
                    <a:pt x="5025" y="6923"/>
                    <a:pt x="5092" y="6937"/>
                    <a:pt x="5160" y="6937"/>
                  </a:cubicBezTo>
                  <a:cubicBezTo>
                    <a:pt x="5227" y="6937"/>
                    <a:pt x="5294" y="6923"/>
                    <a:pt x="5346" y="6894"/>
                  </a:cubicBezTo>
                  <a:lnTo>
                    <a:pt x="11964" y="3072"/>
                  </a:lnTo>
                  <a:cubicBezTo>
                    <a:pt x="12066" y="3014"/>
                    <a:pt x="12066" y="2918"/>
                    <a:pt x="11964" y="2856"/>
                  </a:cubicBezTo>
                  <a:lnTo>
                    <a:pt x="7094" y="44"/>
                  </a:lnTo>
                  <a:cubicBezTo>
                    <a:pt x="7042" y="15"/>
                    <a:pt x="6975" y="1"/>
                    <a:pt x="6908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9" name="Google Shape;1149;g7457111804_0_105"/>
            <p:cNvSpPr/>
            <p:nvPr/>
          </p:nvSpPr>
          <p:spPr>
            <a:xfrm>
              <a:off x="4652900" y="3115625"/>
              <a:ext cx="284250" cy="161000"/>
            </a:xfrm>
            <a:custGeom>
              <a:rect b="b" l="l" r="r" t="t"/>
              <a:pathLst>
                <a:path extrusionOk="0" h="6440" w="11370">
                  <a:moveTo>
                    <a:pt x="6559" y="1"/>
                  </a:moveTo>
                  <a:cubicBezTo>
                    <a:pt x="6491" y="1"/>
                    <a:pt x="6424" y="15"/>
                    <a:pt x="6373" y="44"/>
                  </a:cubicBezTo>
                  <a:lnTo>
                    <a:pt x="0" y="3724"/>
                  </a:lnTo>
                  <a:lnTo>
                    <a:pt x="4625" y="6396"/>
                  </a:lnTo>
                  <a:cubicBezTo>
                    <a:pt x="4676" y="6425"/>
                    <a:pt x="4743" y="6439"/>
                    <a:pt x="4811" y="6439"/>
                  </a:cubicBezTo>
                  <a:cubicBezTo>
                    <a:pt x="4878" y="6439"/>
                    <a:pt x="4945" y="6425"/>
                    <a:pt x="4997" y="6396"/>
                  </a:cubicBezTo>
                  <a:lnTo>
                    <a:pt x="11369" y="2716"/>
                  </a:lnTo>
                  <a:lnTo>
                    <a:pt x="6745" y="44"/>
                  </a:lnTo>
                  <a:cubicBezTo>
                    <a:pt x="6693" y="15"/>
                    <a:pt x="6626" y="1"/>
                    <a:pt x="6559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0" name="Google Shape;1150;g7457111804_0_105"/>
            <p:cNvSpPr/>
            <p:nvPr/>
          </p:nvSpPr>
          <p:spPr>
            <a:xfrm>
              <a:off x="4644175" y="3098825"/>
              <a:ext cx="301675" cy="173425"/>
            </a:xfrm>
            <a:custGeom>
              <a:rect b="b" l="l" r="r" t="t"/>
              <a:pathLst>
                <a:path extrusionOk="0" h="6937" w="12067">
                  <a:moveTo>
                    <a:pt x="6908" y="0"/>
                  </a:moveTo>
                  <a:cubicBezTo>
                    <a:pt x="6840" y="0"/>
                    <a:pt x="6773" y="15"/>
                    <a:pt x="6722" y="44"/>
                  </a:cubicBezTo>
                  <a:lnTo>
                    <a:pt x="103" y="3867"/>
                  </a:lnTo>
                  <a:cubicBezTo>
                    <a:pt x="1" y="3925"/>
                    <a:pt x="1" y="4020"/>
                    <a:pt x="103" y="4081"/>
                  </a:cubicBezTo>
                  <a:lnTo>
                    <a:pt x="4974" y="6894"/>
                  </a:lnTo>
                  <a:cubicBezTo>
                    <a:pt x="5025" y="6923"/>
                    <a:pt x="5092" y="6937"/>
                    <a:pt x="5160" y="6937"/>
                  </a:cubicBezTo>
                  <a:cubicBezTo>
                    <a:pt x="5227" y="6937"/>
                    <a:pt x="5294" y="6923"/>
                    <a:pt x="5346" y="6894"/>
                  </a:cubicBezTo>
                  <a:lnTo>
                    <a:pt x="11964" y="3071"/>
                  </a:lnTo>
                  <a:cubicBezTo>
                    <a:pt x="12066" y="3013"/>
                    <a:pt x="12066" y="2917"/>
                    <a:pt x="11964" y="2856"/>
                  </a:cubicBezTo>
                  <a:lnTo>
                    <a:pt x="7094" y="44"/>
                  </a:lnTo>
                  <a:cubicBezTo>
                    <a:pt x="7042" y="15"/>
                    <a:pt x="6975" y="0"/>
                    <a:pt x="6908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1" name="Google Shape;1151;g7457111804_0_105"/>
            <p:cNvSpPr/>
            <p:nvPr/>
          </p:nvSpPr>
          <p:spPr>
            <a:xfrm>
              <a:off x="5079175" y="2837825"/>
              <a:ext cx="349525" cy="211325"/>
            </a:xfrm>
            <a:custGeom>
              <a:rect b="b" l="l" r="r" t="t"/>
              <a:pathLst>
                <a:path extrusionOk="0" h="8453" w="13981">
                  <a:moveTo>
                    <a:pt x="11361" y="0"/>
                  </a:moveTo>
                  <a:cubicBezTo>
                    <a:pt x="11294" y="0"/>
                    <a:pt x="11226" y="16"/>
                    <a:pt x="11175" y="47"/>
                  </a:cubicBezTo>
                  <a:lnTo>
                    <a:pt x="185" y="6388"/>
                  </a:lnTo>
                  <a:cubicBezTo>
                    <a:pt x="82" y="6450"/>
                    <a:pt x="1" y="6593"/>
                    <a:pt x="1" y="6713"/>
                  </a:cubicBezTo>
                  <a:lnTo>
                    <a:pt x="1" y="6788"/>
                  </a:lnTo>
                  <a:cubicBezTo>
                    <a:pt x="1" y="6903"/>
                    <a:pt x="82" y="7050"/>
                    <a:pt x="185" y="7108"/>
                  </a:cubicBezTo>
                  <a:lnTo>
                    <a:pt x="2434" y="8409"/>
                  </a:lnTo>
                  <a:cubicBezTo>
                    <a:pt x="2485" y="8438"/>
                    <a:pt x="2553" y="8453"/>
                    <a:pt x="2620" y="8453"/>
                  </a:cubicBezTo>
                  <a:cubicBezTo>
                    <a:pt x="2687" y="8453"/>
                    <a:pt x="2755" y="8438"/>
                    <a:pt x="2806" y="8409"/>
                  </a:cubicBezTo>
                  <a:lnTo>
                    <a:pt x="13796" y="2064"/>
                  </a:lnTo>
                  <a:cubicBezTo>
                    <a:pt x="13899" y="2006"/>
                    <a:pt x="13980" y="1859"/>
                    <a:pt x="13980" y="1743"/>
                  </a:cubicBezTo>
                  <a:lnTo>
                    <a:pt x="13980" y="1668"/>
                  </a:lnTo>
                  <a:cubicBezTo>
                    <a:pt x="13980" y="1549"/>
                    <a:pt x="13899" y="1405"/>
                    <a:pt x="13796" y="1344"/>
                  </a:cubicBezTo>
                  <a:lnTo>
                    <a:pt x="11547" y="47"/>
                  </a:lnTo>
                  <a:cubicBezTo>
                    <a:pt x="11496" y="16"/>
                    <a:pt x="11428" y="0"/>
                    <a:pt x="1136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2" name="Google Shape;1152;g7457111804_0_105"/>
            <p:cNvSpPr/>
            <p:nvPr/>
          </p:nvSpPr>
          <p:spPr>
            <a:xfrm>
              <a:off x="5081225" y="2837825"/>
              <a:ext cx="345425" cy="198700"/>
            </a:xfrm>
            <a:custGeom>
              <a:rect b="b" l="l" r="r" t="t"/>
              <a:pathLst>
                <a:path extrusionOk="0" h="7948" w="13817">
                  <a:moveTo>
                    <a:pt x="11279" y="0"/>
                  </a:moveTo>
                  <a:cubicBezTo>
                    <a:pt x="11212" y="0"/>
                    <a:pt x="11144" y="16"/>
                    <a:pt x="11093" y="47"/>
                  </a:cubicBezTo>
                  <a:lnTo>
                    <a:pt x="103" y="6388"/>
                  </a:lnTo>
                  <a:cubicBezTo>
                    <a:pt x="0" y="6450"/>
                    <a:pt x="0" y="6545"/>
                    <a:pt x="103" y="6604"/>
                  </a:cubicBezTo>
                  <a:lnTo>
                    <a:pt x="2352" y="7903"/>
                  </a:lnTo>
                  <a:cubicBezTo>
                    <a:pt x="2403" y="7933"/>
                    <a:pt x="2471" y="7947"/>
                    <a:pt x="2538" y="7947"/>
                  </a:cubicBezTo>
                  <a:cubicBezTo>
                    <a:pt x="2605" y="7947"/>
                    <a:pt x="2673" y="7933"/>
                    <a:pt x="2724" y="7903"/>
                  </a:cubicBezTo>
                  <a:lnTo>
                    <a:pt x="13714" y="1559"/>
                  </a:lnTo>
                  <a:cubicBezTo>
                    <a:pt x="13817" y="1500"/>
                    <a:pt x="13817" y="1405"/>
                    <a:pt x="13714" y="1344"/>
                  </a:cubicBezTo>
                  <a:lnTo>
                    <a:pt x="11465" y="47"/>
                  </a:lnTo>
                  <a:cubicBezTo>
                    <a:pt x="11414" y="16"/>
                    <a:pt x="11346" y="0"/>
                    <a:pt x="11279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3" name="Google Shape;1153;g7457111804_0_105"/>
            <p:cNvSpPr/>
            <p:nvPr/>
          </p:nvSpPr>
          <p:spPr>
            <a:xfrm>
              <a:off x="5166550" y="2785650"/>
              <a:ext cx="191925" cy="121250"/>
            </a:xfrm>
            <a:custGeom>
              <a:rect b="b" l="l" r="r" t="t"/>
              <a:pathLst>
                <a:path extrusionOk="0" h="4850" w="7677">
                  <a:moveTo>
                    <a:pt x="779" y="1"/>
                  </a:moveTo>
                  <a:lnTo>
                    <a:pt x="1" y="2240"/>
                  </a:lnTo>
                  <a:cubicBezTo>
                    <a:pt x="1165" y="2577"/>
                    <a:pt x="2328" y="2878"/>
                    <a:pt x="2864" y="3021"/>
                  </a:cubicBezTo>
                  <a:cubicBezTo>
                    <a:pt x="3318" y="3195"/>
                    <a:pt x="3301" y="3329"/>
                    <a:pt x="3673" y="3540"/>
                  </a:cubicBezTo>
                  <a:cubicBezTo>
                    <a:pt x="4162" y="3817"/>
                    <a:pt x="4527" y="3857"/>
                    <a:pt x="4697" y="3857"/>
                  </a:cubicBezTo>
                  <a:cubicBezTo>
                    <a:pt x="4766" y="3857"/>
                    <a:pt x="4802" y="3850"/>
                    <a:pt x="4802" y="3850"/>
                  </a:cubicBezTo>
                  <a:cubicBezTo>
                    <a:pt x="4802" y="3850"/>
                    <a:pt x="5141" y="4171"/>
                    <a:pt x="5451" y="4386"/>
                  </a:cubicBezTo>
                  <a:cubicBezTo>
                    <a:pt x="5822" y="4642"/>
                    <a:pt x="6194" y="4850"/>
                    <a:pt x="6615" y="4850"/>
                  </a:cubicBezTo>
                  <a:cubicBezTo>
                    <a:pt x="6746" y="4850"/>
                    <a:pt x="6880" y="4830"/>
                    <a:pt x="7021" y="4786"/>
                  </a:cubicBezTo>
                  <a:cubicBezTo>
                    <a:pt x="7677" y="4581"/>
                    <a:pt x="7216" y="3932"/>
                    <a:pt x="7021" y="3612"/>
                  </a:cubicBezTo>
                  <a:cubicBezTo>
                    <a:pt x="6830" y="3294"/>
                    <a:pt x="5776" y="2359"/>
                    <a:pt x="5567" y="2168"/>
                  </a:cubicBezTo>
                  <a:cubicBezTo>
                    <a:pt x="5359" y="1977"/>
                    <a:pt x="4465" y="1844"/>
                    <a:pt x="3679" y="1598"/>
                  </a:cubicBezTo>
                  <a:cubicBezTo>
                    <a:pt x="2963" y="1267"/>
                    <a:pt x="2021" y="741"/>
                    <a:pt x="779" y="1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4" name="Google Shape;1154;g7457111804_0_105"/>
            <p:cNvSpPr/>
            <p:nvPr/>
          </p:nvSpPr>
          <p:spPr>
            <a:xfrm>
              <a:off x="5188050" y="3165875"/>
              <a:ext cx="110100" cy="80200"/>
            </a:xfrm>
            <a:custGeom>
              <a:rect b="b" l="l" r="r" t="t"/>
              <a:pathLst>
                <a:path extrusionOk="0" h="3208" w="4404">
                  <a:moveTo>
                    <a:pt x="622" y="0"/>
                  </a:moveTo>
                  <a:cubicBezTo>
                    <a:pt x="1" y="515"/>
                    <a:pt x="373" y="2136"/>
                    <a:pt x="1011" y="2788"/>
                  </a:cubicBezTo>
                  <a:cubicBezTo>
                    <a:pt x="1017" y="2795"/>
                    <a:pt x="1021" y="2802"/>
                    <a:pt x="1028" y="2806"/>
                  </a:cubicBezTo>
                  <a:cubicBezTo>
                    <a:pt x="1035" y="2812"/>
                    <a:pt x="1042" y="2823"/>
                    <a:pt x="1048" y="2829"/>
                  </a:cubicBezTo>
                  <a:cubicBezTo>
                    <a:pt x="1069" y="2847"/>
                    <a:pt x="1086" y="2864"/>
                    <a:pt x="1107" y="2881"/>
                  </a:cubicBezTo>
                  <a:cubicBezTo>
                    <a:pt x="1113" y="2884"/>
                    <a:pt x="1116" y="2887"/>
                    <a:pt x="1124" y="2891"/>
                  </a:cubicBezTo>
                  <a:cubicBezTo>
                    <a:pt x="1137" y="2905"/>
                    <a:pt x="1154" y="2915"/>
                    <a:pt x="1171" y="2928"/>
                  </a:cubicBezTo>
                  <a:cubicBezTo>
                    <a:pt x="1198" y="2946"/>
                    <a:pt x="1226" y="2966"/>
                    <a:pt x="1253" y="2979"/>
                  </a:cubicBezTo>
                  <a:cubicBezTo>
                    <a:pt x="1516" y="3131"/>
                    <a:pt x="1860" y="3207"/>
                    <a:pt x="2203" y="3207"/>
                  </a:cubicBezTo>
                  <a:cubicBezTo>
                    <a:pt x="2547" y="3207"/>
                    <a:pt x="2890" y="3131"/>
                    <a:pt x="3151" y="2979"/>
                  </a:cubicBezTo>
                  <a:cubicBezTo>
                    <a:pt x="3178" y="2966"/>
                    <a:pt x="3205" y="2946"/>
                    <a:pt x="3233" y="2928"/>
                  </a:cubicBezTo>
                  <a:cubicBezTo>
                    <a:pt x="3249" y="2915"/>
                    <a:pt x="3263" y="2905"/>
                    <a:pt x="3277" y="2894"/>
                  </a:cubicBezTo>
                  <a:cubicBezTo>
                    <a:pt x="3284" y="2887"/>
                    <a:pt x="3290" y="2884"/>
                    <a:pt x="3298" y="2877"/>
                  </a:cubicBezTo>
                  <a:cubicBezTo>
                    <a:pt x="3318" y="2864"/>
                    <a:pt x="3335" y="2847"/>
                    <a:pt x="3352" y="2829"/>
                  </a:cubicBezTo>
                  <a:cubicBezTo>
                    <a:pt x="3362" y="2823"/>
                    <a:pt x="3369" y="2812"/>
                    <a:pt x="3380" y="2806"/>
                  </a:cubicBezTo>
                  <a:cubicBezTo>
                    <a:pt x="3383" y="2799"/>
                    <a:pt x="3389" y="2795"/>
                    <a:pt x="3393" y="2788"/>
                  </a:cubicBezTo>
                  <a:cubicBezTo>
                    <a:pt x="4032" y="2140"/>
                    <a:pt x="4404" y="515"/>
                    <a:pt x="3782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5" name="Google Shape;1155;g7457111804_0_105"/>
            <p:cNvSpPr/>
            <p:nvPr/>
          </p:nvSpPr>
          <p:spPr>
            <a:xfrm>
              <a:off x="5192400" y="3152850"/>
              <a:ext cx="101400" cy="53350"/>
            </a:xfrm>
            <a:custGeom>
              <a:rect b="b" l="l" r="r" t="t"/>
              <a:pathLst>
                <a:path extrusionOk="0" h="2134" w="4056">
                  <a:moveTo>
                    <a:pt x="2028" y="0"/>
                  </a:moveTo>
                  <a:cubicBezTo>
                    <a:pt x="1555" y="0"/>
                    <a:pt x="1083" y="105"/>
                    <a:pt x="720" y="313"/>
                  </a:cubicBezTo>
                  <a:cubicBezTo>
                    <a:pt x="0" y="729"/>
                    <a:pt x="0" y="1405"/>
                    <a:pt x="720" y="1821"/>
                  </a:cubicBezTo>
                  <a:cubicBezTo>
                    <a:pt x="1083" y="2030"/>
                    <a:pt x="1555" y="2134"/>
                    <a:pt x="2028" y="2134"/>
                  </a:cubicBezTo>
                  <a:cubicBezTo>
                    <a:pt x="2501" y="2134"/>
                    <a:pt x="2973" y="2030"/>
                    <a:pt x="3335" y="1821"/>
                  </a:cubicBezTo>
                  <a:cubicBezTo>
                    <a:pt x="4055" y="1405"/>
                    <a:pt x="4055" y="729"/>
                    <a:pt x="3335" y="313"/>
                  </a:cubicBezTo>
                  <a:cubicBezTo>
                    <a:pt x="2973" y="105"/>
                    <a:pt x="2501" y="0"/>
                    <a:pt x="2028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6" name="Google Shape;1156;g7457111804_0_105"/>
            <p:cNvSpPr/>
            <p:nvPr/>
          </p:nvSpPr>
          <p:spPr>
            <a:xfrm>
              <a:off x="5212275" y="3163350"/>
              <a:ext cx="61625" cy="32450"/>
            </a:xfrm>
            <a:custGeom>
              <a:rect b="b" l="l" r="r" t="t"/>
              <a:pathLst>
                <a:path extrusionOk="0" h="1298" w="2465">
                  <a:moveTo>
                    <a:pt x="1233" y="0"/>
                  </a:moveTo>
                  <a:cubicBezTo>
                    <a:pt x="945" y="0"/>
                    <a:pt x="658" y="63"/>
                    <a:pt x="437" y="190"/>
                  </a:cubicBezTo>
                  <a:cubicBezTo>
                    <a:pt x="1" y="443"/>
                    <a:pt x="1" y="852"/>
                    <a:pt x="437" y="1108"/>
                  </a:cubicBezTo>
                  <a:cubicBezTo>
                    <a:pt x="658" y="1234"/>
                    <a:pt x="945" y="1297"/>
                    <a:pt x="1233" y="1297"/>
                  </a:cubicBezTo>
                  <a:cubicBezTo>
                    <a:pt x="1521" y="1297"/>
                    <a:pt x="1808" y="1234"/>
                    <a:pt x="2028" y="1108"/>
                  </a:cubicBezTo>
                  <a:cubicBezTo>
                    <a:pt x="2465" y="852"/>
                    <a:pt x="2465" y="443"/>
                    <a:pt x="2028" y="190"/>
                  </a:cubicBezTo>
                  <a:cubicBezTo>
                    <a:pt x="1808" y="63"/>
                    <a:pt x="1521" y="0"/>
                    <a:pt x="1233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7" name="Google Shape;1157;g7457111804_0_105"/>
            <p:cNvSpPr/>
            <p:nvPr/>
          </p:nvSpPr>
          <p:spPr>
            <a:xfrm>
              <a:off x="5216650" y="3174175"/>
              <a:ext cx="52925" cy="21625"/>
            </a:xfrm>
            <a:custGeom>
              <a:rect b="b" l="l" r="r" t="t"/>
              <a:pathLst>
                <a:path extrusionOk="0" h="865" w="2117">
                  <a:moveTo>
                    <a:pt x="1058" y="1"/>
                  </a:moveTo>
                  <a:cubicBezTo>
                    <a:pt x="770" y="1"/>
                    <a:pt x="483" y="64"/>
                    <a:pt x="262" y="190"/>
                  </a:cubicBezTo>
                  <a:cubicBezTo>
                    <a:pt x="140" y="262"/>
                    <a:pt x="54" y="344"/>
                    <a:pt x="0" y="432"/>
                  </a:cubicBezTo>
                  <a:cubicBezTo>
                    <a:pt x="54" y="522"/>
                    <a:pt x="140" y="604"/>
                    <a:pt x="262" y="675"/>
                  </a:cubicBezTo>
                  <a:cubicBezTo>
                    <a:pt x="483" y="801"/>
                    <a:pt x="770" y="864"/>
                    <a:pt x="1058" y="864"/>
                  </a:cubicBezTo>
                  <a:cubicBezTo>
                    <a:pt x="1346" y="864"/>
                    <a:pt x="1633" y="801"/>
                    <a:pt x="1853" y="675"/>
                  </a:cubicBezTo>
                  <a:cubicBezTo>
                    <a:pt x="1976" y="604"/>
                    <a:pt x="2061" y="522"/>
                    <a:pt x="2116" y="432"/>
                  </a:cubicBezTo>
                  <a:cubicBezTo>
                    <a:pt x="2061" y="344"/>
                    <a:pt x="1976" y="262"/>
                    <a:pt x="1853" y="190"/>
                  </a:cubicBezTo>
                  <a:cubicBezTo>
                    <a:pt x="1633" y="64"/>
                    <a:pt x="1346" y="1"/>
                    <a:pt x="105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8" name="Google Shape;1158;g7457111804_0_105"/>
            <p:cNvSpPr/>
            <p:nvPr/>
          </p:nvSpPr>
          <p:spPr>
            <a:xfrm>
              <a:off x="5203425" y="3108175"/>
              <a:ext cx="83975" cy="80500"/>
            </a:xfrm>
            <a:custGeom>
              <a:rect b="b" l="l" r="r" t="t"/>
              <a:pathLst>
                <a:path extrusionOk="0" h="3220" w="3359">
                  <a:moveTo>
                    <a:pt x="1047" y="0"/>
                  </a:moveTo>
                  <a:cubicBezTo>
                    <a:pt x="1037" y="0"/>
                    <a:pt x="1029" y="3"/>
                    <a:pt x="1021" y="8"/>
                  </a:cubicBezTo>
                  <a:cubicBezTo>
                    <a:pt x="901" y="83"/>
                    <a:pt x="799" y="462"/>
                    <a:pt x="775" y="881"/>
                  </a:cubicBezTo>
                  <a:cubicBezTo>
                    <a:pt x="750" y="1298"/>
                    <a:pt x="832" y="1683"/>
                    <a:pt x="832" y="1683"/>
                  </a:cubicBezTo>
                  <a:cubicBezTo>
                    <a:pt x="832" y="1683"/>
                    <a:pt x="337" y="1127"/>
                    <a:pt x="165" y="1127"/>
                  </a:cubicBezTo>
                  <a:cubicBezTo>
                    <a:pt x="154" y="1127"/>
                    <a:pt x="144" y="1130"/>
                    <a:pt x="136" y="1134"/>
                  </a:cubicBezTo>
                  <a:cubicBezTo>
                    <a:pt x="0" y="1209"/>
                    <a:pt x="48" y="1840"/>
                    <a:pt x="314" y="2308"/>
                  </a:cubicBezTo>
                  <a:cubicBezTo>
                    <a:pt x="580" y="2779"/>
                    <a:pt x="891" y="3072"/>
                    <a:pt x="891" y="3072"/>
                  </a:cubicBezTo>
                  <a:cubicBezTo>
                    <a:pt x="1183" y="3183"/>
                    <a:pt x="1435" y="3219"/>
                    <a:pt x="1641" y="3219"/>
                  </a:cubicBezTo>
                  <a:cubicBezTo>
                    <a:pt x="2054" y="3219"/>
                    <a:pt x="2283" y="3072"/>
                    <a:pt x="2283" y="3072"/>
                  </a:cubicBezTo>
                  <a:cubicBezTo>
                    <a:pt x="2283" y="3072"/>
                    <a:pt x="2659" y="2741"/>
                    <a:pt x="2987" y="2148"/>
                  </a:cubicBezTo>
                  <a:cubicBezTo>
                    <a:pt x="3359" y="1475"/>
                    <a:pt x="3338" y="1117"/>
                    <a:pt x="3269" y="1073"/>
                  </a:cubicBezTo>
                  <a:cubicBezTo>
                    <a:pt x="3253" y="1062"/>
                    <a:pt x="3234" y="1056"/>
                    <a:pt x="3213" y="1056"/>
                  </a:cubicBezTo>
                  <a:cubicBezTo>
                    <a:pt x="3144" y="1056"/>
                    <a:pt x="3041" y="1117"/>
                    <a:pt x="2860" y="1291"/>
                  </a:cubicBezTo>
                  <a:cubicBezTo>
                    <a:pt x="2639" y="1503"/>
                    <a:pt x="2444" y="1718"/>
                    <a:pt x="2444" y="1718"/>
                  </a:cubicBezTo>
                  <a:cubicBezTo>
                    <a:pt x="2444" y="1718"/>
                    <a:pt x="2488" y="1332"/>
                    <a:pt x="2467" y="960"/>
                  </a:cubicBezTo>
                  <a:cubicBezTo>
                    <a:pt x="2437" y="434"/>
                    <a:pt x="2372" y="246"/>
                    <a:pt x="2276" y="209"/>
                  </a:cubicBezTo>
                  <a:cubicBezTo>
                    <a:pt x="2263" y="203"/>
                    <a:pt x="2248" y="200"/>
                    <a:pt x="2233" y="200"/>
                  </a:cubicBezTo>
                  <a:cubicBezTo>
                    <a:pt x="2142" y="200"/>
                    <a:pt x="2031" y="316"/>
                    <a:pt x="1911" y="656"/>
                  </a:cubicBezTo>
                  <a:cubicBezTo>
                    <a:pt x="1785" y="1018"/>
                    <a:pt x="1706" y="1536"/>
                    <a:pt x="1706" y="1536"/>
                  </a:cubicBezTo>
                  <a:cubicBezTo>
                    <a:pt x="1706" y="1536"/>
                    <a:pt x="1638" y="1223"/>
                    <a:pt x="1522" y="840"/>
                  </a:cubicBezTo>
                  <a:cubicBezTo>
                    <a:pt x="1414" y="484"/>
                    <a:pt x="1175" y="0"/>
                    <a:pt x="1047" y="0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9" name="Google Shape;1159;g7457111804_0_105"/>
            <p:cNvSpPr/>
            <p:nvPr/>
          </p:nvSpPr>
          <p:spPr>
            <a:xfrm>
              <a:off x="4806825" y="3201375"/>
              <a:ext cx="357875" cy="206575"/>
            </a:xfrm>
            <a:custGeom>
              <a:rect b="b" l="l" r="r" t="t"/>
              <a:pathLst>
                <a:path extrusionOk="0" h="8263" w="14315">
                  <a:moveTo>
                    <a:pt x="6784" y="0"/>
                  </a:moveTo>
                  <a:cubicBezTo>
                    <a:pt x="6722" y="0"/>
                    <a:pt x="6661" y="14"/>
                    <a:pt x="6615" y="41"/>
                  </a:cubicBezTo>
                  <a:lnTo>
                    <a:pt x="0" y="3860"/>
                  </a:lnTo>
                  <a:lnTo>
                    <a:pt x="7632" y="8263"/>
                  </a:lnTo>
                  <a:lnTo>
                    <a:pt x="14246" y="4447"/>
                  </a:lnTo>
                  <a:cubicBezTo>
                    <a:pt x="14291" y="4420"/>
                    <a:pt x="14314" y="4382"/>
                    <a:pt x="14314" y="4348"/>
                  </a:cubicBezTo>
                  <a:lnTo>
                    <a:pt x="14314" y="4194"/>
                  </a:lnTo>
                  <a:lnTo>
                    <a:pt x="6956" y="41"/>
                  </a:lnTo>
                  <a:cubicBezTo>
                    <a:pt x="6908" y="14"/>
                    <a:pt x="6846" y="0"/>
                    <a:pt x="6784" y="0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0" name="Google Shape;1160;g7457111804_0_105"/>
            <p:cNvSpPr/>
            <p:nvPr/>
          </p:nvSpPr>
          <p:spPr>
            <a:xfrm>
              <a:off x="5000175" y="3306300"/>
              <a:ext cx="164525" cy="100200"/>
            </a:xfrm>
            <a:custGeom>
              <a:rect b="b" l="l" r="r" t="t"/>
              <a:pathLst>
                <a:path extrusionOk="0" h="4008" w="6581">
                  <a:moveTo>
                    <a:pt x="6580" y="1"/>
                  </a:moveTo>
                  <a:cubicBezTo>
                    <a:pt x="6580" y="38"/>
                    <a:pt x="6557" y="73"/>
                    <a:pt x="6512" y="100"/>
                  </a:cubicBezTo>
                  <a:lnTo>
                    <a:pt x="0" y="3858"/>
                  </a:lnTo>
                  <a:lnTo>
                    <a:pt x="0" y="4008"/>
                  </a:lnTo>
                  <a:lnTo>
                    <a:pt x="6512" y="250"/>
                  </a:lnTo>
                  <a:cubicBezTo>
                    <a:pt x="6557" y="223"/>
                    <a:pt x="6580" y="185"/>
                    <a:pt x="6580" y="151"/>
                  </a:cubicBezTo>
                  <a:lnTo>
                    <a:pt x="6580" y="127"/>
                  </a:lnTo>
                  <a:lnTo>
                    <a:pt x="6580" y="123"/>
                  </a:lnTo>
                  <a:lnTo>
                    <a:pt x="6580" y="120"/>
                  </a:lnTo>
                  <a:lnTo>
                    <a:pt x="6580" y="117"/>
                  </a:lnTo>
                  <a:lnTo>
                    <a:pt x="6580" y="114"/>
                  </a:lnTo>
                  <a:lnTo>
                    <a:pt x="6580" y="110"/>
                  </a:lnTo>
                  <a:lnTo>
                    <a:pt x="6580" y="106"/>
                  </a:lnTo>
                  <a:lnTo>
                    <a:pt x="6580" y="103"/>
                  </a:lnTo>
                  <a:lnTo>
                    <a:pt x="6580" y="100"/>
                  </a:lnTo>
                  <a:lnTo>
                    <a:pt x="6580" y="1"/>
                  </a:lnTo>
                  <a:close/>
                </a:path>
              </a:pathLst>
            </a:custGeom>
            <a:solidFill>
              <a:srgbClr val="1FB2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1" name="Google Shape;1161;g7457111804_0_105"/>
            <p:cNvSpPr/>
            <p:nvPr/>
          </p:nvSpPr>
          <p:spPr>
            <a:xfrm>
              <a:off x="4806825" y="3197600"/>
              <a:ext cx="358475" cy="206700"/>
            </a:xfrm>
            <a:custGeom>
              <a:rect b="b" l="l" r="r" t="t"/>
              <a:pathLst>
                <a:path extrusionOk="0" h="8268" w="14339">
                  <a:moveTo>
                    <a:pt x="6784" y="1"/>
                  </a:moveTo>
                  <a:cubicBezTo>
                    <a:pt x="6722" y="1"/>
                    <a:pt x="6661" y="14"/>
                    <a:pt x="6615" y="42"/>
                  </a:cubicBezTo>
                  <a:lnTo>
                    <a:pt x="0" y="3860"/>
                  </a:lnTo>
                  <a:lnTo>
                    <a:pt x="7632" y="8267"/>
                  </a:lnTo>
                  <a:lnTo>
                    <a:pt x="14246" y="4448"/>
                  </a:lnTo>
                  <a:cubicBezTo>
                    <a:pt x="14338" y="4393"/>
                    <a:pt x="14338" y="4304"/>
                    <a:pt x="14246" y="4250"/>
                  </a:cubicBezTo>
                  <a:lnTo>
                    <a:pt x="6956" y="42"/>
                  </a:lnTo>
                  <a:cubicBezTo>
                    <a:pt x="6908" y="14"/>
                    <a:pt x="6846" y="1"/>
                    <a:pt x="6784" y="1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2" name="Google Shape;1162;g7457111804_0_105"/>
            <p:cNvSpPr/>
            <p:nvPr/>
          </p:nvSpPr>
          <p:spPr>
            <a:xfrm>
              <a:off x="5000175" y="3302050"/>
              <a:ext cx="164525" cy="100700"/>
            </a:xfrm>
            <a:custGeom>
              <a:rect b="b" l="l" r="r" t="t"/>
              <a:pathLst>
                <a:path extrusionOk="0" h="4028" w="6581">
                  <a:moveTo>
                    <a:pt x="0" y="3096"/>
                  </a:moveTo>
                  <a:lnTo>
                    <a:pt x="0" y="3291"/>
                  </a:lnTo>
                  <a:cubicBezTo>
                    <a:pt x="27" y="3300"/>
                    <a:pt x="54" y="3304"/>
                    <a:pt x="86" y="3304"/>
                  </a:cubicBezTo>
                  <a:cubicBezTo>
                    <a:pt x="140" y="3304"/>
                    <a:pt x="205" y="3287"/>
                    <a:pt x="270" y="3250"/>
                  </a:cubicBezTo>
                  <a:lnTo>
                    <a:pt x="294" y="3263"/>
                  </a:lnTo>
                  <a:lnTo>
                    <a:pt x="0" y="3096"/>
                  </a:lnTo>
                  <a:close/>
                  <a:moveTo>
                    <a:pt x="6386" y="0"/>
                  </a:moveTo>
                  <a:lnTo>
                    <a:pt x="6386" y="123"/>
                  </a:lnTo>
                  <a:lnTo>
                    <a:pt x="6376" y="130"/>
                  </a:lnTo>
                  <a:cubicBezTo>
                    <a:pt x="6396" y="178"/>
                    <a:pt x="6379" y="229"/>
                    <a:pt x="6314" y="266"/>
                  </a:cubicBezTo>
                  <a:lnTo>
                    <a:pt x="706" y="3502"/>
                  </a:lnTo>
                  <a:lnTo>
                    <a:pt x="369" y="3304"/>
                  </a:lnTo>
                  <a:cubicBezTo>
                    <a:pt x="355" y="3314"/>
                    <a:pt x="338" y="3324"/>
                    <a:pt x="325" y="3332"/>
                  </a:cubicBezTo>
                  <a:cubicBezTo>
                    <a:pt x="243" y="3379"/>
                    <a:pt x="161" y="3403"/>
                    <a:pt x="86" y="3403"/>
                  </a:cubicBezTo>
                  <a:cubicBezTo>
                    <a:pt x="54" y="3403"/>
                    <a:pt x="27" y="3400"/>
                    <a:pt x="0" y="3393"/>
                  </a:cubicBezTo>
                  <a:lnTo>
                    <a:pt x="0" y="4028"/>
                  </a:lnTo>
                  <a:lnTo>
                    <a:pt x="6512" y="270"/>
                  </a:lnTo>
                  <a:cubicBezTo>
                    <a:pt x="6557" y="243"/>
                    <a:pt x="6580" y="208"/>
                    <a:pt x="6580" y="171"/>
                  </a:cubicBezTo>
                  <a:cubicBezTo>
                    <a:pt x="6580" y="137"/>
                    <a:pt x="6557" y="99"/>
                    <a:pt x="6512" y="72"/>
                  </a:cubicBezTo>
                  <a:lnTo>
                    <a:pt x="6386" y="0"/>
                  </a:lnTo>
                  <a:close/>
                </a:path>
              </a:pathLst>
            </a:custGeom>
            <a:solidFill>
              <a:srgbClr val="136F5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3" name="Google Shape;1163;g7457111804_0_105"/>
            <p:cNvSpPr/>
            <p:nvPr/>
          </p:nvSpPr>
          <p:spPr>
            <a:xfrm>
              <a:off x="4827050" y="3197525"/>
              <a:ext cx="333050" cy="192075"/>
            </a:xfrm>
            <a:custGeom>
              <a:rect b="b" l="l" r="r" t="t"/>
              <a:pathLst>
                <a:path extrusionOk="0" h="7683" w="13322">
                  <a:moveTo>
                    <a:pt x="5781" y="0"/>
                  </a:moveTo>
                  <a:cubicBezTo>
                    <a:pt x="5719" y="0"/>
                    <a:pt x="5657" y="14"/>
                    <a:pt x="5612" y="41"/>
                  </a:cubicBezTo>
                  <a:lnTo>
                    <a:pt x="713" y="2867"/>
                  </a:lnTo>
                  <a:lnTo>
                    <a:pt x="1" y="2455"/>
                  </a:lnTo>
                  <a:lnTo>
                    <a:pt x="1" y="3280"/>
                  </a:lnTo>
                  <a:lnTo>
                    <a:pt x="7631" y="7683"/>
                  </a:lnTo>
                  <a:lnTo>
                    <a:pt x="13239" y="4447"/>
                  </a:lnTo>
                  <a:cubicBezTo>
                    <a:pt x="13304" y="4410"/>
                    <a:pt x="13321" y="4359"/>
                    <a:pt x="13301" y="4311"/>
                  </a:cubicBezTo>
                  <a:lnTo>
                    <a:pt x="13311" y="4304"/>
                  </a:lnTo>
                  <a:lnTo>
                    <a:pt x="13311" y="3550"/>
                  </a:lnTo>
                  <a:lnTo>
                    <a:pt x="12676" y="3922"/>
                  </a:lnTo>
                  <a:lnTo>
                    <a:pt x="5952" y="41"/>
                  </a:lnTo>
                  <a:cubicBezTo>
                    <a:pt x="5905" y="14"/>
                    <a:pt x="5843" y="0"/>
                    <a:pt x="5781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4" name="Google Shape;1164;g7457111804_0_105"/>
            <p:cNvSpPr/>
            <p:nvPr/>
          </p:nvSpPr>
          <p:spPr>
            <a:xfrm>
              <a:off x="4827050" y="3176875"/>
              <a:ext cx="333375" cy="192175"/>
            </a:xfrm>
            <a:custGeom>
              <a:rect b="b" l="l" r="r" t="t"/>
              <a:pathLst>
                <a:path extrusionOk="0" h="7687" w="13335">
                  <a:moveTo>
                    <a:pt x="5781" y="0"/>
                  </a:moveTo>
                  <a:cubicBezTo>
                    <a:pt x="5719" y="0"/>
                    <a:pt x="5657" y="14"/>
                    <a:pt x="5612" y="41"/>
                  </a:cubicBezTo>
                  <a:lnTo>
                    <a:pt x="1" y="3281"/>
                  </a:lnTo>
                  <a:lnTo>
                    <a:pt x="7631" y="7687"/>
                  </a:lnTo>
                  <a:lnTo>
                    <a:pt x="13239" y="4448"/>
                  </a:lnTo>
                  <a:cubicBezTo>
                    <a:pt x="13335" y="4393"/>
                    <a:pt x="13335" y="4304"/>
                    <a:pt x="13239" y="4250"/>
                  </a:cubicBezTo>
                  <a:lnTo>
                    <a:pt x="5952" y="41"/>
                  </a:lnTo>
                  <a:cubicBezTo>
                    <a:pt x="5905" y="14"/>
                    <a:pt x="5843" y="0"/>
                    <a:pt x="5781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5" name="Google Shape;1165;g7457111804_0_105"/>
            <p:cNvSpPr/>
            <p:nvPr/>
          </p:nvSpPr>
          <p:spPr>
            <a:xfrm>
              <a:off x="4827050" y="3258875"/>
              <a:ext cx="190800" cy="130725"/>
            </a:xfrm>
            <a:custGeom>
              <a:rect b="b" l="l" r="r" t="t"/>
              <a:pathLst>
                <a:path extrusionOk="0" h="5229" w="7632">
                  <a:moveTo>
                    <a:pt x="1" y="1"/>
                  </a:moveTo>
                  <a:lnTo>
                    <a:pt x="1" y="826"/>
                  </a:lnTo>
                  <a:lnTo>
                    <a:pt x="7631" y="5229"/>
                  </a:lnTo>
                  <a:lnTo>
                    <a:pt x="7631" y="440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6" name="Google Shape;1166;g7457111804_0_105"/>
            <p:cNvSpPr/>
            <p:nvPr/>
          </p:nvSpPr>
          <p:spPr>
            <a:xfrm>
              <a:off x="5014000" y="3357650"/>
              <a:ext cx="7775" cy="4000"/>
            </a:xfrm>
            <a:custGeom>
              <a:rect b="b" l="l" r="r" t="t"/>
              <a:pathLst>
                <a:path extrusionOk="0" h="160" w="311">
                  <a:moveTo>
                    <a:pt x="134" y="1"/>
                  </a:moveTo>
                  <a:cubicBezTo>
                    <a:pt x="102" y="1"/>
                    <a:pt x="74" y="8"/>
                    <a:pt x="51" y="18"/>
                  </a:cubicBezTo>
                  <a:cubicBezTo>
                    <a:pt x="45" y="22"/>
                    <a:pt x="41" y="22"/>
                    <a:pt x="41" y="29"/>
                  </a:cubicBezTo>
                  <a:cubicBezTo>
                    <a:pt x="0" y="56"/>
                    <a:pt x="7" y="100"/>
                    <a:pt x="65" y="131"/>
                  </a:cubicBezTo>
                  <a:cubicBezTo>
                    <a:pt x="82" y="141"/>
                    <a:pt x="103" y="148"/>
                    <a:pt x="126" y="155"/>
                  </a:cubicBezTo>
                  <a:cubicBezTo>
                    <a:pt x="142" y="158"/>
                    <a:pt x="158" y="160"/>
                    <a:pt x="174" y="160"/>
                  </a:cubicBezTo>
                  <a:cubicBezTo>
                    <a:pt x="193" y="160"/>
                    <a:pt x="212" y="157"/>
                    <a:pt x="229" y="152"/>
                  </a:cubicBezTo>
                  <a:cubicBezTo>
                    <a:pt x="239" y="148"/>
                    <a:pt x="249" y="145"/>
                    <a:pt x="259" y="141"/>
                  </a:cubicBezTo>
                  <a:cubicBezTo>
                    <a:pt x="311" y="111"/>
                    <a:pt x="304" y="59"/>
                    <a:pt x="246" y="29"/>
                  </a:cubicBezTo>
                  <a:cubicBezTo>
                    <a:pt x="218" y="15"/>
                    <a:pt x="188" y="5"/>
                    <a:pt x="157" y="2"/>
                  </a:cubicBezTo>
                  <a:cubicBezTo>
                    <a:pt x="149" y="1"/>
                    <a:pt x="142" y="1"/>
                    <a:pt x="13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7" name="Google Shape;1167;g7457111804_0_105"/>
            <p:cNvSpPr/>
            <p:nvPr/>
          </p:nvSpPr>
          <p:spPr>
            <a:xfrm>
              <a:off x="4993950" y="3354775"/>
              <a:ext cx="25775" cy="32350"/>
            </a:xfrm>
            <a:custGeom>
              <a:rect b="b" l="l" r="r" t="t"/>
              <a:pathLst>
                <a:path extrusionOk="0" h="1294" w="1031">
                  <a:moveTo>
                    <a:pt x="713" y="0"/>
                  </a:moveTo>
                  <a:cubicBezTo>
                    <a:pt x="635" y="0"/>
                    <a:pt x="557" y="24"/>
                    <a:pt x="475" y="72"/>
                  </a:cubicBezTo>
                  <a:cubicBezTo>
                    <a:pt x="208" y="226"/>
                    <a:pt x="0" y="584"/>
                    <a:pt x="0" y="891"/>
                  </a:cubicBezTo>
                  <a:cubicBezTo>
                    <a:pt x="0" y="1007"/>
                    <a:pt x="31" y="1106"/>
                    <a:pt x="89" y="1178"/>
                  </a:cubicBezTo>
                  <a:cubicBezTo>
                    <a:pt x="147" y="1253"/>
                    <a:pt x="235" y="1294"/>
                    <a:pt x="335" y="1294"/>
                  </a:cubicBezTo>
                  <a:cubicBezTo>
                    <a:pt x="410" y="1294"/>
                    <a:pt x="492" y="1270"/>
                    <a:pt x="574" y="1223"/>
                  </a:cubicBezTo>
                  <a:cubicBezTo>
                    <a:pt x="587" y="1215"/>
                    <a:pt x="604" y="1205"/>
                    <a:pt x="618" y="1195"/>
                  </a:cubicBezTo>
                  <a:lnTo>
                    <a:pt x="519" y="1141"/>
                  </a:lnTo>
                  <a:cubicBezTo>
                    <a:pt x="453" y="1178"/>
                    <a:pt x="390" y="1195"/>
                    <a:pt x="335" y="1195"/>
                  </a:cubicBezTo>
                  <a:cubicBezTo>
                    <a:pt x="195" y="1195"/>
                    <a:pt x="99" y="1084"/>
                    <a:pt x="99" y="891"/>
                  </a:cubicBezTo>
                  <a:cubicBezTo>
                    <a:pt x="99" y="621"/>
                    <a:pt x="290" y="294"/>
                    <a:pt x="522" y="158"/>
                  </a:cubicBezTo>
                  <a:cubicBezTo>
                    <a:pt x="589" y="119"/>
                    <a:pt x="654" y="100"/>
                    <a:pt x="711" y="100"/>
                  </a:cubicBezTo>
                  <a:cubicBezTo>
                    <a:pt x="761" y="100"/>
                    <a:pt x="806" y="115"/>
                    <a:pt x="843" y="144"/>
                  </a:cubicBezTo>
                  <a:cubicBezTo>
                    <a:pt x="881" y="168"/>
                    <a:pt x="911" y="212"/>
                    <a:pt x="928" y="270"/>
                  </a:cubicBezTo>
                  <a:cubicBezTo>
                    <a:pt x="944" y="273"/>
                    <a:pt x="960" y="275"/>
                    <a:pt x="976" y="275"/>
                  </a:cubicBezTo>
                  <a:cubicBezTo>
                    <a:pt x="995" y="275"/>
                    <a:pt x="1014" y="272"/>
                    <a:pt x="1031" y="267"/>
                  </a:cubicBezTo>
                  <a:cubicBezTo>
                    <a:pt x="1017" y="209"/>
                    <a:pt x="993" y="158"/>
                    <a:pt x="959" y="117"/>
                  </a:cubicBezTo>
                  <a:cubicBezTo>
                    <a:pt x="901" y="45"/>
                    <a:pt x="815" y="0"/>
                    <a:pt x="71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8" name="Google Shape;1168;g7457111804_0_105"/>
            <p:cNvSpPr/>
            <p:nvPr/>
          </p:nvSpPr>
          <p:spPr>
            <a:xfrm>
              <a:off x="5000100" y="3277125"/>
              <a:ext cx="164600" cy="84250"/>
            </a:xfrm>
            <a:custGeom>
              <a:rect b="b" l="l" r="r" t="t"/>
              <a:pathLst>
                <a:path extrusionOk="0" h="3370" w="6584">
                  <a:moveTo>
                    <a:pt x="6583" y="0"/>
                  </a:moveTo>
                  <a:lnTo>
                    <a:pt x="0" y="3219"/>
                  </a:lnTo>
                  <a:lnTo>
                    <a:pt x="0" y="3369"/>
                  </a:lnTo>
                  <a:lnTo>
                    <a:pt x="6498" y="257"/>
                  </a:lnTo>
                  <a:cubicBezTo>
                    <a:pt x="6546" y="229"/>
                    <a:pt x="6583" y="164"/>
                    <a:pt x="6583" y="110"/>
                  </a:cubicBezTo>
                  <a:lnTo>
                    <a:pt x="6583" y="0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9" name="Google Shape;1169;g7457111804_0_105"/>
            <p:cNvSpPr/>
            <p:nvPr/>
          </p:nvSpPr>
          <p:spPr>
            <a:xfrm>
              <a:off x="5000175" y="3277125"/>
              <a:ext cx="164525" cy="84175"/>
            </a:xfrm>
            <a:custGeom>
              <a:rect b="b" l="l" r="r" t="t"/>
              <a:pathLst>
                <a:path extrusionOk="0" h="3367" w="6581">
                  <a:moveTo>
                    <a:pt x="6580" y="0"/>
                  </a:moveTo>
                  <a:cubicBezTo>
                    <a:pt x="6580" y="38"/>
                    <a:pt x="6557" y="72"/>
                    <a:pt x="6512" y="99"/>
                  </a:cubicBezTo>
                  <a:lnTo>
                    <a:pt x="0" y="3226"/>
                  </a:lnTo>
                  <a:lnTo>
                    <a:pt x="0" y="3366"/>
                  </a:lnTo>
                  <a:lnTo>
                    <a:pt x="6495" y="257"/>
                  </a:lnTo>
                  <a:cubicBezTo>
                    <a:pt x="6543" y="229"/>
                    <a:pt x="6580" y="164"/>
                    <a:pt x="6580" y="110"/>
                  </a:cubicBezTo>
                  <a:lnTo>
                    <a:pt x="6580" y="0"/>
                  </a:lnTo>
                  <a:close/>
                </a:path>
              </a:pathLst>
            </a:custGeom>
            <a:solidFill>
              <a:srgbClr val="1FB2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0" name="Google Shape;1170;g7457111804_0_105"/>
            <p:cNvSpPr/>
            <p:nvPr/>
          </p:nvSpPr>
          <p:spPr>
            <a:xfrm>
              <a:off x="4806825" y="3168425"/>
              <a:ext cx="358475" cy="190550"/>
            </a:xfrm>
            <a:custGeom>
              <a:rect b="b" l="l" r="r" t="t"/>
              <a:pathLst>
                <a:path extrusionOk="0" h="7622" w="14339">
                  <a:moveTo>
                    <a:pt x="6784" y="0"/>
                  </a:moveTo>
                  <a:cubicBezTo>
                    <a:pt x="6722" y="0"/>
                    <a:pt x="6661" y="14"/>
                    <a:pt x="6615" y="41"/>
                  </a:cubicBezTo>
                  <a:lnTo>
                    <a:pt x="0" y="3219"/>
                  </a:lnTo>
                  <a:lnTo>
                    <a:pt x="7632" y="7622"/>
                  </a:lnTo>
                  <a:lnTo>
                    <a:pt x="14246" y="4447"/>
                  </a:lnTo>
                  <a:cubicBezTo>
                    <a:pt x="14338" y="4393"/>
                    <a:pt x="14338" y="4304"/>
                    <a:pt x="14246" y="4249"/>
                  </a:cubicBezTo>
                  <a:lnTo>
                    <a:pt x="6956" y="41"/>
                  </a:lnTo>
                  <a:cubicBezTo>
                    <a:pt x="6908" y="14"/>
                    <a:pt x="6846" y="0"/>
                    <a:pt x="6784" y="0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1" name="Google Shape;1171;g7457111804_0_105"/>
            <p:cNvSpPr/>
            <p:nvPr/>
          </p:nvSpPr>
          <p:spPr>
            <a:xfrm>
              <a:off x="4806825" y="3248800"/>
              <a:ext cx="190800" cy="159150"/>
            </a:xfrm>
            <a:custGeom>
              <a:rect b="b" l="l" r="r" t="t"/>
              <a:pathLst>
                <a:path extrusionOk="0" h="6366" w="7632">
                  <a:moveTo>
                    <a:pt x="0" y="1"/>
                  </a:moveTo>
                  <a:lnTo>
                    <a:pt x="0" y="1963"/>
                  </a:lnTo>
                  <a:lnTo>
                    <a:pt x="7632" y="6366"/>
                  </a:lnTo>
                  <a:lnTo>
                    <a:pt x="7632" y="440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2" name="Google Shape;1172;g7457111804_0_105"/>
            <p:cNvSpPr/>
            <p:nvPr/>
          </p:nvSpPr>
          <p:spPr>
            <a:xfrm>
              <a:off x="4806825" y="3248800"/>
              <a:ext cx="190800" cy="159150"/>
            </a:xfrm>
            <a:custGeom>
              <a:rect b="b" l="l" r="r" t="t"/>
              <a:pathLst>
                <a:path extrusionOk="0" h="6366" w="7632">
                  <a:moveTo>
                    <a:pt x="0" y="1"/>
                  </a:moveTo>
                  <a:lnTo>
                    <a:pt x="0" y="1963"/>
                  </a:lnTo>
                  <a:lnTo>
                    <a:pt x="7632" y="6366"/>
                  </a:lnTo>
                  <a:lnTo>
                    <a:pt x="7632" y="4878"/>
                  </a:lnTo>
                  <a:lnTo>
                    <a:pt x="7632" y="4649"/>
                  </a:lnTo>
                  <a:lnTo>
                    <a:pt x="7632" y="4407"/>
                  </a:lnTo>
                  <a:lnTo>
                    <a:pt x="5843" y="337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3C7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3" name="Google Shape;1173;g7457111804_0_105"/>
            <p:cNvSpPr/>
            <p:nvPr/>
          </p:nvSpPr>
          <p:spPr>
            <a:xfrm>
              <a:off x="4942150" y="3344175"/>
              <a:ext cx="26225" cy="32300"/>
            </a:xfrm>
            <a:custGeom>
              <a:rect b="b" l="l" r="r" t="t"/>
              <a:pathLst>
                <a:path extrusionOk="0" h="1292" w="1049">
                  <a:moveTo>
                    <a:pt x="335" y="1"/>
                  </a:moveTo>
                  <a:cubicBezTo>
                    <a:pt x="137" y="1"/>
                    <a:pt x="0" y="162"/>
                    <a:pt x="0" y="401"/>
                  </a:cubicBezTo>
                  <a:cubicBezTo>
                    <a:pt x="0" y="708"/>
                    <a:pt x="209" y="1069"/>
                    <a:pt x="475" y="1223"/>
                  </a:cubicBezTo>
                  <a:cubicBezTo>
                    <a:pt x="557" y="1267"/>
                    <a:pt x="639" y="1291"/>
                    <a:pt x="713" y="1291"/>
                  </a:cubicBezTo>
                  <a:cubicBezTo>
                    <a:pt x="813" y="1291"/>
                    <a:pt x="901" y="1250"/>
                    <a:pt x="959" y="1176"/>
                  </a:cubicBezTo>
                  <a:cubicBezTo>
                    <a:pt x="1017" y="1104"/>
                    <a:pt x="1048" y="1008"/>
                    <a:pt x="1048" y="892"/>
                  </a:cubicBezTo>
                  <a:cubicBezTo>
                    <a:pt x="1048" y="585"/>
                    <a:pt x="840" y="226"/>
                    <a:pt x="573" y="73"/>
                  </a:cubicBezTo>
                  <a:cubicBezTo>
                    <a:pt x="491" y="25"/>
                    <a:pt x="410" y="1"/>
                    <a:pt x="33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4" name="Google Shape;1174;g7457111804_0_105"/>
            <p:cNvSpPr/>
            <p:nvPr/>
          </p:nvSpPr>
          <p:spPr>
            <a:xfrm>
              <a:off x="4944625" y="3346650"/>
              <a:ext cx="21275" cy="27400"/>
            </a:xfrm>
            <a:custGeom>
              <a:rect b="b" l="l" r="r" t="t"/>
              <a:pathLst>
                <a:path extrusionOk="0" h="1096" w="851">
                  <a:moveTo>
                    <a:pt x="234" y="0"/>
                  </a:moveTo>
                  <a:cubicBezTo>
                    <a:pt x="96" y="0"/>
                    <a:pt x="0" y="111"/>
                    <a:pt x="0" y="302"/>
                  </a:cubicBezTo>
                  <a:cubicBezTo>
                    <a:pt x="0" y="574"/>
                    <a:pt x="192" y="902"/>
                    <a:pt x="427" y="1039"/>
                  </a:cubicBezTo>
                  <a:cubicBezTo>
                    <a:pt x="494" y="1077"/>
                    <a:pt x="557" y="1095"/>
                    <a:pt x="614" y="1095"/>
                  </a:cubicBezTo>
                  <a:cubicBezTo>
                    <a:pt x="753" y="1095"/>
                    <a:pt x="850" y="985"/>
                    <a:pt x="850" y="793"/>
                  </a:cubicBezTo>
                  <a:cubicBezTo>
                    <a:pt x="850" y="524"/>
                    <a:pt x="659" y="192"/>
                    <a:pt x="424" y="59"/>
                  </a:cubicBezTo>
                  <a:cubicBezTo>
                    <a:pt x="356" y="19"/>
                    <a:pt x="291" y="0"/>
                    <a:pt x="234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5" name="Google Shape;1175;g7457111804_0_105"/>
            <p:cNvSpPr/>
            <p:nvPr/>
          </p:nvSpPr>
          <p:spPr>
            <a:xfrm>
              <a:off x="4821425" y="3272325"/>
              <a:ext cx="106000" cy="81550"/>
            </a:xfrm>
            <a:custGeom>
              <a:rect b="b" l="l" r="r" t="t"/>
              <a:pathLst>
                <a:path extrusionOk="0" h="3262" w="4240">
                  <a:moveTo>
                    <a:pt x="258" y="0"/>
                  </a:moveTo>
                  <a:cubicBezTo>
                    <a:pt x="105" y="0"/>
                    <a:pt x="0" y="122"/>
                    <a:pt x="0" y="332"/>
                  </a:cubicBezTo>
                  <a:lnTo>
                    <a:pt x="0" y="482"/>
                  </a:lnTo>
                  <a:cubicBezTo>
                    <a:pt x="0" y="780"/>
                    <a:pt x="208" y="1142"/>
                    <a:pt x="464" y="1288"/>
                  </a:cubicBezTo>
                  <a:lnTo>
                    <a:pt x="3772" y="3199"/>
                  </a:lnTo>
                  <a:cubicBezTo>
                    <a:pt x="3846" y="3242"/>
                    <a:pt x="3917" y="3262"/>
                    <a:pt x="3980" y="3262"/>
                  </a:cubicBezTo>
                  <a:cubicBezTo>
                    <a:pt x="4134" y="3262"/>
                    <a:pt x="4239" y="3141"/>
                    <a:pt x="4239" y="2930"/>
                  </a:cubicBezTo>
                  <a:lnTo>
                    <a:pt x="4239" y="2780"/>
                  </a:lnTo>
                  <a:cubicBezTo>
                    <a:pt x="4239" y="2483"/>
                    <a:pt x="4030" y="2125"/>
                    <a:pt x="3772" y="1974"/>
                  </a:cubicBezTo>
                  <a:lnTo>
                    <a:pt x="464" y="63"/>
                  </a:lnTo>
                  <a:cubicBezTo>
                    <a:pt x="390" y="21"/>
                    <a:pt x="320" y="0"/>
                    <a:pt x="258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6" name="Google Shape;1176;g7457111804_0_105"/>
            <p:cNvSpPr/>
            <p:nvPr/>
          </p:nvSpPr>
          <p:spPr>
            <a:xfrm>
              <a:off x="4997625" y="3357775"/>
              <a:ext cx="2575" cy="50175"/>
            </a:xfrm>
            <a:custGeom>
              <a:rect b="b" l="l" r="r" t="t"/>
              <a:pathLst>
                <a:path extrusionOk="0" h="2007" w="103">
                  <a:moveTo>
                    <a:pt x="102" y="0"/>
                  </a:moveTo>
                  <a:lnTo>
                    <a:pt x="0" y="48"/>
                  </a:lnTo>
                  <a:lnTo>
                    <a:pt x="0" y="2007"/>
                  </a:lnTo>
                  <a:lnTo>
                    <a:pt x="102" y="1949"/>
                  </a:lnTo>
                  <a:lnTo>
                    <a:pt x="102" y="0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7" name="Google Shape;1177;g7457111804_0_105"/>
            <p:cNvSpPr/>
            <p:nvPr/>
          </p:nvSpPr>
          <p:spPr>
            <a:xfrm>
              <a:off x="4997625" y="3357775"/>
              <a:ext cx="2575" cy="50175"/>
            </a:xfrm>
            <a:custGeom>
              <a:rect b="b" l="l" r="r" t="t"/>
              <a:pathLst>
                <a:path extrusionOk="0" h="2007" w="103">
                  <a:moveTo>
                    <a:pt x="102" y="0"/>
                  </a:moveTo>
                  <a:lnTo>
                    <a:pt x="65" y="17"/>
                  </a:lnTo>
                  <a:lnTo>
                    <a:pt x="0" y="48"/>
                  </a:lnTo>
                  <a:lnTo>
                    <a:pt x="0" y="2007"/>
                  </a:lnTo>
                  <a:lnTo>
                    <a:pt x="102" y="1949"/>
                  </a:lnTo>
                  <a:lnTo>
                    <a:pt x="102" y="314"/>
                  </a:lnTo>
                  <a:lnTo>
                    <a:pt x="102" y="147"/>
                  </a:lnTo>
                  <a:lnTo>
                    <a:pt x="102" y="0"/>
                  </a:lnTo>
                  <a:close/>
                </a:path>
              </a:pathLst>
            </a:custGeom>
            <a:solidFill>
              <a:srgbClr val="1FB2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8" name="Google Shape;1178;g7457111804_0_105"/>
            <p:cNvSpPr/>
            <p:nvPr/>
          </p:nvSpPr>
          <p:spPr>
            <a:xfrm>
              <a:off x="4808525" y="3153425"/>
              <a:ext cx="360425" cy="199100"/>
            </a:xfrm>
            <a:custGeom>
              <a:rect b="b" l="l" r="r" t="t"/>
              <a:pathLst>
                <a:path extrusionOk="0" h="7964" w="14417">
                  <a:moveTo>
                    <a:pt x="6789" y="0"/>
                  </a:moveTo>
                  <a:lnTo>
                    <a:pt x="76" y="3392"/>
                  </a:lnTo>
                  <a:cubicBezTo>
                    <a:pt x="35" y="3416"/>
                    <a:pt x="0" y="3471"/>
                    <a:pt x="0" y="3512"/>
                  </a:cubicBezTo>
                  <a:cubicBezTo>
                    <a:pt x="0" y="3553"/>
                    <a:pt x="35" y="3604"/>
                    <a:pt x="76" y="3628"/>
                  </a:cubicBezTo>
                  <a:lnTo>
                    <a:pt x="7561" y="7946"/>
                  </a:lnTo>
                  <a:cubicBezTo>
                    <a:pt x="7581" y="7957"/>
                    <a:pt x="7608" y="7963"/>
                    <a:pt x="7636" y="7963"/>
                  </a:cubicBezTo>
                  <a:cubicBezTo>
                    <a:pt x="7663" y="7963"/>
                    <a:pt x="7690" y="7957"/>
                    <a:pt x="7711" y="7946"/>
                  </a:cubicBezTo>
                  <a:lnTo>
                    <a:pt x="14417" y="4553"/>
                  </a:lnTo>
                  <a:lnTo>
                    <a:pt x="14417" y="4406"/>
                  </a:lnTo>
                  <a:lnTo>
                    <a:pt x="6789" y="0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9" name="Google Shape;1179;g7457111804_0_105"/>
            <p:cNvSpPr/>
            <p:nvPr/>
          </p:nvSpPr>
          <p:spPr>
            <a:xfrm>
              <a:off x="4809800" y="3238225"/>
              <a:ext cx="625" cy="450"/>
            </a:xfrm>
            <a:custGeom>
              <a:rect b="b" l="l" r="r" t="t"/>
              <a:pathLst>
                <a:path extrusionOk="0" h="18" w="25">
                  <a:moveTo>
                    <a:pt x="25" y="0"/>
                  </a:moveTo>
                  <a:lnTo>
                    <a:pt x="25" y="0"/>
                  </a:lnTo>
                  <a:cubicBezTo>
                    <a:pt x="23" y="1"/>
                    <a:pt x="22" y="2"/>
                    <a:pt x="22" y="3"/>
                  </a:cubicBezTo>
                  <a:lnTo>
                    <a:pt x="22" y="3"/>
                  </a:lnTo>
                  <a:cubicBezTo>
                    <a:pt x="23" y="2"/>
                    <a:pt x="24" y="1"/>
                    <a:pt x="25" y="0"/>
                  </a:cubicBezTo>
                  <a:close/>
                  <a:moveTo>
                    <a:pt x="22" y="3"/>
                  </a:moveTo>
                  <a:lnTo>
                    <a:pt x="22" y="3"/>
                  </a:lnTo>
                  <a:cubicBezTo>
                    <a:pt x="16" y="8"/>
                    <a:pt x="9" y="12"/>
                    <a:pt x="1" y="17"/>
                  </a:cubicBezTo>
                  <a:cubicBezTo>
                    <a:pt x="7" y="14"/>
                    <a:pt x="11" y="11"/>
                    <a:pt x="18" y="7"/>
                  </a:cubicBezTo>
                  <a:cubicBezTo>
                    <a:pt x="20" y="5"/>
                    <a:pt x="21" y="4"/>
                    <a:pt x="22" y="3"/>
                  </a:cubicBezTo>
                  <a:close/>
                </a:path>
              </a:pathLst>
            </a:custGeom>
            <a:solidFill>
              <a:srgbClr val="E1E1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0" name="Google Shape;1180;g7457111804_0_105"/>
            <p:cNvSpPr/>
            <p:nvPr/>
          </p:nvSpPr>
          <p:spPr>
            <a:xfrm>
              <a:off x="4997525" y="3352050"/>
              <a:ext cx="100" cy="100"/>
            </a:xfrm>
            <a:custGeom>
              <a:rect b="b" l="l" r="r" t="t"/>
              <a:pathLst>
                <a:path extrusionOk="0" h="4" w="4">
                  <a:moveTo>
                    <a:pt x="1" y="1"/>
                  </a:moveTo>
                  <a:cubicBezTo>
                    <a:pt x="1" y="4"/>
                    <a:pt x="4" y="4"/>
                    <a:pt x="4" y="4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23C7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1" name="Google Shape;1181;g7457111804_0_105"/>
            <p:cNvSpPr/>
            <p:nvPr/>
          </p:nvSpPr>
          <p:spPr>
            <a:xfrm>
              <a:off x="4808525" y="3238400"/>
              <a:ext cx="190900" cy="114075"/>
            </a:xfrm>
            <a:custGeom>
              <a:rect b="b" l="l" r="r" t="t"/>
              <a:pathLst>
                <a:path extrusionOk="0" h="4563" w="7636">
                  <a:moveTo>
                    <a:pt x="69" y="0"/>
                  </a:moveTo>
                  <a:cubicBezTo>
                    <a:pt x="62" y="4"/>
                    <a:pt x="58" y="7"/>
                    <a:pt x="52" y="10"/>
                  </a:cubicBezTo>
                  <a:cubicBezTo>
                    <a:pt x="38" y="24"/>
                    <a:pt x="25" y="45"/>
                    <a:pt x="14" y="62"/>
                  </a:cubicBezTo>
                  <a:cubicBezTo>
                    <a:pt x="8" y="78"/>
                    <a:pt x="0" y="95"/>
                    <a:pt x="0" y="113"/>
                  </a:cubicBezTo>
                  <a:cubicBezTo>
                    <a:pt x="0" y="130"/>
                    <a:pt x="8" y="147"/>
                    <a:pt x="17" y="164"/>
                  </a:cubicBezTo>
                  <a:cubicBezTo>
                    <a:pt x="25" y="181"/>
                    <a:pt x="35" y="195"/>
                    <a:pt x="49" y="208"/>
                  </a:cubicBezTo>
                  <a:cubicBezTo>
                    <a:pt x="58" y="218"/>
                    <a:pt x="66" y="226"/>
                    <a:pt x="76" y="229"/>
                  </a:cubicBezTo>
                  <a:lnTo>
                    <a:pt x="189" y="294"/>
                  </a:lnTo>
                  <a:lnTo>
                    <a:pt x="7561" y="4547"/>
                  </a:lnTo>
                  <a:lnTo>
                    <a:pt x="7564" y="4550"/>
                  </a:lnTo>
                  <a:cubicBezTo>
                    <a:pt x="7584" y="4560"/>
                    <a:pt x="7608" y="4563"/>
                    <a:pt x="7635" y="4563"/>
                  </a:cubicBezTo>
                  <a:lnTo>
                    <a:pt x="7635" y="4416"/>
                  </a:lnTo>
                  <a:cubicBezTo>
                    <a:pt x="7608" y="4416"/>
                    <a:pt x="7581" y="4413"/>
                    <a:pt x="7561" y="4399"/>
                  </a:cubicBezTo>
                  <a:lnTo>
                    <a:pt x="76" y="78"/>
                  </a:lnTo>
                  <a:cubicBezTo>
                    <a:pt x="55" y="68"/>
                    <a:pt x="45" y="51"/>
                    <a:pt x="45" y="37"/>
                  </a:cubicBezTo>
                  <a:cubicBezTo>
                    <a:pt x="45" y="24"/>
                    <a:pt x="55" y="10"/>
                    <a:pt x="69" y="0"/>
                  </a:cubicBezTo>
                  <a:close/>
                </a:path>
              </a:pathLst>
            </a:custGeom>
            <a:solidFill>
              <a:srgbClr val="23C7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2" name="Google Shape;1182;g7457111804_0_105"/>
            <p:cNvSpPr/>
            <p:nvPr/>
          </p:nvSpPr>
          <p:spPr>
            <a:xfrm>
              <a:off x="4810250" y="3235575"/>
              <a:ext cx="5450" cy="2850"/>
            </a:xfrm>
            <a:custGeom>
              <a:rect b="b" l="l" r="r" t="t"/>
              <a:pathLst>
                <a:path extrusionOk="0" h="114" w="218">
                  <a:moveTo>
                    <a:pt x="218" y="0"/>
                  </a:moveTo>
                  <a:lnTo>
                    <a:pt x="7" y="106"/>
                  </a:lnTo>
                  <a:lnTo>
                    <a:pt x="7" y="106"/>
                  </a:lnTo>
                  <a:lnTo>
                    <a:pt x="7" y="106"/>
                  </a:lnTo>
                  <a:cubicBezTo>
                    <a:pt x="3" y="109"/>
                    <a:pt x="3" y="109"/>
                    <a:pt x="0" y="113"/>
                  </a:cubicBezTo>
                  <a:cubicBezTo>
                    <a:pt x="3" y="109"/>
                    <a:pt x="3" y="109"/>
                    <a:pt x="7" y="106"/>
                  </a:cubicBezTo>
                  <a:lnTo>
                    <a:pt x="218" y="0"/>
                  </a:lnTo>
                  <a:close/>
                </a:path>
              </a:pathLst>
            </a:custGeom>
            <a:solidFill>
              <a:srgbClr val="7D7D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3" name="Google Shape;1183;g7457111804_0_105"/>
            <p:cNvSpPr/>
            <p:nvPr/>
          </p:nvSpPr>
          <p:spPr>
            <a:xfrm>
              <a:off x="4809650" y="3235575"/>
              <a:ext cx="356575" cy="113250"/>
            </a:xfrm>
            <a:custGeom>
              <a:rect b="b" l="l" r="r" t="t"/>
              <a:pathLst>
                <a:path extrusionOk="0" h="4530" w="14263">
                  <a:moveTo>
                    <a:pt x="242" y="0"/>
                  </a:moveTo>
                  <a:lnTo>
                    <a:pt x="31" y="106"/>
                  </a:lnTo>
                  <a:cubicBezTo>
                    <a:pt x="27" y="109"/>
                    <a:pt x="27" y="109"/>
                    <a:pt x="24" y="113"/>
                  </a:cubicBezTo>
                  <a:cubicBezTo>
                    <a:pt x="10" y="123"/>
                    <a:pt x="0" y="137"/>
                    <a:pt x="0" y="150"/>
                  </a:cubicBezTo>
                  <a:cubicBezTo>
                    <a:pt x="0" y="164"/>
                    <a:pt x="10" y="181"/>
                    <a:pt x="31" y="191"/>
                  </a:cubicBezTo>
                  <a:lnTo>
                    <a:pt x="7516" y="4512"/>
                  </a:lnTo>
                  <a:cubicBezTo>
                    <a:pt x="7536" y="4526"/>
                    <a:pt x="7563" y="4529"/>
                    <a:pt x="7590" y="4529"/>
                  </a:cubicBezTo>
                  <a:cubicBezTo>
                    <a:pt x="7618" y="4529"/>
                    <a:pt x="7645" y="4526"/>
                    <a:pt x="7666" y="4512"/>
                  </a:cubicBezTo>
                  <a:lnTo>
                    <a:pt x="14263" y="1174"/>
                  </a:lnTo>
                  <a:lnTo>
                    <a:pt x="13707" y="851"/>
                  </a:lnTo>
                  <a:cubicBezTo>
                    <a:pt x="13601" y="1082"/>
                    <a:pt x="13444" y="1277"/>
                    <a:pt x="13273" y="1376"/>
                  </a:cubicBezTo>
                  <a:cubicBezTo>
                    <a:pt x="13198" y="1420"/>
                    <a:pt x="13119" y="1440"/>
                    <a:pt x="13048" y="1440"/>
                  </a:cubicBezTo>
                  <a:cubicBezTo>
                    <a:pt x="12990" y="1440"/>
                    <a:pt x="12935" y="1427"/>
                    <a:pt x="12888" y="1396"/>
                  </a:cubicBezTo>
                  <a:cubicBezTo>
                    <a:pt x="12884" y="1396"/>
                    <a:pt x="12881" y="1393"/>
                    <a:pt x="12881" y="1393"/>
                  </a:cubicBezTo>
                  <a:lnTo>
                    <a:pt x="13017" y="1314"/>
                  </a:lnTo>
                  <a:lnTo>
                    <a:pt x="13048" y="1314"/>
                  </a:lnTo>
                  <a:cubicBezTo>
                    <a:pt x="13109" y="1314"/>
                    <a:pt x="13168" y="1290"/>
                    <a:pt x="13209" y="1267"/>
                  </a:cubicBezTo>
                  <a:cubicBezTo>
                    <a:pt x="13362" y="1178"/>
                    <a:pt x="13499" y="1001"/>
                    <a:pt x="13598" y="789"/>
                  </a:cubicBezTo>
                  <a:lnTo>
                    <a:pt x="13368" y="659"/>
                  </a:lnTo>
                  <a:lnTo>
                    <a:pt x="13368" y="1109"/>
                  </a:lnTo>
                  <a:lnTo>
                    <a:pt x="7683" y="4184"/>
                  </a:lnTo>
                  <a:cubicBezTo>
                    <a:pt x="7659" y="4202"/>
                    <a:pt x="7625" y="4209"/>
                    <a:pt x="7590" y="4209"/>
                  </a:cubicBezTo>
                  <a:cubicBezTo>
                    <a:pt x="7573" y="4209"/>
                    <a:pt x="7553" y="4205"/>
                    <a:pt x="7536" y="4202"/>
                  </a:cubicBezTo>
                  <a:cubicBezTo>
                    <a:pt x="7522" y="4198"/>
                    <a:pt x="7508" y="4192"/>
                    <a:pt x="7495" y="4184"/>
                  </a:cubicBezTo>
                  <a:lnTo>
                    <a:pt x="242" y="0"/>
                  </a:lnTo>
                  <a:close/>
                </a:path>
              </a:pathLst>
            </a:custGeom>
            <a:solidFill>
              <a:srgbClr val="136F5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4" name="Google Shape;1184;g7457111804_0_105"/>
            <p:cNvSpPr/>
            <p:nvPr/>
          </p:nvSpPr>
          <p:spPr>
            <a:xfrm>
              <a:off x="5158875" y="3267225"/>
              <a:ext cx="10075" cy="5150"/>
            </a:xfrm>
            <a:custGeom>
              <a:rect b="b" l="l" r="r" t="t"/>
              <a:pathLst>
                <a:path extrusionOk="0" h="206" w="403">
                  <a:moveTo>
                    <a:pt x="403" y="1"/>
                  </a:moveTo>
                  <a:lnTo>
                    <a:pt x="1" y="206"/>
                  </a:lnTo>
                  <a:lnTo>
                    <a:pt x="1" y="206"/>
                  </a:lnTo>
                  <a:close/>
                </a:path>
              </a:pathLst>
            </a:custGeom>
            <a:solidFill>
              <a:srgbClr val="3748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5" name="Google Shape;1185;g7457111804_0_105"/>
            <p:cNvSpPr/>
            <p:nvPr/>
          </p:nvSpPr>
          <p:spPr>
            <a:xfrm>
              <a:off x="5000500" y="3352050"/>
              <a:ext cx="800" cy="350"/>
            </a:xfrm>
            <a:custGeom>
              <a:rect b="b" l="l" r="r" t="t"/>
              <a:pathLst>
                <a:path extrusionOk="0" h="14" w="32">
                  <a:moveTo>
                    <a:pt x="32" y="1"/>
                  </a:moveTo>
                  <a:lnTo>
                    <a:pt x="32" y="1"/>
                  </a:lnTo>
                  <a:cubicBezTo>
                    <a:pt x="21" y="7"/>
                    <a:pt x="11" y="10"/>
                    <a:pt x="1" y="14"/>
                  </a:cubicBezTo>
                  <a:cubicBezTo>
                    <a:pt x="14" y="10"/>
                    <a:pt x="25" y="7"/>
                    <a:pt x="32" y="1"/>
                  </a:cubicBezTo>
                  <a:close/>
                </a:path>
              </a:pathLst>
            </a:custGeom>
            <a:solidFill>
              <a:srgbClr val="1FB2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6" name="Google Shape;1186;g7457111804_0_105"/>
            <p:cNvSpPr/>
            <p:nvPr/>
          </p:nvSpPr>
          <p:spPr>
            <a:xfrm>
              <a:off x="4999400" y="3263575"/>
              <a:ext cx="169550" cy="88900"/>
            </a:xfrm>
            <a:custGeom>
              <a:rect b="b" l="l" r="r" t="t"/>
              <a:pathLst>
                <a:path extrusionOk="0" h="3556" w="6782">
                  <a:moveTo>
                    <a:pt x="6782" y="0"/>
                  </a:moveTo>
                  <a:lnTo>
                    <a:pt x="6683" y="58"/>
                  </a:lnTo>
                  <a:lnTo>
                    <a:pt x="6673" y="54"/>
                  </a:lnTo>
                  <a:lnTo>
                    <a:pt x="76" y="3392"/>
                  </a:lnTo>
                  <a:cubicBezTo>
                    <a:pt x="55" y="3406"/>
                    <a:pt x="28" y="3409"/>
                    <a:pt x="0" y="3409"/>
                  </a:cubicBezTo>
                  <a:lnTo>
                    <a:pt x="0" y="3556"/>
                  </a:lnTo>
                  <a:cubicBezTo>
                    <a:pt x="14" y="3556"/>
                    <a:pt x="31" y="3556"/>
                    <a:pt x="45" y="3553"/>
                  </a:cubicBezTo>
                  <a:cubicBezTo>
                    <a:pt x="55" y="3549"/>
                    <a:pt x="65" y="3546"/>
                    <a:pt x="76" y="3540"/>
                  </a:cubicBezTo>
                  <a:lnTo>
                    <a:pt x="6380" y="352"/>
                  </a:lnTo>
                  <a:lnTo>
                    <a:pt x="6782" y="147"/>
                  </a:lnTo>
                  <a:lnTo>
                    <a:pt x="6782" y="0"/>
                  </a:lnTo>
                  <a:close/>
                </a:path>
              </a:pathLst>
            </a:custGeom>
            <a:solidFill>
              <a:srgbClr val="1FB2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7" name="Google Shape;1187;g7457111804_0_105"/>
            <p:cNvSpPr/>
            <p:nvPr/>
          </p:nvSpPr>
          <p:spPr>
            <a:xfrm>
              <a:off x="4975600" y="3105875"/>
              <a:ext cx="190900" cy="159175"/>
            </a:xfrm>
            <a:custGeom>
              <a:rect b="b" l="l" r="r" t="t"/>
              <a:pathLst>
                <a:path extrusionOk="0" h="6367" w="7636">
                  <a:moveTo>
                    <a:pt x="0" y="1"/>
                  </a:moveTo>
                  <a:lnTo>
                    <a:pt x="0" y="1964"/>
                  </a:lnTo>
                  <a:lnTo>
                    <a:pt x="7635" y="6366"/>
                  </a:lnTo>
                  <a:lnTo>
                    <a:pt x="7635" y="442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8" name="Google Shape;1188;g7457111804_0_105"/>
            <p:cNvSpPr/>
            <p:nvPr/>
          </p:nvSpPr>
          <p:spPr>
            <a:xfrm>
              <a:off x="5133525" y="3220050"/>
              <a:ext cx="32975" cy="45000"/>
            </a:xfrm>
            <a:custGeom>
              <a:rect b="b" l="l" r="r" t="t"/>
              <a:pathLst>
                <a:path extrusionOk="0" h="1800" w="1319">
                  <a:moveTo>
                    <a:pt x="618" y="427"/>
                  </a:moveTo>
                  <a:lnTo>
                    <a:pt x="69" y="761"/>
                  </a:lnTo>
                  <a:cubicBezTo>
                    <a:pt x="45" y="799"/>
                    <a:pt x="21" y="840"/>
                    <a:pt x="0" y="881"/>
                  </a:cubicBezTo>
                  <a:lnTo>
                    <a:pt x="413" y="1119"/>
                  </a:lnTo>
                  <a:lnTo>
                    <a:pt x="413" y="1280"/>
                  </a:lnTo>
                  <a:lnTo>
                    <a:pt x="643" y="1410"/>
                  </a:lnTo>
                  <a:cubicBezTo>
                    <a:pt x="717" y="1239"/>
                    <a:pt x="769" y="1045"/>
                    <a:pt x="772" y="864"/>
                  </a:cubicBezTo>
                  <a:cubicBezTo>
                    <a:pt x="779" y="653"/>
                    <a:pt x="725" y="489"/>
                    <a:pt x="622" y="427"/>
                  </a:cubicBezTo>
                  <a:close/>
                  <a:moveTo>
                    <a:pt x="1318" y="0"/>
                  </a:moveTo>
                  <a:lnTo>
                    <a:pt x="734" y="355"/>
                  </a:lnTo>
                  <a:cubicBezTo>
                    <a:pt x="847" y="454"/>
                    <a:pt x="909" y="635"/>
                    <a:pt x="898" y="867"/>
                  </a:cubicBezTo>
                  <a:cubicBezTo>
                    <a:pt x="895" y="1072"/>
                    <a:pt x="840" y="1283"/>
                    <a:pt x="752" y="1472"/>
                  </a:cubicBezTo>
                  <a:lnTo>
                    <a:pt x="1318" y="1799"/>
                  </a:lnTo>
                  <a:lnTo>
                    <a:pt x="1318" y="1792"/>
                  </a:lnTo>
                  <a:lnTo>
                    <a:pt x="1318" y="0"/>
                  </a:lnTo>
                  <a:close/>
                </a:path>
              </a:pathLst>
            </a:custGeom>
            <a:solidFill>
              <a:srgbClr val="0C42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9" name="Google Shape;1189;g7457111804_0_105"/>
            <p:cNvSpPr/>
            <p:nvPr/>
          </p:nvSpPr>
          <p:spPr>
            <a:xfrm>
              <a:off x="4808525" y="3137875"/>
              <a:ext cx="335350" cy="202900"/>
            </a:xfrm>
            <a:custGeom>
              <a:rect b="b" l="l" r="r" t="t"/>
              <a:pathLst>
                <a:path extrusionOk="0" h="8116" w="13414">
                  <a:moveTo>
                    <a:pt x="5782" y="0"/>
                  </a:moveTo>
                  <a:lnTo>
                    <a:pt x="96" y="3079"/>
                  </a:lnTo>
                  <a:cubicBezTo>
                    <a:pt x="41" y="3106"/>
                    <a:pt x="0" y="3182"/>
                    <a:pt x="0" y="3239"/>
                  </a:cubicBezTo>
                  <a:lnTo>
                    <a:pt x="0" y="3636"/>
                  </a:lnTo>
                  <a:cubicBezTo>
                    <a:pt x="0" y="3697"/>
                    <a:pt x="41" y="3768"/>
                    <a:pt x="96" y="3796"/>
                  </a:cubicBezTo>
                  <a:lnTo>
                    <a:pt x="7544" y="8092"/>
                  </a:lnTo>
                  <a:cubicBezTo>
                    <a:pt x="7569" y="8108"/>
                    <a:pt x="7602" y="8116"/>
                    <a:pt x="7635" y="8116"/>
                  </a:cubicBezTo>
                  <a:cubicBezTo>
                    <a:pt x="7669" y="8116"/>
                    <a:pt x="7702" y="8108"/>
                    <a:pt x="7728" y="8092"/>
                  </a:cubicBezTo>
                  <a:lnTo>
                    <a:pt x="13413" y="5017"/>
                  </a:lnTo>
                  <a:lnTo>
                    <a:pt x="13413" y="4406"/>
                  </a:lnTo>
                  <a:lnTo>
                    <a:pt x="5782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0" name="Google Shape;1190;g7457111804_0_105"/>
            <p:cNvSpPr/>
            <p:nvPr/>
          </p:nvSpPr>
          <p:spPr>
            <a:xfrm>
              <a:off x="4809550" y="3137875"/>
              <a:ext cx="334325" cy="187625"/>
            </a:xfrm>
            <a:custGeom>
              <a:rect b="b" l="l" r="r" t="t"/>
              <a:pathLst>
                <a:path extrusionOk="0" h="7505" w="13373">
                  <a:moveTo>
                    <a:pt x="5741" y="0"/>
                  </a:moveTo>
                  <a:lnTo>
                    <a:pt x="55" y="3079"/>
                  </a:lnTo>
                  <a:cubicBezTo>
                    <a:pt x="0" y="3106"/>
                    <a:pt x="0" y="3154"/>
                    <a:pt x="55" y="3185"/>
                  </a:cubicBezTo>
                  <a:lnTo>
                    <a:pt x="7503" y="7482"/>
                  </a:lnTo>
                  <a:cubicBezTo>
                    <a:pt x="7528" y="7497"/>
                    <a:pt x="7561" y="7505"/>
                    <a:pt x="7594" y="7505"/>
                  </a:cubicBezTo>
                  <a:cubicBezTo>
                    <a:pt x="7628" y="7505"/>
                    <a:pt x="7661" y="7497"/>
                    <a:pt x="7687" y="7482"/>
                  </a:cubicBezTo>
                  <a:lnTo>
                    <a:pt x="13372" y="4406"/>
                  </a:lnTo>
                  <a:lnTo>
                    <a:pt x="5741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1" name="Google Shape;1191;g7457111804_0_105"/>
            <p:cNvSpPr/>
            <p:nvPr/>
          </p:nvSpPr>
          <p:spPr>
            <a:xfrm>
              <a:off x="5124225" y="3245950"/>
              <a:ext cx="7700" cy="4025"/>
            </a:xfrm>
            <a:custGeom>
              <a:rect b="b" l="l" r="r" t="t"/>
              <a:pathLst>
                <a:path extrusionOk="0" h="161" w="308">
                  <a:moveTo>
                    <a:pt x="136" y="1"/>
                  </a:moveTo>
                  <a:cubicBezTo>
                    <a:pt x="104" y="1"/>
                    <a:pt x="72" y="8"/>
                    <a:pt x="48" y="19"/>
                  </a:cubicBezTo>
                  <a:lnTo>
                    <a:pt x="38" y="29"/>
                  </a:lnTo>
                  <a:cubicBezTo>
                    <a:pt x="1" y="56"/>
                    <a:pt x="7" y="101"/>
                    <a:pt x="62" y="132"/>
                  </a:cubicBezTo>
                  <a:cubicBezTo>
                    <a:pt x="83" y="142"/>
                    <a:pt x="103" y="152"/>
                    <a:pt x="127" y="155"/>
                  </a:cubicBezTo>
                  <a:cubicBezTo>
                    <a:pt x="141" y="158"/>
                    <a:pt x="156" y="160"/>
                    <a:pt x="171" y="160"/>
                  </a:cubicBezTo>
                  <a:cubicBezTo>
                    <a:pt x="190" y="160"/>
                    <a:pt x="209" y="158"/>
                    <a:pt x="226" y="152"/>
                  </a:cubicBezTo>
                  <a:cubicBezTo>
                    <a:pt x="240" y="152"/>
                    <a:pt x="250" y="145"/>
                    <a:pt x="257" y="142"/>
                  </a:cubicBezTo>
                  <a:cubicBezTo>
                    <a:pt x="308" y="115"/>
                    <a:pt x="305" y="63"/>
                    <a:pt x="243" y="29"/>
                  </a:cubicBezTo>
                  <a:cubicBezTo>
                    <a:pt x="219" y="15"/>
                    <a:pt x="188" y="6"/>
                    <a:pt x="155" y="1"/>
                  </a:cubicBezTo>
                  <a:cubicBezTo>
                    <a:pt x="149" y="1"/>
                    <a:pt x="142" y="1"/>
                    <a:pt x="13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2" name="Google Shape;1192;g7457111804_0_105"/>
            <p:cNvSpPr/>
            <p:nvPr/>
          </p:nvSpPr>
          <p:spPr>
            <a:xfrm>
              <a:off x="4808525" y="3215250"/>
              <a:ext cx="190900" cy="125550"/>
            </a:xfrm>
            <a:custGeom>
              <a:rect b="b" l="l" r="r" t="t"/>
              <a:pathLst>
                <a:path extrusionOk="0" h="5022" w="7636">
                  <a:moveTo>
                    <a:pt x="72" y="1"/>
                  </a:moveTo>
                  <a:cubicBezTo>
                    <a:pt x="31" y="35"/>
                    <a:pt x="0" y="93"/>
                    <a:pt x="0" y="144"/>
                  </a:cubicBezTo>
                  <a:lnTo>
                    <a:pt x="0" y="541"/>
                  </a:lnTo>
                  <a:cubicBezTo>
                    <a:pt x="0" y="599"/>
                    <a:pt x="41" y="673"/>
                    <a:pt x="93" y="704"/>
                  </a:cubicBezTo>
                  <a:lnTo>
                    <a:pt x="7540" y="4997"/>
                  </a:lnTo>
                  <a:cubicBezTo>
                    <a:pt x="7567" y="5015"/>
                    <a:pt x="7602" y="5022"/>
                    <a:pt x="7635" y="5022"/>
                  </a:cubicBezTo>
                  <a:lnTo>
                    <a:pt x="7635" y="4408"/>
                  </a:lnTo>
                  <a:cubicBezTo>
                    <a:pt x="7631" y="4408"/>
                    <a:pt x="7627" y="4408"/>
                    <a:pt x="7623" y="4408"/>
                  </a:cubicBezTo>
                  <a:cubicBezTo>
                    <a:pt x="7593" y="4408"/>
                    <a:pt x="7564" y="4399"/>
                    <a:pt x="7540" y="4387"/>
                  </a:cubicBezTo>
                  <a:lnTo>
                    <a:pt x="93" y="90"/>
                  </a:lnTo>
                  <a:cubicBezTo>
                    <a:pt x="52" y="66"/>
                    <a:pt x="45" y="29"/>
                    <a:pt x="72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3" name="Google Shape;1193;g7457111804_0_105"/>
            <p:cNvSpPr/>
            <p:nvPr/>
          </p:nvSpPr>
          <p:spPr>
            <a:xfrm>
              <a:off x="5127900" y="3226975"/>
              <a:ext cx="28350" cy="44625"/>
            </a:xfrm>
            <a:custGeom>
              <a:rect b="b" l="l" r="r" t="t"/>
              <a:pathLst>
                <a:path extrusionOk="0" h="1785" w="1134">
                  <a:moveTo>
                    <a:pt x="749" y="0"/>
                  </a:moveTo>
                  <a:cubicBezTo>
                    <a:pt x="679" y="0"/>
                    <a:pt x="603" y="22"/>
                    <a:pt x="526" y="64"/>
                  </a:cubicBezTo>
                  <a:cubicBezTo>
                    <a:pt x="294" y="201"/>
                    <a:pt x="93" y="508"/>
                    <a:pt x="0" y="846"/>
                  </a:cubicBezTo>
                  <a:cubicBezTo>
                    <a:pt x="44" y="853"/>
                    <a:pt x="99" y="860"/>
                    <a:pt x="126" y="863"/>
                  </a:cubicBezTo>
                  <a:cubicBezTo>
                    <a:pt x="212" y="566"/>
                    <a:pt x="389" y="289"/>
                    <a:pt x="588" y="174"/>
                  </a:cubicBezTo>
                  <a:cubicBezTo>
                    <a:pt x="632" y="150"/>
                    <a:pt x="690" y="126"/>
                    <a:pt x="748" y="126"/>
                  </a:cubicBezTo>
                  <a:cubicBezTo>
                    <a:pt x="782" y="126"/>
                    <a:pt x="816" y="133"/>
                    <a:pt x="847" y="150"/>
                  </a:cubicBezTo>
                  <a:cubicBezTo>
                    <a:pt x="950" y="212"/>
                    <a:pt x="1004" y="376"/>
                    <a:pt x="997" y="587"/>
                  </a:cubicBezTo>
                  <a:cubicBezTo>
                    <a:pt x="986" y="993"/>
                    <a:pt x="755" y="1450"/>
                    <a:pt x="479" y="1611"/>
                  </a:cubicBezTo>
                  <a:cubicBezTo>
                    <a:pt x="435" y="1637"/>
                    <a:pt x="379" y="1661"/>
                    <a:pt x="319" y="1661"/>
                  </a:cubicBezTo>
                  <a:cubicBezTo>
                    <a:pt x="308" y="1661"/>
                    <a:pt x="298" y="1660"/>
                    <a:pt x="287" y="1658"/>
                  </a:cubicBezTo>
                  <a:lnTo>
                    <a:pt x="151" y="1737"/>
                  </a:lnTo>
                  <a:cubicBezTo>
                    <a:pt x="151" y="1737"/>
                    <a:pt x="154" y="1740"/>
                    <a:pt x="158" y="1740"/>
                  </a:cubicBezTo>
                  <a:cubicBezTo>
                    <a:pt x="205" y="1771"/>
                    <a:pt x="260" y="1784"/>
                    <a:pt x="318" y="1784"/>
                  </a:cubicBezTo>
                  <a:cubicBezTo>
                    <a:pt x="389" y="1784"/>
                    <a:pt x="468" y="1764"/>
                    <a:pt x="543" y="1720"/>
                  </a:cubicBezTo>
                  <a:cubicBezTo>
                    <a:pt x="857" y="1539"/>
                    <a:pt x="1113" y="1044"/>
                    <a:pt x="1123" y="590"/>
                  </a:cubicBezTo>
                  <a:cubicBezTo>
                    <a:pt x="1134" y="327"/>
                    <a:pt x="1055" y="130"/>
                    <a:pt x="912" y="44"/>
                  </a:cubicBezTo>
                  <a:cubicBezTo>
                    <a:pt x="862" y="15"/>
                    <a:pt x="808" y="0"/>
                    <a:pt x="74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4" name="Google Shape;1194;g7457111804_0_105"/>
            <p:cNvSpPr/>
            <p:nvPr/>
          </p:nvSpPr>
          <p:spPr>
            <a:xfrm>
              <a:off x="4808525" y="3104600"/>
              <a:ext cx="360425" cy="216850"/>
            </a:xfrm>
            <a:custGeom>
              <a:rect b="b" l="l" r="r" t="t"/>
              <a:pathLst>
                <a:path extrusionOk="0" h="8674" w="14417">
                  <a:moveTo>
                    <a:pt x="6789" y="0"/>
                  </a:moveTo>
                  <a:lnTo>
                    <a:pt x="76" y="4099"/>
                  </a:lnTo>
                  <a:cubicBezTo>
                    <a:pt x="35" y="4124"/>
                    <a:pt x="0" y="4178"/>
                    <a:pt x="0" y="4219"/>
                  </a:cubicBezTo>
                  <a:cubicBezTo>
                    <a:pt x="0" y="4260"/>
                    <a:pt x="35" y="4311"/>
                    <a:pt x="76" y="4335"/>
                  </a:cubicBezTo>
                  <a:lnTo>
                    <a:pt x="7561" y="8656"/>
                  </a:lnTo>
                  <a:cubicBezTo>
                    <a:pt x="7581" y="8668"/>
                    <a:pt x="7608" y="8674"/>
                    <a:pt x="7636" y="8674"/>
                  </a:cubicBezTo>
                  <a:cubicBezTo>
                    <a:pt x="7663" y="8674"/>
                    <a:pt x="7690" y="8668"/>
                    <a:pt x="7711" y="8656"/>
                  </a:cubicBezTo>
                  <a:lnTo>
                    <a:pt x="14417" y="4554"/>
                  </a:lnTo>
                  <a:lnTo>
                    <a:pt x="14417" y="4406"/>
                  </a:lnTo>
                  <a:lnTo>
                    <a:pt x="6789" y="0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5" name="Google Shape;1195;g7457111804_0_105"/>
            <p:cNvSpPr/>
            <p:nvPr/>
          </p:nvSpPr>
          <p:spPr>
            <a:xfrm>
              <a:off x="4809725" y="3207075"/>
              <a:ext cx="2575" cy="7025"/>
            </a:xfrm>
            <a:custGeom>
              <a:rect b="b" l="l" r="r" t="t"/>
              <a:pathLst>
                <a:path extrusionOk="0" h="281" w="103">
                  <a:moveTo>
                    <a:pt x="28" y="0"/>
                  </a:moveTo>
                  <a:cubicBezTo>
                    <a:pt x="25" y="3"/>
                    <a:pt x="21" y="6"/>
                    <a:pt x="18" y="9"/>
                  </a:cubicBezTo>
                  <a:lnTo>
                    <a:pt x="18" y="9"/>
                  </a:lnTo>
                  <a:cubicBezTo>
                    <a:pt x="19" y="9"/>
                    <a:pt x="20" y="8"/>
                    <a:pt x="21" y="8"/>
                  </a:cubicBezTo>
                  <a:cubicBezTo>
                    <a:pt x="24" y="4"/>
                    <a:pt x="24" y="4"/>
                    <a:pt x="28" y="0"/>
                  </a:cubicBezTo>
                  <a:close/>
                  <a:moveTo>
                    <a:pt x="18" y="9"/>
                  </a:moveTo>
                  <a:lnTo>
                    <a:pt x="18" y="9"/>
                  </a:lnTo>
                  <a:cubicBezTo>
                    <a:pt x="13" y="12"/>
                    <a:pt x="9" y="15"/>
                    <a:pt x="4" y="21"/>
                  </a:cubicBezTo>
                  <a:cubicBezTo>
                    <a:pt x="8" y="17"/>
                    <a:pt x="13" y="13"/>
                    <a:pt x="18" y="9"/>
                  </a:cubicBezTo>
                  <a:close/>
                  <a:moveTo>
                    <a:pt x="1" y="216"/>
                  </a:moveTo>
                  <a:cubicBezTo>
                    <a:pt x="8" y="223"/>
                    <a:pt x="13" y="228"/>
                    <a:pt x="20" y="232"/>
                  </a:cubicBezTo>
                  <a:lnTo>
                    <a:pt x="20" y="232"/>
                  </a:lnTo>
                  <a:cubicBezTo>
                    <a:pt x="14" y="228"/>
                    <a:pt x="7" y="222"/>
                    <a:pt x="1" y="216"/>
                  </a:cubicBezTo>
                  <a:close/>
                  <a:moveTo>
                    <a:pt x="20" y="232"/>
                  </a:moveTo>
                  <a:lnTo>
                    <a:pt x="20" y="232"/>
                  </a:lnTo>
                  <a:cubicBezTo>
                    <a:pt x="23" y="235"/>
                    <a:pt x="25" y="237"/>
                    <a:pt x="28" y="239"/>
                  </a:cubicBezTo>
                  <a:lnTo>
                    <a:pt x="103" y="280"/>
                  </a:lnTo>
                  <a:lnTo>
                    <a:pt x="103" y="280"/>
                  </a:lnTo>
                  <a:lnTo>
                    <a:pt x="28" y="236"/>
                  </a:lnTo>
                  <a:cubicBezTo>
                    <a:pt x="25" y="235"/>
                    <a:pt x="22" y="234"/>
                    <a:pt x="20" y="232"/>
                  </a:cubicBezTo>
                  <a:close/>
                </a:path>
              </a:pathLst>
            </a:custGeom>
            <a:solidFill>
              <a:srgbClr val="E1E1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6" name="Google Shape;1196;g7457111804_0_105"/>
            <p:cNvSpPr/>
            <p:nvPr/>
          </p:nvSpPr>
          <p:spPr>
            <a:xfrm>
              <a:off x="4812300" y="3214075"/>
              <a:ext cx="185325" cy="106925"/>
            </a:xfrm>
            <a:custGeom>
              <a:rect b="b" l="l" r="r" t="t"/>
              <a:pathLst>
                <a:path extrusionOk="0" h="4277" w="7413">
                  <a:moveTo>
                    <a:pt x="0" y="0"/>
                  </a:moveTo>
                  <a:lnTo>
                    <a:pt x="0" y="0"/>
                  </a:lnTo>
                  <a:lnTo>
                    <a:pt x="7410" y="4277"/>
                  </a:lnTo>
                  <a:lnTo>
                    <a:pt x="7413" y="4277"/>
                  </a:lnTo>
                  <a:lnTo>
                    <a:pt x="7410" y="4277"/>
                  </a:lnTo>
                  <a:close/>
                </a:path>
              </a:pathLst>
            </a:custGeom>
            <a:solidFill>
              <a:srgbClr val="E1E1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7" name="Google Shape;1197;g7457111804_0_105"/>
            <p:cNvSpPr/>
            <p:nvPr/>
          </p:nvSpPr>
          <p:spPr>
            <a:xfrm>
              <a:off x="4808525" y="3207250"/>
              <a:ext cx="190900" cy="114200"/>
            </a:xfrm>
            <a:custGeom>
              <a:rect b="b" l="l" r="r" t="t"/>
              <a:pathLst>
                <a:path extrusionOk="0" h="4568" w="7636">
                  <a:moveTo>
                    <a:pt x="69" y="1"/>
                  </a:moveTo>
                  <a:cubicBezTo>
                    <a:pt x="62" y="4"/>
                    <a:pt x="58" y="7"/>
                    <a:pt x="52" y="14"/>
                  </a:cubicBezTo>
                  <a:cubicBezTo>
                    <a:pt x="38" y="28"/>
                    <a:pt x="25" y="45"/>
                    <a:pt x="14" y="62"/>
                  </a:cubicBezTo>
                  <a:cubicBezTo>
                    <a:pt x="8" y="79"/>
                    <a:pt x="0" y="96"/>
                    <a:pt x="0" y="113"/>
                  </a:cubicBezTo>
                  <a:cubicBezTo>
                    <a:pt x="0" y="130"/>
                    <a:pt x="8" y="147"/>
                    <a:pt x="17" y="164"/>
                  </a:cubicBezTo>
                  <a:cubicBezTo>
                    <a:pt x="25" y="182"/>
                    <a:pt x="35" y="198"/>
                    <a:pt x="49" y="209"/>
                  </a:cubicBezTo>
                  <a:cubicBezTo>
                    <a:pt x="58" y="218"/>
                    <a:pt x="66" y="226"/>
                    <a:pt x="76" y="229"/>
                  </a:cubicBezTo>
                  <a:lnTo>
                    <a:pt x="151" y="273"/>
                  </a:lnTo>
                  <a:lnTo>
                    <a:pt x="7561" y="4550"/>
                  </a:lnTo>
                  <a:lnTo>
                    <a:pt x="7564" y="4550"/>
                  </a:lnTo>
                  <a:cubicBezTo>
                    <a:pt x="7584" y="4560"/>
                    <a:pt x="7608" y="4567"/>
                    <a:pt x="7635" y="4567"/>
                  </a:cubicBezTo>
                  <a:lnTo>
                    <a:pt x="7635" y="4416"/>
                  </a:lnTo>
                  <a:cubicBezTo>
                    <a:pt x="7608" y="4416"/>
                    <a:pt x="7581" y="4413"/>
                    <a:pt x="7561" y="4400"/>
                  </a:cubicBezTo>
                  <a:lnTo>
                    <a:pt x="76" y="79"/>
                  </a:lnTo>
                  <a:cubicBezTo>
                    <a:pt x="55" y="69"/>
                    <a:pt x="45" y="51"/>
                    <a:pt x="45" y="38"/>
                  </a:cubicBezTo>
                  <a:cubicBezTo>
                    <a:pt x="45" y="24"/>
                    <a:pt x="55" y="10"/>
                    <a:pt x="69" y="1"/>
                  </a:cubicBezTo>
                  <a:close/>
                </a:path>
              </a:pathLst>
            </a:custGeom>
            <a:solidFill>
              <a:srgbClr val="23C7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8" name="Google Shape;1198;g7457111804_0_105"/>
            <p:cNvSpPr/>
            <p:nvPr/>
          </p:nvSpPr>
          <p:spPr>
            <a:xfrm>
              <a:off x="4809375" y="3104600"/>
              <a:ext cx="359575" cy="213075"/>
            </a:xfrm>
            <a:custGeom>
              <a:rect b="b" l="l" r="r" t="t"/>
              <a:pathLst>
                <a:path extrusionOk="0" h="8523" w="14383">
                  <a:moveTo>
                    <a:pt x="6755" y="0"/>
                  </a:moveTo>
                  <a:lnTo>
                    <a:pt x="42" y="4099"/>
                  </a:lnTo>
                  <a:cubicBezTo>
                    <a:pt x="1" y="4124"/>
                    <a:pt x="1" y="4165"/>
                    <a:pt x="42" y="4185"/>
                  </a:cubicBezTo>
                  <a:lnTo>
                    <a:pt x="7527" y="8506"/>
                  </a:lnTo>
                  <a:cubicBezTo>
                    <a:pt x="7547" y="8519"/>
                    <a:pt x="7574" y="8522"/>
                    <a:pt x="7601" y="8522"/>
                  </a:cubicBezTo>
                  <a:cubicBezTo>
                    <a:pt x="7629" y="8522"/>
                    <a:pt x="7656" y="8519"/>
                    <a:pt x="7677" y="8506"/>
                  </a:cubicBezTo>
                  <a:lnTo>
                    <a:pt x="14383" y="4406"/>
                  </a:lnTo>
                  <a:lnTo>
                    <a:pt x="6755" y="0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9" name="Google Shape;1199;g7457111804_0_105"/>
            <p:cNvSpPr/>
            <p:nvPr/>
          </p:nvSpPr>
          <p:spPr>
            <a:xfrm>
              <a:off x="5135250" y="3220050"/>
              <a:ext cx="31250" cy="19050"/>
            </a:xfrm>
            <a:custGeom>
              <a:rect b="b" l="l" r="r" t="t"/>
              <a:pathLst>
                <a:path extrusionOk="0" h="762" w="1250">
                  <a:moveTo>
                    <a:pt x="549" y="427"/>
                  </a:moveTo>
                  <a:lnTo>
                    <a:pt x="0" y="761"/>
                  </a:lnTo>
                  <a:lnTo>
                    <a:pt x="0" y="761"/>
                  </a:lnTo>
                  <a:lnTo>
                    <a:pt x="549" y="427"/>
                  </a:lnTo>
                  <a:lnTo>
                    <a:pt x="549" y="427"/>
                  </a:lnTo>
                  <a:close/>
                  <a:moveTo>
                    <a:pt x="1249" y="0"/>
                  </a:moveTo>
                  <a:lnTo>
                    <a:pt x="665" y="355"/>
                  </a:lnTo>
                  <a:lnTo>
                    <a:pt x="665" y="355"/>
                  </a:lnTo>
                  <a:lnTo>
                    <a:pt x="1249" y="0"/>
                  </a:lnTo>
                  <a:close/>
                </a:path>
              </a:pathLst>
            </a:custGeom>
            <a:solidFill>
              <a:srgbClr val="0A35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0" name="Google Shape;1200;g7457111804_0_105"/>
            <p:cNvSpPr/>
            <p:nvPr/>
          </p:nvSpPr>
          <p:spPr>
            <a:xfrm>
              <a:off x="5000500" y="3242300"/>
              <a:ext cx="129475" cy="78950"/>
            </a:xfrm>
            <a:custGeom>
              <a:rect b="b" l="l" r="r" t="t"/>
              <a:pathLst>
                <a:path extrusionOk="0" h="3158" w="5179">
                  <a:moveTo>
                    <a:pt x="5178" y="1"/>
                  </a:moveTo>
                  <a:lnTo>
                    <a:pt x="32" y="3148"/>
                  </a:lnTo>
                  <a:cubicBezTo>
                    <a:pt x="21" y="3151"/>
                    <a:pt x="11" y="3154"/>
                    <a:pt x="1" y="3158"/>
                  </a:cubicBezTo>
                  <a:cubicBezTo>
                    <a:pt x="11" y="3154"/>
                    <a:pt x="21" y="3151"/>
                    <a:pt x="32" y="3148"/>
                  </a:cubicBezTo>
                  <a:lnTo>
                    <a:pt x="5178" y="1"/>
                  </a:lnTo>
                  <a:close/>
                </a:path>
              </a:pathLst>
            </a:custGeom>
            <a:solidFill>
              <a:srgbClr val="C8C8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1" name="Google Shape;1201;g7457111804_0_105"/>
            <p:cNvSpPr/>
            <p:nvPr/>
          </p:nvSpPr>
          <p:spPr>
            <a:xfrm>
              <a:off x="5129950" y="3228925"/>
              <a:ext cx="21950" cy="13400"/>
            </a:xfrm>
            <a:custGeom>
              <a:rect b="b" l="l" r="r" t="t"/>
              <a:pathLst>
                <a:path extrusionOk="0" h="536" w="878">
                  <a:moveTo>
                    <a:pt x="212" y="406"/>
                  </a:moveTo>
                  <a:lnTo>
                    <a:pt x="0" y="536"/>
                  </a:lnTo>
                  <a:lnTo>
                    <a:pt x="0" y="536"/>
                  </a:lnTo>
                  <a:lnTo>
                    <a:pt x="212" y="406"/>
                  </a:lnTo>
                  <a:lnTo>
                    <a:pt x="212" y="406"/>
                  </a:lnTo>
                  <a:close/>
                  <a:moveTo>
                    <a:pt x="877" y="0"/>
                  </a:moveTo>
                  <a:lnTo>
                    <a:pt x="761" y="72"/>
                  </a:lnTo>
                  <a:lnTo>
                    <a:pt x="761" y="72"/>
                  </a:lnTo>
                  <a:lnTo>
                    <a:pt x="877" y="0"/>
                  </a:lnTo>
                  <a:close/>
                </a:path>
              </a:pathLst>
            </a:custGeom>
            <a:solidFill>
              <a:srgbClr val="1E282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2" name="Google Shape;1202;g7457111804_0_105"/>
            <p:cNvSpPr/>
            <p:nvPr/>
          </p:nvSpPr>
          <p:spPr>
            <a:xfrm>
              <a:off x="4999400" y="3214750"/>
              <a:ext cx="169550" cy="106700"/>
            </a:xfrm>
            <a:custGeom>
              <a:rect b="b" l="l" r="r" t="t"/>
              <a:pathLst>
                <a:path extrusionOk="0" h="4268" w="6782">
                  <a:moveTo>
                    <a:pt x="6782" y="0"/>
                  </a:moveTo>
                  <a:lnTo>
                    <a:pt x="76" y="4100"/>
                  </a:lnTo>
                  <a:cubicBezTo>
                    <a:pt x="55" y="4113"/>
                    <a:pt x="28" y="4116"/>
                    <a:pt x="0" y="4116"/>
                  </a:cubicBezTo>
                  <a:lnTo>
                    <a:pt x="0" y="4267"/>
                  </a:lnTo>
                  <a:cubicBezTo>
                    <a:pt x="14" y="4267"/>
                    <a:pt x="31" y="4264"/>
                    <a:pt x="45" y="4260"/>
                  </a:cubicBezTo>
                  <a:cubicBezTo>
                    <a:pt x="55" y="4256"/>
                    <a:pt x="65" y="4253"/>
                    <a:pt x="76" y="4250"/>
                  </a:cubicBezTo>
                  <a:lnTo>
                    <a:pt x="5222" y="1103"/>
                  </a:lnTo>
                  <a:lnTo>
                    <a:pt x="5434" y="973"/>
                  </a:lnTo>
                  <a:lnTo>
                    <a:pt x="5983" y="639"/>
                  </a:lnTo>
                  <a:lnTo>
                    <a:pt x="6099" y="567"/>
                  </a:lnTo>
                  <a:lnTo>
                    <a:pt x="6683" y="212"/>
                  </a:lnTo>
                  <a:lnTo>
                    <a:pt x="6683" y="72"/>
                  </a:lnTo>
                  <a:lnTo>
                    <a:pt x="6782" y="4"/>
                  </a:lnTo>
                  <a:lnTo>
                    <a:pt x="6782" y="0"/>
                  </a:lnTo>
                  <a:close/>
                </a:path>
              </a:pathLst>
            </a:custGeom>
            <a:solidFill>
              <a:srgbClr val="1FB2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3" name="Google Shape;1203;g7457111804_0_105"/>
            <p:cNvSpPr/>
            <p:nvPr/>
          </p:nvSpPr>
          <p:spPr>
            <a:xfrm>
              <a:off x="5166475" y="3214850"/>
              <a:ext cx="2475" cy="50200"/>
            </a:xfrm>
            <a:custGeom>
              <a:rect b="b" l="l" r="r" t="t"/>
              <a:pathLst>
                <a:path extrusionOk="0" h="2008" w="99">
                  <a:moveTo>
                    <a:pt x="99" y="0"/>
                  </a:moveTo>
                  <a:lnTo>
                    <a:pt x="0" y="68"/>
                  </a:lnTo>
                  <a:lnTo>
                    <a:pt x="0" y="2007"/>
                  </a:lnTo>
                  <a:lnTo>
                    <a:pt x="99" y="1949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4" name="Google Shape;1204;g7457111804_0_105"/>
            <p:cNvSpPr/>
            <p:nvPr/>
          </p:nvSpPr>
          <p:spPr>
            <a:xfrm>
              <a:off x="5166475" y="3214850"/>
              <a:ext cx="2475" cy="50200"/>
            </a:xfrm>
            <a:custGeom>
              <a:rect b="b" l="l" r="r" t="t"/>
              <a:pathLst>
                <a:path extrusionOk="0" h="2008" w="99">
                  <a:moveTo>
                    <a:pt x="99" y="0"/>
                  </a:moveTo>
                  <a:lnTo>
                    <a:pt x="0" y="68"/>
                  </a:lnTo>
                  <a:lnTo>
                    <a:pt x="0" y="2007"/>
                  </a:lnTo>
                  <a:lnTo>
                    <a:pt x="99" y="1949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rgbClr val="1FB2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5" name="Google Shape;1205;g7457111804_0_105"/>
            <p:cNvSpPr/>
            <p:nvPr/>
          </p:nvSpPr>
          <p:spPr>
            <a:xfrm>
              <a:off x="4806825" y="3102800"/>
              <a:ext cx="357875" cy="206675"/>
            </a:xfrm>
            <a:custGeom>
              <a:rect b="b" l="l" r="r" t="t"/>
              <a:pathLst>
                <a:path extrusionOk="0" h="8267" w="14315">
                  <a:moveTo>
                    <a:pt x="6784" y="1"/>
                  </a:moveTo>
                  <a:cubicBezTo>
                    <a:pt x="6722" y="1"/>
                    <a:pt x="6661" y="15"/>
                    <a:pt x="6615" y="42"/>
                  </a:cubicBezTo>
                  <a:lnTo>
                    <a:pt x="0" y="3861"/>
                  </a:lnTo>
                  <a:lnTo>
                    <a:pt x="7632" y="8267"/>
                  </a:lnTo>
                  <a:lnTo>
                    <a:pt x="14246" y="4448"/>
                  </a:lnTo>
                  <a:cubicBezTo>
                    <a:pt x="14291" y="4421"/>
                    <a:pt x="14314" y="4387"/>
                    <a:pt x="14314" y="4349"/>
                  </a:cubicBezTo>
                  <a:lnTo>
                    <a:pt x="14314" y="4199"/>
                  </a:lnTo>
                  <a:lnTo>
                    <a:pt x="6956" y="42"/>
                  </a:lnTo>
                  <a:cubicBezTo>
                    <a:pt x="6908" y="15"/>
                    <a:pt x="6846" y="1"/>
                    <a:pt x="6784" y="1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6" name="Google Shape;1206;g7457111804_0_105"/>
            <p:cNvSpPr/>
            <p:nvPr/>
          </p:nvSpPr>
          <p:spPr>
            <a:xfrm>
              <a:off x="5000175" y="3207850"/>
              <a:ext cx="164525" cy="100100"/>
            </a:xfrm>
            <a:custGeom>
              <a:rect b="b" l="l" r="r" t="t"/>
              <a:pathLst>
                <a:path extrusionOk="0" h="4004" w="6581">
                  <a:moveTo>
                    <a:pt x="6580" y="0"/>
                  </a:moveTo>
                  <a:cubicBezTo>
                    <a:pt x="6580" y="35"/>
                    <a:pt x="6557" y="72"/>
                    <a:pt x="6512" y="99"/>
                  </a:cubicBezTo>
                  <a:lnTo>
                    <a:pt x="0" y="3857"/>
                  </a:lnTo>
                  <a:lnTo>
                    <a:pt x="0" y="4003"/>
                  </a:lnTo>
                  <a:lnTo>
                    <a:pt x="6512" y="246"/>
                  </a:lnTo>
                  <a:cubicBezTo>
                    <a:pt x="6557" y="219"/>
                    <a:pt x="6580" y="185"/>
                    <a:pt x="6580" y="147"/>
                  </a:cubicBezTo>
                  <a:lnTo>
                    <a:pt x="6580" y="126"/>
                  </a:lnTo>
                  <a:lnTo>
                    <a:pt x="6580" y="123"/>
                  </a:lnTo>
                  <a:lnTo>
                    <a:pt x="6580" y="120"/>
                  </a:lnTo>
                  <a:lnTo>
                    <a:pt x="6580" y="117"/>
                  </a:lnTo>
                  <a:lnTo>
                    <a:pt x="6580" y="113"/>
                  </a:lnTo>
                  <a:lnTo>
                    <a:pt x="6580" y="109"/>
                  </a:lnTo>
                  <a:lnTo>
                    <a:pt x="6580" y="106"/>
                  </a:lnTo>
                  <a:lnTo>
                    <a:pt x="6580" y="103"/>
                  </a:lnTo>
                  <a:lnTo>
                    <a:pt x="6580" y="99"/>
                  </a:lnTo>
                  <a:lnTo>
                    <a:pt x="6580" y="96"/>
                  </a:lnTo>
                  <a:lnTo>
                    <a:pt x="6580" y="0"/>
                  </a:lnTo>
                  <a:close/>
                </a:path>
              </a:pathLst>
            </a:custGeom>
            <a:solidFill>
              <a:srgbClr val="1FB2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7" name="Google Shape;1207;g7457111804_0_105"/>
            <p:cNvSpPr/>
            <p:nvPr/>
          </p:nvSpPr>
          <p:spPr>
            <a:xfrm>
              <a:off x="4806825" y="3099150"/>
              <a:ext cx="358475" cy="206575"/>
            </a:xfrm>
            <a:custGeom>
              <a:rect b="b" l="l" r="r" t="t"/>
              <a:pathLst>
                <a:path extrusionOk="0" h="8263" w="14339">
                  <a:moveTo>
                    <a:pt x="6784" y="0"/>
                  </a:moveTo>
                  <a:cubicBezTo>
                    <a:pt x="6722" y="0"/>
                    <a:pt x="6661" y="14"/>
                    <a:pt x="6615" y="41"/>
                  </a:cubicBezTo>
                  <a:lnTo>
                    <a:pt x="0" y="3860"/>
                  </a:lnTo>
                  <a:lnTo>
                    <a:pt x="7632" y="8263"/>
                  </a:lnTo>
                  <a:lnTo>
                    <a:pt x="14246" y="4447"/>
                  </a:lnTo>
                  <a:cubicBezTo>
                    <a:pt x="14338" y="4393"/>
                    <a:pt x="14338" y="4304"/>
                    <a:pt x="14246" y="4249"/>
                  </a:cubicBezTo>
                  <a:lnTo>
                    <a:pt x="6956" y="41"/>
                  </a:lnTo>
                  <a:cubicBezTo>
                    <a:pt x="6908" y="14"/>
                    <a:pt x="6846" y="0"/>
                    <a:pt x="6784" y="0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8" name="Google Shape;1208;g7457111804_0_105"/>
            <p:cNvSpPr/>
            <p:nvPr/>
          </p:nvSpPr>
          <p:spPr>
            <a:xfrm>
              <a:off x="5000175" y="3203575"/>
              <a:ext cx="164525" cy="100700"/>
            </a:xfrm>
            <a:custGeom>
              <a:rect b="b" l="l" r="r" t="t"/>
              <a:pathLst>
                <a:path extrusionOk="0" h="4028" w="6581">
                  <a:moveTo>
                    <a:pt x="0" y="3093"/>
                  </a:moveTo>
                  <a:lnTo>
                    <a:pt x="0" y="3287"/>
                  </a:lnTo>
                  <a:cubicBezTo>
                    <a:pt x="27" y="3298"/>
                    <a:pt x="54" y="3304"/>
                    <a:pt x="86" y="3304"/>
                  </a:cubicBezTo>
                  <a:cubicBezTo>
                    <a:pt x="140" y="3304"/>
                    <a:pt x="205" y="3284"/>
                    <a:pt x="270" y="3250"/>
                  </a:cubicBezTo>
                  <a:lnTo>
                    <a:pt x="294" y="3260"/>
                  </a:lnTo>
                  <a:lnTo>
                    <a:pt x="0" y="3093"/>
                  </a:lnTo>
                  <a:close/>
                  <a:moveTo>
                    <a:pt x="6386" y="1"/>
                  </a:moveTo>
                  <a:lnTo>
                    <a:pt x="6386" y="124"/>
                  </a:lnTo>
                  <a:lnTo>
                    <a:pt x="6376" y="130"/>
                  </a:lnTo>
                  <a:cubicBezTo>
                    <a:pt x="6396" y="175"/>
                    <a:pt x="6379" y="226"/>
                    <a:pt x="6314" y="263"/>
                  </a:cubicBezTo>
                  <a:lnTo>
                    <a:pt x="706" y="3499"/>
                  </a:lnTo>
                  <a:lnTo>
                    <a:pt x="369" y="3304"/>
                  </a:lnTo>
                  <a:cubicBezTo>
                    <a:pt x="355" y="3314"/>
                    <a:pt x="338" y="3322"/>
                    <a:pt x="325" y="3328"/>
                  </a:cubicBezTo>
                  <a:cubicBezTo>
                    <a:pt x="243" y="3376"/>
                    <a:pt x="161" y="3400"/>
                    <a:pt x="86" y="3400"/>
                  </a:cubicBezTo>
                  <a:cubicBezTo>
                    <a:pt x="54" y="3400"/>
                    <a:pt x="27" y="3396"/>
                    <a:pt x="0" y="3390"/>
                  </a:cubicBezTo>
                  <a:lnTo>
                    <a:pt x="0" y="4028"/>
                  </a:lnTo>
                  <a:lnTo>
                    <a:pt x="6512" y="270"/>
                  </a:lnTo>
                  <a:cubicBezTo>
                    <a:pt x="6557" y="243"/>
                    <a:pt x="6580" y="206"/>
                    <a:pt x="6580" y="171"/>
                  </a:cubicBezTo>
                  <a:cubicBezTo>
                    <a:pt x="6580" y="134"/>
                    <a:pt x="6557" y="99"/>
                    <a:pt x="6512" y="72"/>
                  </a:cubicBezTo>
                  <a:lnTo>
                    <a:pt x="6386" y="1"/>
                  </a:lnTo>
                  <a:close/>
                </a:path>
              </a:pathLst>
            </a:custGeom>
            <a:solidFill>
              <a:srgbClr val="136F5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9" name="Google Shape;1209;g7457111804_0_105"/>
            <p:cNvSpPr/>
            <p:nvPr/>
          </p:nvSpPr>
          <p:spPr>
            <a:xfrm>
              <a:off x="4827050" y="3098975"/>
              <a:ext cx="333050" cy="192075"/>
            </a:xfrm>
            <a:custGeom>
              <a:rect b="b" l="l" r="r" t="t"/>
              <a:pathLst>
                <a:path extrusionOk="0" h="7683" w="13322">
                  <a:moveTo>
                    <a:pt x="5781" y="0"/>
                  </a:moveTo>
                  <a:cubicBezTo>
                    <a:pt x="5719" y="0"/>
                    <a:pt x="5657" y="14"/>
                    <a:pt x="5612" y="41"/>
                  </a:cubicBezTo>
                  <a:lnTo>
                    <a:pt x="713" y="2867"/>
                  </a:lnTo>
                  <a:lnTo>
                    <a:pt x="1" y="2457"/>
                  </a:lnTo>
                  <a:lnTo>
                    <a:pt x="1" y="3280"/>
                  </a:lnTo>
                  <a:lnTo>
                    <a:pt x="7631" y="7683"/>
                  </a:lnTo>
                  <a:lnTo>
                    <a:pt x="13239" y="4447"/>
                  </a:lnTo>
                  <a:cubicBezTo>
                    <a:pt x="13304" y="4410"/>
                    <a:pt x="13321" y="4359"/>
                    <a:pt x="13301" y="4314"/>
                  </a:cubicBezTo>
                  <a:lnTo>
                    <a:pt x="13311" y="4308"/>
                  </a:lnTo>
                  <a:lnTo>
                    <a:pt x="13311" y="3553"/>
                  </a:lnTo>
                  <a:lnTo>
                    <a:pt x="12676" y="3922"/>
                  </a:lnTo>
                  <a:lnTo>
                    <a:pt x="5952" y="41"/>
                  </a:lnTo>
                  <a:cubicBezTo>
                    <a:pt x="5905" y="14"/>
                    <a:pt x="5843" y="0"/>
                    <a:pt x="5781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0" name="Google Shape;1210;g7457111804_0_105"/>
            <p:cNvSpPr/>
            <p:nvPr/>
          </p:nvSpPr>
          <p:spPr>
            <a:xfrm>
              <a:off x="4827050" y="3078400"/>
              <a:ext cx="333375" cy="192100"/>
            </a:xfrm>
            <a:custGeom>
              <a:rect b="b" l="l" r="r" t="t"/>
              <a:pathLst>
                <a:path extrusionOk="0" h="7684" w="13335">
                  <a:moveTo>
                    <a:pt x="5781" y="0"/>
                  </a:moveTo>
                  <a:cubicBezTo>
                    <a:pt x="5719" y="0"/>
                    <a:pt x="5657" y="14"/>
                    <a:pt x="5612" y="42"/>
                  </a:cubicBezTo>
                  <a:lnTo>
                    <a:pt x="1" y="3280"/>
                  </a:lnTo>
                  <a:lnTo>
                    <a:pt x="7631" y="7683"/>
                  </a:lnTo>
                  <a:lnTo>
                    <a:pt x="13239" y="4448"/>
                  </a:lnTo>
                  <a:cubicBezTo>
                    <a:pt x="13335" y="4394"/>
                    <a:pt x="13335" y="4304"/>
                    <a:pt x="13239" y="4250"/>
                  </a:cubicBezTo>
                  <a:lnTo>
                    <a:pt x="5952" y="42"/>
                  </a:lnTo>
                  <a:cubicBezTo>
                    <a:pt x="5905" y="14"/>
                    <a:pt x="5843" y="0"/>
                    <a:pt x="5781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1" name="Google Shape;1211;g7457111804_0_105"/>
            <p:cNvSpPr/>
            <p:nvPr/>
          </p:nvSpPr>
          <p:spPr>
            <a:xfrm>
              <a:off x="4827050" y="3160400"/>
              <a:ext cx="190800" cy="130650"/>
            </a:xfrm>
            <a:custGeom>
              <a:rect b="b" l="l" r="r" t="t"/>
              <a:pathLst>
                <a:path extrusionOk="0" h="5226" w="7632">
                  <a:moveTo>
                    <a:pt x="1" y="0"/>
                  </a:moveTo>
                  <a:lnTo>
                    <a:pt x="1" y="823"/>
                  </a:lnTo>
                  <a:lnTo>
                    <a:pt x="7631" y="5226"/>
                  </a:lnTo>
                  <a:lnTo>
                    <a:pt x="7631" y="440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2" name="Google Shape;1212;g7457111804_0_105"/>
            <p:cNvSpPr/>
            <p:nvPr/>
          </p:nvSpPr>
          <p:spPr>
            <a:xfrm>
              <a:off x="5014000" y="3259100"/>
              <a:ext cx="7775" cy="4000"/>
            </a:xfrm>
            <a:custGeom>
              <a:rect b="b" l="l" r="r" t="t"/>
              <a:pathLst>
                <a:path extrusionOk="0" h="160" w="311">
                  <a:moveTo>
                    <a:pt x="137" y="1"/>
                  </a:moveTo>
                  <a:cubicBezTo>
                    <a:pt x="104" y="1"/>
                    <a:pt x="74" y="7"/>
                    <a:pt x="51" y="22"/>
                  </a:cubicBezTo>
                  <a:cubicBezTo>
                    <a:pt x="45" y="22"/>
                    <a:pt x="41" y="25"/>
                    <a:pt x="41" y="28"/>
                  </a:cubicBezTo>
                  <a:cubicBezTo>
                    <a:pt x="0" y="60"/>
                    <a:pt x="7" y="100"/>
                    <a:pt x="65" y="135"/>
                  </a:cubicBezTo>
                  <a:cubicBezTo>
                    <a:pt x="82" y="145"/>
                    <a:pt x="103" y="151"/>
                    <a:pt x="126" y="155"/>
                  </a:cubicBezTo>
                  <a:cubicBezTo>
                    <a:pt x="142" y="158"/>
                    <a:pt x="157" y="160"/>
                    <a:pt x="173" y="160"/>
                  </a:cubicBezTo>
                  <a:cubicBezTo>
                    <a:pt x="192" y="160"/>
                    <a:pt x="211" y="157"/>
                    <a:pt x="229" y="151"/>
                  </a:cubicBezTo>
                  <a:cubicBezTo>
                    <a:pt x="239" y="151"/>
                    <a:pt x="249" y="148"/>
                    <a:pt x="259" y="141"/>
                  </a:cubicBezTo>
                  <a:cubicBezTo>
                    <a:pt x="311" y="114"/>
                    <a:pt x="304" y="63"/>
                    <a:pt x="246" y="28"/>
                  </a:cubicBezTo>
                  <a:cubicBezTo>
                    <a:pt x="218" y="15"/>
                    <a:pt x="188" y="5"/>
                    <a:pt x="157" y="1"/>
                  </a:cubicBezTo>
                  <a:cubicBezTo>
                    <a:pt x="150" y="1"/>
                    <a:pt x="143" y="1"/>
                    <a:pt x="13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3" name="Google Shape;1213;g7457111804_0_105"/>
            <p:cNvSpPr/>
            <p:nvPr/>
          </p:nvSpPr>
          <p:spPr>
            <a:xfrm>
              <a:off x="4993950" y="3256325"/>
              <a:ext cx="25775" cy="32275"/>
            </a:xfrm>
            <a:custGeom>
              <a:rect b="b" l="l" r="r" t="t"/>
              <a:pathLst>
                <a:path extrusionOk="0" h="1291" w="1031">
                  <a:moveTo>
                    <a:pt x="713" y="0"/>
                  </a:moveTo>
                  <a:cubicBezTo>
                    <a:pt x="635" y="0"/>
                    <a:pt x="557" y="24"/>
                    <a:pt x="475" y="71"/>
                  </a:cubicBezTo>
                  <a:cubicBezTo>
                    <a:pt x="208" y="221"/>
                    <a:pt x="0" y="583"/>
                    <a:pt x="0" y="891"/>
                  </a:cubicBezTo>
                  <a:cubicBezTo>
                    <a:pt x="0" y="1007"/>
                    <a:pt x="31" y="1102"/>
                    <a:pt x="89" y="1174"/>
                  </a:cubicBezTo>
                  <a:cubicBezTo>
                    <a:pt x="147" y="1249"/>
                    <a:pt x="235" y="1290"/>
                    <a:pt x="335" y="1290"/>
                  </a:cubicBezTo>
                  <a:cubicBezTo>
                    <a:pt x="410" y="1290"/>
                    <a:pt x="492" y="1266"/>
                    <a:pt x="574" y="1218"/>
                  </a:cubicBezTo>
                  <a:cubicBezTo>
                    <a:pt x="587" y="1212"/>
                    <a:pt x="604" y="1204"/>
                    <a:pt x="618" y="1194"/>
                  </a:cubicBezTo>
                  <a:lnTo>
                    <a:pt x="519" y="1140"/>
                  </a:lnTo>
                  <a:cubicBezTo>
                    <a:pt x="453" y="1176"/>
                    <a:pt x="391" y="1194"/>
                    <a:pt x="336" y="1194"/>
                  </a:cubicBezTo>
                  <a:cubicBezTo>
                    <a:pt x="196" y="1194"/>
                    <a:pt x="99" y="1082"/>
                    <a:pt x="99" y="891"/>
                  </a:cubicBezTo>
                  <a:cubicBezTo>
                    <a:pt x="99" y="621"/>
                    <a:pt x="290" y="290"/>
                    <a:pt x="522" y="157"/>
                  </a:cubicBezTo>
                  <a:cubicBezTo>
                    <a:pt x="589" y="117"/>
                    <a:pt x="654" y="98"/>
                    <a:pt x="711" y="98"/>
                  </a:cubicBezTo>
                  <a:cubicBezTo>
                    <a:pt x="762" y="98"/>
                    <a:pt x="807" y="113"/>
                    <a:pt x="843" y="139"/>
                  </a:cubicBezTo>
                  <a:cubicBezTo>
                    <a:pt x="881" y="167"/>
                    <a:pt x="911" y="208"/>
                    <a:pt x="928" y="266"/>
                  </a:cubicBezTo>
                  <a:cubicBezTo>
                    <a:pt x="944" y="269"/>
                    <a:pt x="959" y="271"/>
                    <a:pt x="975" y="271"/>
                  </a:cubicBezTo>
                  <a:cubicBezTo>
                    <a:pt x="994" y="271"/>
                    <a:pt x="1013" y="268"/>
                    <a:pt x="1031" y="262"/>
                  </a:cubicBezTo>
                  <a:cubicBezTo>
                    <a:pt x="1017" y="205"/>
                    <a:pt x="993" y="153"/>
                    <a:pt x="959" y="112"/>
                  </a:cubicBezTo>
                  <a:cubicBezTo>
                    <a:pt x="901" y="41"/>
                    <a:pt x="815" y="0"/>
                    <a:pt x="71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4" name="Google Shape;1214;g7457111804_0_105"/>
            <p:cNvSpPr/>
            <p:nvPr/>
          </p:nvSpPr>
          <p:spPr>
            <a:xfrm>
              <a:off x="5000100" y="3178675"/>
              <a:ext cx="164600" cy="84125"/>
            </a:xfrm>
            <a:custGeom>
              <a:rect b="b" l="l" r="r" t="t"/>
              <a:pathLst>
                <a:path extrusionOk="0" h="3365" w="6584">
                  <a:moveTo>
                    <a:pt x="6583" y="0"/>
                  </a:moveTo>
                  <a:lnTo>
                    <a:pt x="0" y="3215"/>
                  </a:lnTo>
                  <a:lnTo>
                    <a:pt x="0" y="3365"/>
                  </a:lnTo>
                  <a:lnTo>
                    <a:pt x="6498" y="256"/>
                  </a:lnTo>
                  <a:cubicBezTo>
                    <a:pt x="6546" y="229"/>
                    <a:pt x="6583" y="161"/>
                    <a:pt x="6583" y="106"/>
                  </a:cubicBezTo>
                  <a:lnTo>
                    <a:pt x="6583" y="0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5" name="Google Shape;1215;g7457111804_0_105"/>
            <p:cNvSpPr/>
            <p:nvPr/>
          </p:nvSpPr>
          <p:spPr>
            <a:xfrm>
              <a:off x="5000175" y="3178675"/>
              <a:ext cx="164525" cy="84125"/>
            </a:xfrm>
            <a:custGeom>
              <a:rect b="b" l="l" r="r" t="t"/>
              <a:pathLst>
                <a:path extrusionOk="0" h="3365" w="6581">
                  <a:moveTo>
                    <a:pt x="6580" y="0"/>
                  </a:moveTo>
                  <a:cubicBezTo>
                    <a:pt x="6580" y="34"/>
                    <a:pt x="6557" y="71"/>
                    <a:pt x="6512" y="99"/>
                  </a:cubicBezTo>
                  <a:lnTo>
                    <a:pt x="0" y="3222"/>
                  </a:lnTo>
                  <a:lnTo>
                    <a:pt x="0" y="3365"/>
                  </a:lnTo>
                  <a:lnTo>
                    <a:pt x="6495" y="256"/>
                  </a:lnTo>
                  <a:cubicBezTo>
                    <a:pt x="6543" y="229"/>
                    <a:pt x="6580" y="161"/>
                    <a:pt x="6580" y="106"/>
                  </a:cubicBezTo>
                  <a:lnTo>
                    <a:pt x="6580" y="0"/>
                  </a:lnTo>
                  <a:close/>
                </a:path>
              </a:pathLst>
            </a:custGeom>
            <a:solidFill>
              <a:srgbClr val="1FB2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6" name="Google Shape;1216;g7457111804_0_105"/>
            <p:cNvSpPr/>
            <p:nvPr/>
          </p:nvSpPr>
          <p:spPr>
            <a:xfrm>
              <a:off x="4806825" y="3069950"/>
              <a:ext cx="358475" cy="190575"/>
            </a:xfrm>
            <a:custGeom>
              <a:rect b="b" l="l" r="r" t="t"/>
              <a:pathLst>
                <a:path extrusionOk="0" h="7623" w="14339">
                  <a:moveTo>
                    <a:pt x="6784" y="1"/>
                  </a:moveTo>
                  <a:cubicBezTo>
                    <a:pt x="6722" y="1"/>
                    <a:pt x="6661" y="15"/>
                    <a:pt x="6615" y="42"/>
                  </a:cubicBezTo>
                  <a:lnTo>
                    <a:pt x="0" y="3216"/>
                  </a:lnTo>
                  <a:lnTo>
                    <a:pt x="7632" y="7622"/>
                  </a:lnTo>
                  <a:lnTo>
                    <a:pt x="14246" y="4448"/>
                  </a:lnTo>
                  <a:cubicBezTo>
                    <a:pt x="14338" y="4393"/>
                    <a:pt x="14338" y="4305"/>
                    <a:pt x="14246" y="4250"/>
                  </a:cubicBezTo>
                  <a:lnTo>
                    <a:pt x="6956" y="42"/>
                  </a:lnTo>
                  <a:cubicBezTo>
                    <a:pt x="6908" y="15"/>
                    <a:pt x="6846" y="1"/>
                    <a:pt x="6784" y="1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7" name="Google Shape;1217;g7457111804_0_105"/>
            <p:cNvSpPr/>
            <p:nvPr/>
          </p:nvSpPr>
          <p:spPr>
            <a:xfrm>
              <a:off x="4806825" y="3150250"/>
              <a:ext cx="190800" cy="159225"/>
            </a:xfrm>
            <a:custGeom>
              <a:rect b="b" l="l" r="r" t="t"/>
              <a:pathLst>
                <a:path extrusionOk="0" h="6369" w="7632">
                  <a:moveTo>
                    <a:pt x="0" y="0"/>
                  </a:moveTo>
                  <a:lnTo>
                    <a:pt x="0" y="1963"/>
                  </a:lnTo>
                  <a:lnTo>
                    <a:pt x="7632" y="6369"/>
                  </a:lnTo>
                  <a:lnTo>
                    <a:pt x="7632" y="44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8" name="Google Shape;1218;g7457111804_0_105"/>
            <p:cNvSpPr/>
            <p:nvPr/>
          </p:nvSpPr>
          <p:spPr>
            <a:xfrm>
              <a:off x="4806825" y="3150350"/>
              <a:ext cx="190800" cy="159125"/>
            </a:xfrm>
            <a:custGeom>
              <a:rect b="b" l="l" r="r" t="t"/>
              <a:pathLst>
                <a:path extrusionOk="0" h="6365" w="7632">
                  <a:moveTo>
                    <a:pt x="0" y="0"/>
                  </a:moveTo>
                  <a:lnTo>
                    <a:pt x="0" y="1959"/>
                  </a:lnTo>
                  <a:lnTo>
                    <a:pt x="7632" y="6365"/>
                  </a:lnTo>
                  <a:lnTo>
                    <a:pt x="7632" y="4877"/>
                  </a:lnTo>
                  <a:lnTo>
                    <a:pt x="7632" y="4645"/>
                  </a:lnTo>
                  <a:lnTo>
                    <a:pt x="7632" y="4406"/>
                  </a:lnTo>
                  <a:lnTo>
                    <a:pt x="5843" y="33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C7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9" name="Google Shape;1219;g7457111804_0_105"/>
            <p:cNvSpPr/>
            <p:nvPr/>
          </p:nvSpPr>
          <p:spPr>
            <a:xfrm>
              <a:off x="4942150" y="3245650"/>
              <a:ext cx="26225" cy="32350"/>
            </a:xfrm>
            <a:custGeom>
              <a:rect b="b" l="l" r="r" t="t"/>
              <a:pathLst>
                <a:path extrusionOk="0" h="1294" w="1049">
                  <a:moveTo>
                    <a:pt x="335" y="0"/>
                  </a:moveTo>
                  <a:cubicBezTo>
                    <a:pt x="137" y="0"/>
                    <a:pt x="0" y="161"/>
                    <a:pt x="0" y="403"/>
                  </a:cubicBezTo>
                  <a:cubicBezTo>
                    <a:pt x="0" y="710"/>
                    <a:pt x="209" y="1069"/>
                    <a:pt x="475" y="1222"/>
                  </a:cubicBezTo>
                  <a:cubicBezTo>
                    <a:pt x="557" y="1270"/>
                    <a:pt x="639" y="1294"/>
                    <a:pt x="713" y="1294"/>
                  </a:cubicBezTo>
                  <a:cubicBezTo>
                    <a:pt x="813" y="1294"/>
                    <a:pt x="901" y="1253"/>
                    <a:pt x="959" y="1177"/>
                  </a:cubicBezTo>
                  <a:cubicBezTo>
                    <a:pt x="1017" y="1106"/>
                    <a:pt x="1048" y="1007"/>
                    <a:pt x="1048" y="891"/>
                  </a:cubicBezTo>
                  <a:cubicBezTo>
                    <a:pt x="1048" y="584"/>
                    <a:pt x="840" y="226"/>
                    <a:pt x="573" y="72"/>
                  </a:cubicBezTo>
                  <a:cubicBezTo>
                    <a:pt x="491" y="24"/>
                    <a:pt x="410" y="0"/>
                    <a:pt x="33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0" name="Google Shape;1220;g7457111804_0_105"/>
            <p:cNvSpPr/>
            <p:nvPr/>
          </p:nvSpPr>
          <p:spPr>
            <a:xfrm>
              <a:off x="4944625" y="3248100"/>
              <a:ext cx="21275" cy="27425"/>
            </a:xfrm>
            <a:custGeom>
              <a:rect b="b" l="l" r="r" t="t"/>
              <a:pathLst>
                <a:path extrusionOk="0" h="1097" w="851">
                  <a:moveTo>
                    <a:pt x="236" y="1"/>
                  </a:moveTo>
                  <a:cubicBezTo>
                    <a:pt x="97" y="1"/>
                    <a:pt x="0" y="113"/>
                    <a:pt x="0" y="305"/>
                  </a:cubicBezTo>
                  <a:cubicBezTo>
                    <a:pt x="0" y="575"/>
                    <a:pt x="192" y="903"/>
                    <a:pt x="427" y="1038"/>
                  </a:cubicBezTo>
                  <a:cubicBezTo>
                    <a:pt x="494" y="1078"/>
                    <a:pt x="558" y="1097"/>
                    <a:pt x="614" y="1097"/>
                  </a:cubicBezTo>
                  <a:cubicBezTo>
                    <a:pt x="754" y="1097"/>
                    <a:pt x="850" y="984"/>
                    <a:pt x="850" y="793"/>
                  </a:cubicBezTo>
                  <a:cubicBezTo>
                    <a:pt x="850" y="523"/>
                    <a:pt x="659" y="196"/>
                    <a:pt x="424" y="59"/>
                  </a:cubicBezTo>
                  <a:cubicBezTo>
                    <a:pt x="357" y="20"/>
                    <a:pt x="293" y="1"/>
                    <a:pt x="236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1" name="Google Shape;1221;g7457111804_0_105"/>
            <p:cNvSpPr/>
            <p:nvPr/>
          </p:nvSpPr>
          <p:spPr>
            <a:xfrm>
              <a:off x="4821425" y="3173825"/>
              <a:ext cx="106000" cy="81550"/>
            </a:xfrm>
            <a:custGeom>
              <a:rect b="b" l="l" r="r" t="t"/>
              <a:pathLst>
                <a:path extrusionOk="0" h="3262" w="4240">
                  <a:moveTo>
                    <a:pt x="257" y="0"/>
                  </a:moveTo>
                  <a:cubicBezTo>
                    <a:pt x="105" y="0"/>
                    <a:pt x="0" y="123"/>
                    <a:pt x="0" y="334"/>
                  </a:cubicBezTo>
                  <a:lnTo>
                    <a:pt x="0" y="481"/>
                  </a:lnTo>
                  <a:cubicBezTo>
                    <a:pt x="0" y="777"/>
                    <a:pt x="208" y="1139"/>
                    <a:pt x="464" y="1286"/>
                  </a:cubicBezTo>
                  <a:lnTo>
                    <a:pt x="3772" y="3198"/>
                  </a:lnTo>
                  <a:cubicBezTo>
                    <a:pt x="3847" y="3241"/>
                    <a:pt x="3917" y="3262"/>
                    <a:pt x="3980" y="3262"/>
                  </a:cubicBezTo>
                  <a:cubicBezTo>
                    <a:pt x="4134" y="3262"/>
                    <a:pt x="4239" y="3139"/>
                    <a:pt x="4239" y="2927"/>
                  </a:cubicBezTo>
                  <a:lnTo>
                    <a:pt x="4239" y="2781"/>
                  </a:lnTo>
                  <a:cubicBezTo>
                    <a:pt x="4239" y="2484"/>
                    <a:pt x="4030" y="2122"/>
                    <a:pt x="3772" y="1972"/>
                  </a:cubicBezTo>
                  <a:lnTo>
                    <a:pt x="464" y="65"/>
                  </a:lnTo>
                  <a:cubicBezTo>
                    <a:pt x="390" y="21"/>
                    <a:pt x="319" y="0"/>
                    <a:pt x="257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2" name="Google Shape;1222;g7457111804_0_105"/>
            <p:cNvSpPr/>
            <p:nvPr/>
          </p:nvSpPr>
          <p:spPr>
            <a:xfrm>
              <a:off x="4997625" y="3259200"/>
              <a:ext cx="2575" cy="50275"/>
            </a:xfrm>
            <a:custGeom>
              <a:rect b="b" l="l" r="r" t="t"/>
              <a:pathLst>
                <a:path extrusionOk="0" h="2011" w="103">
                  <a:moveTo>
                    <a:pt x="102" y="1"/>
                  </a:moveTo>
                  <a:lnTo>
                    <a:pt x="0" y="52"/>
                  </a:lnTo>
                  <a:lnTo>
                    <a:pt x="0" y="2011"/>
                  </a:lnTo>
                  <a:lnTo>
                    <a:pt x="102" y="195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3" name="Google Shape;1223;g7457111804_0_105"/>
            <p:cNvSpPr/>
            <p:nvPr/>
          </p:nvSpPr>
          <p:spPr>
            <a:xfrm>
              <a:off x="4997625" y="3259200"/>
              <a:ext cx="2575" cy="50275"/>
            </a:xfrm>
            <a:custGeom>
              <a:rect b="b" l="l" r="r" t="t"/>
              <a:pathLst>
                <a:path extrusionOk="0" h="2011" w="103">
                  <a:moveTo>
                    <a:pt x="102" y="1"/>
                  </a:moveTo>
                  <a:lnTo>
                    <a:pt x="65" y="21"/>
                  </a:lnTo>
                  <a:lnTo>
                    <a:pt x="0" y="52"/>
                  </a:lnTo>
                  <a:lnTo>
                    <a:pt x="0" y="2011"/>
                  </a:lnTo>
                  <a:lnTo>
                    <a:pt x="102" y="1953"/>
                  </a:lnTo>
                  <a:lnTo>
                    <a:pt x="102" y="315"/>
                  </a:lnTo>
                  <a:lnTo>
                    <a:pt x="102" y="147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1FB2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4" name="Google Shape;1224;g7457111804_0_105"/>
            <p:cNvSpPr/>
            <p:nvPr/>
          </p:nvSpPr>
          <p:spPr>
            <a:xfrm>
              <a:off x="4808525" y="3051950"/>
              <a:ext cx="360425" cy="199200"/>
            </a:xfrm>
            <a:custGeom>
              <a:rect b="b" l="l" r="r" t="t"/>
              <a:pathLst>
                <a:path extrusionOk="0" h="7968" w="14417">
                  <a:moveTo>
                    <a:pt x="6789" y="0"/>
                  </a:moveTo>
                  <a:lnTo>
                    <a:pt x="76" y="3393"/>
                  </a:lnTo>
                  <a:cubicBezTo>
                    <a:pt x="35" y="3417"/>
                    <a:pt x="0" y="3472"/>
                    <a:pt x="0" y="3513"/>
                  </a:cubicBezTo>
                  <a:cubicBezTo>
                    <a:pt x="0" y="3554"/>
                    <a:pt x="35" y="3609"/>
                    <a:pt x="76" y="3632"/>
                  </a:cubicBezTo>
                  <a:lnTo>
                    <a:pt x="7561" y="7950"/>
                  </a:lnTo>
                  <a:cubicBezTo>
                    <a:pt x="7581" y="7962"/>
                    <a:pt x="7608" y="7968"/>
                    <a:pt x="7636" y="7968"/>
                  </a:cubicBezTo>
                  <a:cubicBezTo>
                    <a:pt x="7663" y="7968"/>
                    <a:pt x="7690" y="7962"/>
                    <a:pt x="7711" y="7950"/>
                  </a:cubicBezTo>
                  <a:lnTo>
                    <a:pt x="14417" y="4554"/>
                  </a:lnTo>
                  <a:lnTo>
                    <a:pt x="14417" y="4407"/>
                  </a:lnTo>
                  <a:lnTo>
                    <a:pt x="6789" y="0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5" name="Google Shape;1225;g7457111804_0_105"/>
            <p:cNvSpPr/>
            <p:nvPr/>
          </p:nvSpPr>
          <p:spPr>
            <a:xfrm>
              <a:off x="4809800" y="3136775"/>
              <a:ext cx="625" cy="525"/>
            </a:xfrm>
            <a:custGeom>
              <a:rect b="b" l="l" r="r" t="t"/>
              <a:pathLst>
                <a:path extrusionOk="0" h="21" w="25">
                  <a:moveTo>
                    <a:pt x="24" y="0"/>
                  </a:moveTo>
                  <a:cubicBezTo>
                    <a:pt x="22" y="3"/>
                    <a:pt x="20" y="5"/>
                    <a:pt x="18" y="7"/>
                  </a:cubicBezTo>
                  <a:lnTo>
                    <a:pt x="18" y="7"/>
                  </a:lnTo>
                  <a:cubicBezTo>
                    <a:pt x="18" y="7"/>
                    <a:pt x="18" y="7"/>
                    <a:pt x="18" y="7"/>
                  </a:cubicBezTo>
                  <a:lnTo>
                    <a:pt x="24" y="0"/>
                  </a:lnTo>
                  <a:close/>
                  <a:moveTo>
                    <a:pt x="18" y="7"/>
                  </a:moveTo>
                  <a:cubicBezTo>
                    <a:pt x="11" y="11"/>
                    <a:pt x="7" y="14"/>
                    <a:pt x="1" y="21"/>
                  </a:cubicBezTo>
                  <a:cubicBezTo>
                    <a:pt x="7" y="16"/>
                    <a:pt x="13" y="11"/>
                    <a:pt x="18" y="7"/>
                  </a:cubicBezTo>
                  <a:close/>
                </a:path>
              </a:pathLst>
            </a:custGeom>
            <a:solidFill>
              <a:srgbClr val="E1E1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6" name="Google Shape;1226;g7457111804_0_105"/>
            <p:cNvSpPr/>
            <p:nvPr/>
          </p:nvSpPr>
          <p:spPr>
            <a:xfrm>
              <a:off x="4816025" y="3145900"/>
              <a:ext cx="181600" cy="104800"/>
            </a:xfrm>
            <a:custGeom>
              <a:rect b="b" l="l" r="r" t="t"/>
              <a:pathLst>
                <a:path extrusionOk="0" h="4192" w="7264">
                  <a:moveTo>
                    <a:pt x="1" y="0"/>
                  </a:moveTo>
                  <a:lnTo>
                    <a:pt x="1" y="0"/>
                  </a:lnTo>
                  <a:lnTo>
                    <a:pt x="7261" y="4192"/>
                  </a:lnTo>
                  <a:lnTo>
                    <a:pt x="7264" y="4192"/>
                  </a:lnTo>
                  <a:lnTo>
                    <a:pt x="7261" y="4192"/>
                  </a:lnTo>
                  <a:close/>
                </a:path>
              </a:pathLst>
            </a:custGeom>
            <a:solidFill>
              <a:srgbClr val="23C7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7" name="Google Shape;1227;g7457111804_0_105"/>
            <p:cNvSpPr/>
            <p:nvPr/>
          </p:nvSpPr>
          <p:spPr>
            <a:xfrm>
              <a:off x="4808525" y="3136925"/>
              <a:ext cx="190900" cy="114200"/>
            </a:xfrm>
            <a:custGeom>
              <a:rect b="b" l="l" r="r" t="t"/>
              <a:pathLst>
                <a:path extrusionOk="0" h="4568" w="7636">
                  <a:moveTo>
                    <a:pt x="69" y="1"/>
                  </a:moveTo>
                  <a:cubicBezTo>
                    <a:pt x="62" y="5"/>
                    <a:pt x="58" y="8"/>
                    <a:pt x="52" y="15"/>
                  </a:cubicBezTo>
                  <a:cubicBezTo>
                    <a:pt x="38" y="29"/>
                    <a:pt x="25" y="46"/>
                    <a:pt x="14" y="62"/>
                  </a:cubicBezTo>
                  <a:cubicBezTo>
                    <a:pt x="8" y="79"/>
                    <a:pt x="0" y="97"/>
                    <a:pt x="0" y="114"/>
                  </a:cubicBezTo>
                  <a:cubicBezTo>
                    <a:pt x="0" y="131"/>
                    <a:pt x="8" y="148"/>
                    <a:pt x="17" y="165"/>
                  </a:cubicBezTo>
                  <a:cubicBezTo>
                    <a:pt x="25" y="182"/>
                    <a:pt x="35" y="199"/>
                    <a:pt x="49" y="210"/>
                  </a:cubicBezTo>
                  <a:cubicBezTo>
                    <a:pt x="58" y="219"/>
                    <a:pt x="66" y="226"/>
                    <a:pt x="76" y="233"/>
                  </a:cubicBezTo>
                  <a:lnTo>
                    <a:pt x="301" y="359"/>
                  </a:lnTo>
                  <a:lnTo>
                    <a:pt x="7561" y="4551"/>
                  </a:lnTo>
                  <a:lnTo>
                    <a:pt x="7564" y="4551"/>
                  </a:lnTo>
                  <a:cubicBezTo>
                    <a:pt x="7584" y="4561"/>
                    <a:pt x="7608" y="4567"/>
                    <a:pt x="7635" y="4567"/>
                  </a:cubicBezTo>
                  <a:lnTo>
                    <a:pt x="7635" y="4417"/>
                  </a:lnTo>
                  <a:cubicBezTo>
                    <a:pt x="7608" y="4417"/>
                    <a:pt x="7581" y="4414"/>
                    <a:pt x="7561" y="4400"/>
                  </a:cubicBezTo>
                  <a:lnTo>
                    <a:pt x="76" y="83"/>
                  </a:lnTo>
                  <a:cubicBezTo>
                    <a:pt x="55" y="69"/>
                    <a:pt x="45" y="56"/>
                    <a:pt x="45" y="38"/>
                  </a:cubicBezTo>
                  <a:cubicBezTo>
                    <a:pt x="45" y="25"/>
                    <a:pt x="55" y="11"/>
                    <a:pt x="69" y="1"/>
                  </a:cubicBezTo>
                  <a:close/>
                </a:path>
              </a:pathLst>
            </a:custGeom>
            <a:solidFill>
              <a:srgbClr val="23C7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8" name="Google Shape;1228;g7457111804_0_105"/>
            <p:cNvSpPr/>
            <p:nvPr/>
          </p:nvSpPr>
          <p:spPr>
            <a:xfrm>
              <a:off x="4810250" y="3134125"/>
              <a:ext cx="5450" cy="2825"/>
            </a:xfrm>
            <a:custGeom>
              <a:rect b="b" l="l" r="r" t="t"/>
              <a:pathLst>
                <a:path extrusionOk="0" h="113" w="218">
                  <a:moveTo>
                    <a:pt x="218" y="0"/>
                  </a:moveTo>
                  <a:lnTo>
                    <a:pt x="7" y="106"/>
                  </a:lnTo>
                  <a:lnTo>
                    <a:pt x="7" y="106"/>
                  </a:lnTo>
                  <a:lnTo>
                    <a:pt x="7" y="106"/>
                  </a:lnTo>
                  <a:lnTo>
                    <a:pt x="0" y="113"/>
                  </a:lnTo>
                  <a:lnTo>
                    <a:pt x="7" y="106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7D7D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9" name="Google Shape;1229;g7457111804_0_105"/>
            <p:cNvSpPr/>
            <p:nvPr/>
          </p:nvSpPr>
          <p:spPr>
            <a:xfrm>
              <a:off x="4809650" y="3134125"/>
              <a:ext cx="356575" cy="113250"/>
            </a:xfrm>
            <a:custGeom>
              <a:rect b="b" l="l" r="r" t="t"/>
              <a:pathLst>
                <a:path extrusionOk="0" h="4530" w="14263">
                  <a:moveTo>
                    <a:pt x="242" y="0"/>
                  </a:moveTo>
                  <a:lnTo>
                    <a:pt x="31" y="106"/>
                  </a:lnTo>
                  <a:lnTo>
                    <a:pt x="24" y="113"/>
                  </a:lnTo>
                  <a:cubicBezTo>
                    <a:pt x="10" y="123"/>
                    <a:pt x="0" y="137"/>
                    <a:pt x="0" y="150"/>
                  </a:cubicBezTo>
                  <a:cubicBezTo>
                    <a:pt x="0" y="168"/>
                    <a:pt x="10" y="181"/>
                    <a:pt x="31" y="195"/>
                  </a:cubicBezTo>
                  <a:lnTo>
                    <a:pt x="7516" y="4512"/>
                  </a:lnTo>
                  <a:cubicBezTo>
                    <a:pt x="7536" y="4526"/>
                    <a:pt x="7563" y="4529"/>
                    <a:pt x="7590" y="4529"/>
                  </a:cubicBezTo>
                  <a:cubicBezTo>
                    <a:pt x="7618" y="4529"/>
                    <a:pt x="7645" y="4526"/>
                    <a:pt x="7666" y="4512"/>
                  </a:cubicBezTo>
                  <a:lnTo>
                    <a:pt x="14263" y="1174"/>
                  </a:lnTo>
                  <a:lnTo>
                    <a:pt x="13707" y="854"/>
                  </a:lnTo>
                  <a:cubicBezTo>
                    <a:pt x="13601" y="1083"/>
                    <a:pt x="13444" y="1277"/>
                    <a:pt x="13273" y="1376"/>
                  </a:cubicBezTo>
                  <a:cubicBezTo>
                    <a:pt x="13198" y="1420"/>
                    <a:pt x="13119" y="1444"/>
                    <a:pt x="13048" y="1444"/>
                  </a:cubicBezTo>
                  <a:cubicBezTo>
                    <a:pt x="12990" y="1444"/>
                    <a:pt x="12935" y="1427"/>
                    <a:pt x="12888" y="1400"/>
                  </a:cubicBezTo>
                  <a:cubicBezTo>
                    <a:pt x="12884" y="1396"/>
                    <a:pt x="12881" y="1396"/>
                    <a:pt x="12881" y="1393"/>
                  </a:cubicBezTo>
                  <a:lnTo>
                    <a:pt x="13017" y="1314"/>
                  </a:lnTo>
                  <a:cubicBezTo>
                    <a:pt x="13028" y="1314"/>
                    <a:pt x="13037" y="1318"/>
                    <a:pt x="13048" y="1318"/>
                  </a:cubicBezTo>
                  <a:cubicBezTo>
                    <a:pt x="13109" y="1318"/>
                    <a:pt x="13168" y="1294"/>
                    <a:pt x="13209" y="1267"/>
                  </a:cubicBezTo>
                  <a:cubicBezTo>
                    <a:pt x="13362" y="1178"/>
                    <a:pt x="13499" y="1001"/>
                    <a:pt x="13598" y="788"/>
                  </a:cubicBezTo>
                  <a:lnTo>
                    <a:pt x="13368" y="659"/>
                  </a:lnTo>
                  <a:lnTo>
                    <a:pt x="13368" y="1110"/>
                  </a:lnTo>
                  <a:lnTo>
                    <a:pt x="7683" y="4188"/>
                  </a:lnTo>
                  <a:cubicBezTo>
                    <a:pt x="7659" y="4202"/>
                    <a:pt x="7625" y="4208"/>
                    <a:pt x="7590" y="4208"/>
                  </a:cubicBezTo>
                  <a:cubicBezTo>
                    <a:pt x="7573" y="4208"/>
                    <a:pt x="7553" y="4205"/>
                    <a:pt x="7536" y="4202"/>
                  </a:cubicBezTo>
                  <a:cubicBezTo>
                    <a:pt x="7522" y="4198"/>
                    <a:pt x="7508" y="4195"/>
                    <a:pt x="7495" y="4188"/>
                  </a:cubicBezTo>
                  <a:lnTo>
                    <a:pt x="242" y="0"/>
                  </a:lnTo>
                  <a:close/>
                </a:path>
              </a:pathLst>
            </a:custGeom>
            <a:solidFill>
              <a:srgbClr val="136F5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0" name="Google Shape;1230;g7457111804_0_105"/>
            <p:cNvSpPr/>
            <p:nvPr/>
          </p:nvSpPr>
          <p:spPr>
            <a:xfrm>
              <a:off x="5156225" y="3165775"/>
              <a:ext cx="12725" cy="6500"/>
            </a:xfrm>
            <a:custGeom>
              <a:rect b="b" l="l" r="r" t="t"/>
              <a:pathLst>
                <a:path extrusionOk="0" h="260" w="509">
                  <a:moveTo>
                    <a:pt x="509" y="1"/>
                  </a:moveTo>
                  <a:lnTo>
                    <a:pt x="1" y="260"/>
                  </a:lnTo>
                  <a:lnTo>
                    <a:pt x="1" y="260"/>
                  </a:lnTo>
                  <a:close/>
                </a:path>
              </a:pathLst>
            </a:custGeom>
            <a:solidFill>
              <a:srgbClr val="3748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1" name="Google Shape;1231;g7457111804_0_105"/>
            <p:cNvSpPr/>
            <p:nvPr/>
          </p:nvSpPr>
          <p:spPr>
            <a:xfrm>
              <a:off x="5000500" y="3250675"/>
              <a:ext cx="800" cy="275"/>
            </a:xfrm>
            <a:custGeom>
              <a:rect b="b" l="l" r="r" t="t"/>
              <a:pathLst>
                <a:path extrusionOk="0" h="11" w="32">
                  <a:moveTo>
                    <a:pt x="32" y="1"/>
                  </a:moveTo>
                  <a:lnTo>
                    <a:pt x="32" y="1"/>
                  </a:lnTo>
                  <a:cubicBezTo>
                    <a:pt x="21" y="4"/>
                    <a:pt x="11" y="7"/>
                    <a:pt x="1" y="11"/>
                  </a:cubicBezTo>
                  <a:cubicBezTo>
                    <a:pt x="14" y="7"/>
                    <a:pt x="25" y="4"/>
                    <a:pt x="32" y="1"/>
                  </a:cubicBezTo>
                  <a:close/>
                </a:path>
              </a:pathLst>
            </a:custGeom>
            <a:solidFill>
              <a:srgbClr val="1FB2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2" name="Google Shape;1232;g7457111804_0_105"/>
            <p:cNvSpPr/>
            <p:nvPr/>
          </p:nvSpPr>
          <p:spPr>
            <a:xfrm>
              <a:off x="4999400" y="3162125"/>
              <a:ext cx="169550" cy="89000"/>
            </a:xfrm>
            <a:custGeom>
              <a:rect b="b" l="l" r="r" t="t"/>
              <a:pathLst>
                <a:path extrusionOk="0" h="3560" w="6782">
                  <a:moveTo>
                    <a:pt x="6782" y="0"/>
                  </a:moveTo>
                  <a:lnTo>
                    <a:pt x="6683" y="58"/>
                  </a:lnTo>
                  <a:lnTo>
                    <a:pt x="6673" y="54"/>
                  </a:lnTo>
                  <a:lnTo>
                    <a:pt x="76" y="3392"/>
                  </a:lnTo>
                  <a:cubicBezTo>
                    <a:pt x="55" y="3406"/>
                    <a:pt x="28" y="3409"/>
                    <a:pt x="0" y="3409"/>
                  </a:cubicBezTo>
                  <a:lnTo>
                    <a:pt x="0" y="3559"/>
                  </a:lnTo>
                  <a:cubicBezTo>
                    <a:pt x="17" y="3559"/>
                    <a:pt x="31" y="3556"/>
                    <a:pt x="45" y="3553"/>
                  </a:cubicBezTo>
                  <a:cubicBezTo>
                    <a:pt x="55" y="3549"/>
                    <a:pt x="65" y="3546"/>
                    <a:pt x="76" y="3543"/>
                  </a:cubicBezTo>
                  <a:lnTo>
                    <a:pt x="6274" y="406"/>
                  </a:lnTo>
                  <a:lnTo>
                    <a:pt x="6782" y="147"/>
                  </a:lnTo>
                  <a:lnTo>
                    <a:pt x="6782" y="0"/>
                  </a:lnTo>
                  <a:close/>
                </a:path>
              </a:pathLst>
            </a:custGeom>
            <a:solidFill>
              <a:srgbClr val="1FB2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3" name="Google Shape;1233;g7457111804_0_105"/>
            <p:cNvSpPr/>
            <p:nvPr/>
          </p:nvSpPr>
          <p:spPr>
            <a:xfrm>
              <a:off x="4975600" y="3004425"/>
              <a:ext cx="190900" cy="159150"/>
            </a:xfrm>
            <a:custGeom>
              <a:rect b="b" l="l" r="r" t="t"/>
              <a:pathLst>
                <a:path extrusionOk="0" h="6366" w="7636">
                  <a:moveTo>
                    <a:pt x="0" y="1"/>
                  </a:moveTo>
                  <a:lnTo>
                    <a:pt x="0" y="1963"/>
                  </a:lnTo>
                  <a:lnTo>
                    <a:pt x="7635" y="6366"/>
                  </a:lnTo>
                  <a:lnTo>
                    <a:pt x="7635" y="442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4" name="Google Shape;1234;g7457111804_0_105"/>
            <p:cNvSpPr/>
            <p:nvPr/>
          </p:nvSpPr>
          <p:spPr>
            <a:xfrm>
              <a:off x="5133525" y="3118600"/>
              <a:ext cx="32975" cy="44975"/>
            </a:xfrm>
            <a:custGeom>
              <a:rect b="b" l="l" r="r" t="t"/>
              <a:pathLst>
                <a:path extrusionOk="0" h="1799" w="1319">
                  <a:moveTo>
                    <a:pt x="618" y="427"/>
                  </a:moveTo>
                  <a:lnTo>
                    <a:pt x="69" y="762"/>
                  </a:lnTo>
                  <a:cubicBezTo>
                    <a:pt x="45" y="802"/>
                    <a:pt x="21" y="840"/>
                    <a:pt x="0" y="881"/>
                  </a:cubicBezTo>
                  <a:lnTo>
                    <a:pt x="413" y="1119"/>
                  </a:lnTo>
                  <a:lnTo>
                    <a:pt x="413" y="1280"/>
                  </a:lnTo>
                  <a:lnTo>
                    <a:pt x="643" y="1409"/>
                  </a:lnTo>
                  <a:cubicBezTo>
                    <a:pt x="717" y="1239"/>
                    <a:pt x="769" y="1045"/>
                    <a:pt x="772" y="864"/>
                  </a:cubicBezTo>
                  <a:cubicBezTo>
                    <a:pt x="779" y="652"/>
                    <a:pt x="725" y="488"/>
                    <a:pt x="622" y="431"/>
                  </a:cubicBezTo>
                  <a:lnTo>
                    <a:pt x="618" y="427"/>
                  </a:lnTo>
                  <a:close/>
                  <a:moveTo>
                    <a:pt x="1318" y="1"/>
                  </a:moveTo>
                  <a:lnTo>
                    <a:pt x="734" y="355"/>
                  </a:lnTo>
                  <a:cubicBezTo>
                    <a:pt x="847" y="454"/>
                    <a:pt x="909" y="639"/>
                    <a:pt x="898" y="867"/>
                  </a:cubicBezTo>
                  <a:cubicBezTo>
                    <a:pt x="895" y="1072"/>
                    <a:pt x="840" y="1283"/>
                    <a:pt x="752" y="1475"/>
                  </a:cubicBezTo>
                  <a:lnTo>
                    <a:pt x="1318" y="1799"/>
                  </a:lnTo>
                  <a:lnTo>
                    <a:pt x="1318" y="1792"/>
                  </a:lnTo>
                  <a:lnTo>
                    <a:pt x="1318" y="1"/>
                  </a:lnTo>
                  <a:close/>
                </a:path>
              </a:pathLst>
            </a:custGeom>
            <a:solidFill>
              <a:srgbClr val="0C42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5" name="Google Shape;1235;g7457111804_0_105"/>
            <p:cNvSpPr/>
            <p:nvPr/>
          </p:nvSpPr>
          <p:spPr>
            <a:xfrm>
              <a:off x="4808525" y="3036425"/>
              <a:ext cx="335350" cy="202925"/>
            </a:xfrm>
            <a:custGeom>
              <a:rect b="b" l="l" r="r" t="t"/>
              <a:pathLst>
                <a:path extrusionOk="0" h="8117" w="13414">
                  <a:moveTo>
                    <a:pt x="5782" y="0"/>
                  </a:moveTo>
                  <a:lnTo>
                    <a:pt x="96" y="3079"/>
                  </a:lnTo>
                  <a:cubicBezTo>
                    <a:pt x="41" y="3110"/>
                    <a:pt x="0" y="3181"/>
                    <a:pt x="0" y="3239"/>
                  </a:cubicBezTo>
                  <a:lnTo>
                    <a:pt x="0" y="3636"/>
                  </a:lnTo>
                  <a:cubicBezTo>
                    <a:pt x="0" y="3697"/>
                    <a:pt x="41" y="3768"/>
                    <a:pt x="96" y="3800"/>
                  </a:cubicBezTo>
                  <a:lnTo>
                    <a:pt x="7544" y="8096"/>
                  </a:lnTo>
                  <a:cubicBezTo>
                    <a:pt x="7569" y="8110"/>
                    <a:pt x="7602" y="8117"/>
                    <a:pt x="7635" y="8117"/>
                  </a:cubicBezTo>
                  <a:cubicBezTo>
                    <a:pt x="7669" y="8117"/>
                    <a:pt x="7702" y="8110"/>
                    <a:pt x="7728" y="8096"/>
                  </a:cubicBezTo>
                  <a:lnTo>
                    <a:pt x="13413" y="5018"/>
                  </a:lnTo>
                  <a:lnTo>
                    <a:pt x="13413" y="4406"/>
                  </a:lnTo>
                  <a:lnTo>
                    <a:pt x="5782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6" name="Google Shape;1236;g7457111804_0_105"/>
            <p:cNvSpPr/>
            <p:nvPr/>
          </p:nvSpPr>
          <p:spPr>
            <a:xfrm>
              <a:off x="4809550" y="3036425"/>
              <a:ext cx="334325" cy="187625"/>
            </a:xfrm>
            <a:custGeom>
              <a:rect b="b" l="l" r="r" t="t"/>
              <a:pathLst>
                <a:path extrusionOk="0" h="7505" w="13373">
                  <a:moveTo>
                    <a:pt x="5741" y="0"/>
                  </a:moveTo>
                  <a:lnTo>
                    <a:pt x="55" y="3079"/>
                  </a:lnTo>
                  <a:cubicBezTo>
                    <a:pt x="0" y="3110"/>
                    <a:pt x="0" y="3157"/>
                    <a:pt x="55" y="3185"/>
                  </a:cubicBezTo>
                  <a:lnTo>
                    <a:pt x="7503" y="7481"/>
                  </a:lnTo>
                  <a:cubicBezTo>
                    <a:pt x="7528" y="7497"/>
                    <a:pt x="7561" y="7505"/>
                    <a:pt x="7594" y="7505"/>
                  </a:cubicBezTo>
                  <a:cubicBezTo>
                    <a:pt x="7628" y="7505"/>
                    <a:pt x="7661" y="7497"/>
                    <a:pt x="7687" y="7481"/>
                  </a:cubicBezTo>
                  <a:lnTo>
                    <a:pt x="13372" y="4406"/>
                  </a:lnTo>
                  <a:lnTo>
                    <a:pt x="5741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7" name="Google Shape;1237;g7457111804_0_105"/>
            <p:cNvSpPr/>
            <p:nvPr/>
          </p:nvSpPr>
          <p:spPr>
            <a:xfrm>
              <a:off x="5124225" y="3144500"/>
              <a:ext cx="7700" cy="4025"/>
            </a:xfrm>
            <a:custGeom>
              <a:rect b="b" l="l" r="r" t="t"/>
              <a:pathLst>
                <a:path extrusionOk="0" h="161" w="308">
                  <a:moveTo>
                    <a:pt x="136" y="1"/>
                  </a:moveTo>
                  <a:cubicBezTo>
                    <a:pt x="104" y="1"/>
                    <a:pt x="71" y="8"/>
                    <a:pt x="48" y="22"/>
                  </a:cubicBezTo>
                  <a:cubicBezTo>
                    <a:pt x="45" y="22"/>
                    <a:pt x="42" y="25"/>
                    <a:pt x="38" y="29"/>
                  </a:cubicBezTo>
                  <a:cubicBezTo>
                    <a:pt x="1" y="60"/>
                    <a:pt x="7" y="101"/>
                    <a:pt x="62" y="135"/>
                  </a:cubicBezTo>
                  <a:cubicBezTo>
                    <a:pt x="83" y="142"/>
                    <a:pt x="103" y="152"/>
                    <a:pt x="127" y="156"/>
                  </a:cubicBezTo>
                  <a:cubicBezTo>
                    <a:pt x="141" y="159"/>
                    <a:pt x="156" y="160"/>
                    <a:pt x="171" y="160"/>
                  </a:cubicBezTo>
                  <a:cubicBezTo>
                    <a:pt x="190" y="160"/>
                    <a:pt x="209" y="158"/>
                    <a:pt x="226" y="152"/>
                  </a:cubicBezTo>
                  <a:cubicBezTo>
                    <a:pt x="240" y="152"/>
                    <a:pt x="250" y="148"/>
                    <a:pt x="257" y="142"/>
                  </a:cubicBezTo>
                  <a:cubicBezTo>
                    <a:pt x="308" y="115"/>
                    <a:pt x="305" y="63"/>
                    <a:pt x="243" y="29"/>
                  </a:cubicBezTo>
                  <a:cubicBezTo>
                    <a:pt x="219" y="16"/>
                    <a:pt x="188" y="5"/>
                    <a:pt x="155" y="2"/>
                  </a:cubicBezTo>
                  <a:cubicBezTo>
                    <a:pt x="148" y="1"/>
                    <a:pt x="142" y="1"/>
                    <a:pt x="13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8" name="Google Shape;1238;g7457111804_0_105"/>
            <p:cNvSpPr/>
            <p:nvPr/>
          </p:nvSpPr>
          <p:spPr>
            <a:xfrm>
              <a:off x="4808525" y="3113800"/>
              <a:ext cx="190900" cy="125550"/>
            </a:xfrm>
            <a:custGeom>
              <a:rect b="b" l="l" r="r" t="t"/>
              <a:pathLst>
                <a:path extrusionOk="0" h="5022" w="7636">
                  <a:moveTo>
                    <a:pt x="72" y="1"/>
                  </a:moveTo>
                  <a:cubicBezTo>
                    <a:pt x="31" y="35"/>
                    <a:pt x="0" y="97"/>
                    <a:pt x="0" y="144"/>
                  </a:cubicBezTo>
                  <a:lnTo>
                    <a:pt x="0" y="544"/>
                  </a:lnTo>
                  <a:cubicBezTo>
                    <a:pt x="0" y="602"/>
                    <a:pt x="41" y="673"/>
                    <a:pt x="93" y="705"/>
                  </a:cubicBezTo>
                  <a:lnTo>
                    <a:pt x="7540" y="5001"/>
                  </a:lnTo>
                  <a:cubicBezTo>
                    <a:pt x="7567" y="5015"/>
                    <a:pt x="7602" y="5021"/>
                    <a:pt x="7635" y="5021"/>
                  </a:cubicBezTo>
                  <a:lnTo>
                    <a:pt x="7635" y="4407"/>
                  </a:lnTo>
                  <a:cubicBezTo>
                    <a:pt x="7630" y="4408"/>
                    <a:pt x="7625" y="4408"/>
                    <a:pt x="7620" y="4408"/>
                  </a:cubicBezTo>
                  <a:cubicBezTo>
                    <a:pt x="7592" y="4408"/>
                    <a:pt x="7563" y="4398"/>
                    <a:pt x="7540" y="4386"/>
                  </a:cubicBezTo>
                  <a:lnTo>
                    <a:pt x="93" y="90"/>
                  </a:lnTo>
                  <a:cubicBezTo>
                    <a:pt x="52" y="66"/>
                    <a:pt x="45" y="29"/>
                    <a:pt x="72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9" name="Google Shape;1239;g7457111804_0_105"/>
            <p:cNvSpPr/>
            <p:nvPr/>
          </p:nvSpPr>
          <p:spPr>
            <a:xfrm>
              <a:off x="5127900" y="3125500"/>
              <a:ext cx="28350" cy="44725"/>
            </a:xfrm>
            <a:custGeom>
              <a:rect b="b" l="l" r="r" t="t"/>
              <a:pathLst>
                <a:path extrusionOk="0" h="1789" w="1134">
                  <a:moveTo>
                    <a:pt x="749" y="1"/>
                  </a:moveTo>
                  <a:cubicBezTo>
                    <a:pt x="678" y="1"/>
                    <a:pt x="603" y="22"/>
                    <a:pt x="526" y="65"/>
                  </a:cubicBezTo>
                  <a:cubicBezTo>
                    <a:pt x="294" y="202"/>
                    <a:pt x="93" y="509"/>
                    <a:pt x="0" y="847"/>
                  </a:cubicBezTo>
                  <a:cubicBezTo>
                    <a:pt x="44" y="854"/>
                    <a:pt x="99" y="861"/>
                    <a:pt x="126" y="864"/>
                  </a:cubicBezTo>
                  <a:cubicBezTo>
                    <a:pt x="212" y="567"/>
                    <a:pt x="389" y="291"/>
                    <a:pt x="588" y="178"/>
                  </a:cubicBezTo>
                  <a:cubicBezTo>
                    <a:pt x="632" y="151"/>
                    <a:pt x="690" y="127"/>
                    <a:pt x="748" y="127"/>
                  </a:cubicBezTo>
                  <a:cubicBezTo>
                    <a:pt x="782" y="127"/>
                    <a:pt x="816" y="134"/>
                    <a:pt x="847" y="155"/>
                  </a:cubicBezTo>
                  <a:cubicBezTo>
                    <a:pt x="950" y="212"/>
                    <a:pt x="1004" y="376"/>
                    <a:pt x="997" y="588"/>
                  </a:cubicBezTo>
                  <a:cubicBezTo>
                    <a:pt x="986" y="994"/>
                    <a:pt x="755" y="1455"/>
                    <a:pt x="479" y="1612"/>
                  </a:cubicBezTo>
                  <a:cubicBezTo>
                    <a:pt x="435" y="1638"/>
                    <a:pt x="379" y="1662"/>
                    <a:pt x="319" y="1662"/>
                  </a:cubicBezTo>
                  <a:cubicBezTo>
                    <a:pt x="308" y="1662"/>
                    <a:pt x="298" y="1661"/>
                    <a:pt x="287" y="1659"/>
                  </a:cubicBezTo>
                  <a:lnTo>
                    <a:pt x="151" y="1738"/>
                  </a:lnTo>
                  <a:cubicBezTo>
                    <a:pt x="151" y="1741"/>
                    <a:pt x="154" y="1741"/>
                    <a:pt x="158" y="1745"/>
                  </a:cubicBezTo>
                  <a:cubicBezTo>
                    <a:pt x="205" y="1772"/>
                    <a:pt x="260" y="1789"/>
                    <a:pt x="318" y="1789"/>
                  </a:cubicBezTo>
                  <a:cubicBezTo>
                    <a:pt x="389" y="1789"/>
                    <a:pt x="468" y="1765"/>
                    <a:pt x="543" y="1721"/>
                  </a:cubicBezTo>
                  <a:cubicBezTo>
                    <a:pt x="857" y="1540"/>
                    <a:pt x="1113" y="1045"/>
                    <a:pt x="1123" y="591"/>
                  </a:cubicBezTo>
                  <a:cubicBezTo>
                    <a:pt x="1134" y="328"/>
                    <a:pt x="1055" y="130"/>
                    <a:pt x="912" y="45"/>
                  </a:cubicBezTo>
                  <a:cubicBezTo>
                    <a:pt x="862" y="16"/>
                    <a:pt x="807" y="1"/>
                    <a:pt x="74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0" name="Google Shape;1240;g7457111804_0_105"/>
            <p:cNvSpPr/>
            <p:nvPr/>
          </p:nvSpPr>
          <p:spPr>
            <a:xfrm>
              <a:off x="4808525" y="3003150"/>
              <a:ext cx="360425" cy="216850"/>
            </a:xfrm>
            <a:custGeom>
              <a:rect b="b" l="l" r="r" t="t"/>
              <a:pathLst>
                <a:path extrusionOk="0" h="8674" w="14417">
                  <a:moveTo>
                    <a:pt x="6789" y="0"/>
                  </a:moveTo>
                  <a:lnTo>
                    <a:pt x="76" y="4103"/>
                  </a:lnTo>
                  <a:cubicBezTo>
                    <a:pt x="35" y="4127"/>
                    <a:pt x="0" y="4178"/>
                    <a:pt x="0" y="4219"/>
                  </a:cubicBezTo>
                  <a:cubicBezTo>
                    <a:pt x="0" y="4260"/>
                    <a:pt x="35" y="4315"/>
                    <a:pt x="76" y="4338"/>
                  </a:cubicBezTo>
                  <a:lnTo>
                    <a:pt x="7561" y="8656"/>
                  </a:lnTo>
                  <a:cubicBezTo>
                    <a:pt x="7581" y="8668"/>
                    <a:pt x="7608" y="8674"/>
                    <a:pt x="7636" y="8674"/>
                  </a:cubicBezTo>
                  <a:cubicBezTo>
                    <a:pt x="7663" y="8674"/>
                    <a:pt x="7690" y="8668"/>
                    <a:pt x="7711" y="8656"/>
                  </a:cubicBezTo>
                  <a:lnTo>
                    <a:pt x="14417" y="4557"/>
                  </a:lnTo>
                  <a:lnTo>
                    <a:pt x="14417" y="4406"/>
                  </a:lnTo>
                  <a:lnTo>
                    <a:pt x="6789" y="0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1" name="Google Shape;1241;g7457111804_0_105"/>
            <p:cNvSpPr/>
            <p:nvPr/>
          </p:nvSpPr>
          <p:spPr>
            <a:xfrm>
              <a:off x="4809800" y="3105625"/>
              <a:ext cx="625" cy="525"/>
            </a:xfrm>
            <a:custGeom>
              <a:rect b="b" l="l" r="r" t="t"/>
              <a:pathLst>
                <a:path extrusionOk="0" h="21" w="25">
                  <a:moveTo>
                    <a:pt x="25" y="0"/>
                  </a:moveTo>
                  <a:lnTo>
                    <a:pt x="25" y="0"/>
                  </a:lnTo>
                  <a:cubicBezTo>
                    <a:pt x="24" y="1"/>
                    <a:pt x="23" y="2"/>
                    <a:pt x="22" y="3"/>
                  </a:cubicBezTo>
                  <a:lnTo>
                    <a:pt x="22" y="3"/>
                  </a:lnTo>
                  <a:cubicBezTo>
                    <a:pt x="23" y="2"/>
                    <a:pt x="24" y="1"/>
                    <a:pt x="25" y="0"/>
                  </a:cubicBezTo>
                  <a:close/>
                  <a:moveTo>
                    <a:pt x="22" y="3"/>
                  </a:moveTo>
                  <a:cubicBezTo>
                    <a:pt x="20" y="5"/>
                    <a:pt x="17" y="7"/>
                    <a:pt x="14" y="10"/>
                  </a:cubicBezTo>
                  <a:lnTo>
                    <a:pt x="14" y="10"/>
                  </a:lnTo>
                  <a:cubicBezTo>
                    <a:pt x="15" y="9"/>
                    <a:pt x="17" y="8"/>
                    <a:pt x="18" y="8"/>
                  </a:cubicBezTo>
                  <a:cubicBezTo>
                    <a:pt x="18" y="8"/>
                    <a:pt x="20" y="5"/>
                    <a:pt x="22" y="3"/>
                  </a:cubicBezTo>
                  <a:close/>
                  <a:moveTo>
                    <a:pt x="14" y="10"/>
                  </a:moveTo>
                  <a:lnTo>
                    <a:pt x="14" y="10"/>
                  </a:lnTo>
                  <a:cubicBezTo>
                    <a:pt x="8" y="13"/>
                    <a:pt x="4" y="18"/>
                    <a:pt x="1" y="21"/>
                  </a:cubicBezTo>
                  <a:cubicBezTo>
                    <a:pt x="5" y="17"/>
                    <a:pt x="9" y="13"/>
                    <a:pt x="14" y="10"/>
                  </a:cubicBezTo>
                  <a:close/>
                </a:path>
              </a:pathLst>
            </a:custGeom>
            <a:solidFill>
              <a:srgbClr val="E1E1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2" name="Google Shape;1242;g7457111804_0_105"/>
            <p:cNvSpPr/>
            <p:nvPr/>
          </p:nvSpPr>
          <p:spPr>
            <a:xfrm>
              <a:off x="4812300" y="3112625"/>
              <a:ext cx="185325" cy="106925"/>
            </a:xfrm>
            <a:custGeom>
              <a:rect b="b" l="l" r="r" t="t"/>
              <a:pathLst>
                <a:path extrusionOk="0" h="4277" w="7413">
                  <a:moveTo>
                    <a:pt x="0" y="0"/>
                  </a:moveTo>
                  <a:lnTo>
                    <a:pt x="0" y="0"/>
                  </a:lnTo>
                  <a:lnTo>
                    <a:pt x="7410" y="4277"/>
                  </a:lnTo>
                  <a:lnTo>
                    <a:pt x="7413" y="4277"/>
                  </a:lnTo>
                  <a:lnTo>
                    <a:pt x="7410" y="4277"/>
                  </a:lnTo>
                  <a:close/>
                </a:path>
              </a:pathLst>
            </a:custGeom>
            <a:solidFill>
              <a:srgbClr val="E1E1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3" name="Google Shape;1243;g7457111804_0_105"/>
            <p:cNvSpPr/>
            <p:nvPr/>
          </p:nvSpPr>
          <p:spPr>
            <a:xfrm>
              <a:off x="4808525" y="3105800"/>
              <a:ext cx="190900" cy="114200"/>
            </a:xfrm>
            <a:custGeom>
              <a:rect b="b" l="l" r="r" t="t"/>
              <a:pathLst>
                <a:path extrusionOk="0" h="4568" w="7636">
                  <a:moveTo>
                    <a:pt x="69" y="1"/>
                  </a:moveTo>
                  <a:lnTo>
                    <a:pt x="69" y="1"/>
                  </a:lnTo>
                  <a:cubicBezTo>
                    <a:pt x="62" y="4"/>
                    <a:pt x="55" y="10"/>
                    <a:pt x="52" y="14"/>
                  </a:cubicBezTo>
                  <a:cubicBezTo>
                    <a:pt x="35" y="28"/>
                    <a:pt x="25" y="45"/>
                    <a:pt x="14" y="62"/>
                  </a:cubicBezTo>
                  <a:cubicBezTo>
                    <a:pt x="8" y="78"/>
                    <a:pt x="0" y="96"/>
                    <a:pt x="0" y="113"/>
                  </a:cubicBezTo>
                  <a:cubicBezTo>
                    <a:pt x="0" y="130"/>
                    <a:pt x="8" y="147"/>
                    <a:pt x="17" y="168"/>
                  </a:cubicBezTo>
                  <a:cubicBezTo>
                    <a:pt x="25" y="181"/>
                    <a:pt x="35" y="198"/>
                    <a:pt x="49" y="209"/>
                  </a:cubicBezTo>
                  <a:cubicBezTo>
                    <a:pt x="58" y="219"/>
                    <a:pt x="66" y="226"/>
                    <a:pt x="76" y="232"/>
                  </a:cubicBezTo>
                  <a:lnTo>
                    <a:pt x="151" y="273"/>
                  </a:lnTo>
                  <a:lnTo>
                    <a:pt x="7561" y="4550"/>
                  </a:lnTo>
                  <a:lnTo>
                    <a:pt x="7564" y="4550"/>
                  </a:lnTo>
                  <a:cubicBezTo>
                    <a:pt x="7584" y="4560"/>
                    <a:pt x="7608" y="4567"/>
                    <a:pt x="7635" y="4567"/>
                  </a:cubicBezTo>
                  <a:lnTo>
                    <a:pt x="7635" y="4416"/>
                  </a:lnTo>
                  <a:cubicBezTo>
                    <a:pt x="7608" y="4416"/>
                    <a:pt x="7581" y="4413"/>
                    <a:pt x="7561" y="4399"/>
                  </a:cubicBezTo>
                  <a:lnTo>
                    <a:pt x="76" y="83"/>
                  </a:lnTo>
                  <a:cubicBezTo>
                    <a:pt x="55" y="69"/>
                    <a:pt x="45" y="55"/>
                    <a:pt x="45" y="37"/>
                  </a:cubicBezTo>
                  <a:cubicBezTo>
                    <a:pt x="45" y="24"/>
                    <a:pt x="52" y="10"/>
                    <a:pt x="69" y="1"/>
                  </a:cubicBezTo>
                  <a:close/>
                </a:path>
              </a:pathLst>
            </a:custGeom>
            <a:solidFill>
              <a:srgbClr val="23C7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4" name="Google Shape;1244;g7457111804_0_105"/>
            <p:cNvSpPr/>
            <p:nvPr/>
          </p:nvSpPr>
          <p:spPr>
            <a:xfrm>
              <a:off x="4809375" y="3003150"/>
              <a:ext cx="359575" cy="213075"/>
            </a:xfrm>
            <a:custGeom>
              <a:rect b="b" l="l" r="r" t="t"/>
              <a:pathLst>
                <a:path extrusionOk="0" h="8523" w="14383">
                  <a:moveTo>
                    <a:pt x="6755" y="0"/>
                  </a:moveTo>
                  <a:lnTo>
                    <a:pt x="42" y="4099"/>
                  </a:lnTo>
                  <a:cubicBezTo>
                    <a:pt x="1" y="4123"/>
                    <a:pt x="1" y="4164"/>
                    <a:pt x="42" y="4189"/>
                  </a:cubicBezTo>
                  <a:lnTo>
                    <a:pt x="7527" y="8505"/>
                  </a:lnTo>
                  <a:cubicBezTo>
                    <a:pt x="7547" y="8519"/>
                    <a:pt x="7574" y="8522"/>
                    <a:pt x="7601" y="8522"/>
                  </a:cubicBezTo>
                  <a:cubicBezTo>
                    <a:pt x="7629" y="8522"/>
                    <a:pt x="7656" y="8519"/>
                    <a:pt x="7677" y="8505"/>
                  </a:cubicBezTo>
                  <a:lnTo>
                    <a:pt x="14383" y="4406"/>
                  </a:lnTo>
                  <a:lnTo>
                    <a:pt x="6755" y="0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5" name="Google Shape;1245;g7457111804_0_105"/>
            <p:cNvSpPr/>
            <p:nvPr/>
          </p:nvSpPr>
          <p:spPr>
            <a:xfrm>
              <a:off x="5135250" y="3118600"/>
              <a:ext cx="31250" cy="19050"/>
            </a:xfrm>
            <a:custGeom>
              <a:rect b="b" l="l" r="r" t="t"/>
              <a:pathLst>
                <a:path extrusionOk="0" h="762" w="1250">
                  <a:moveTo>
                    <a:pt x="549" y="427"/>
                  </a:moveTo>
                  <a:lnTo>
                    <a:pt x="0" y="762"/>
                  </a:lnTo>
                  <a:lnTo>
                    <a:pt x="0" y="762"/>
                  </a:lnTo>
                  <a:lnTo>
                    <a:pt x="549" y="427"/>
                  </a:lnTo>
                  <a:lnTo>
                    <a:pt x="549" y="427"/>
                  </a:lnTo>
                  <a:close/>
                  <a:moveTo>
                    <a:pt x="1249" y="1"/>
                  </a:moveTo>
                  <a:lnTo>
                    <a:pt x="665" y="355"/>
                  </a:lnTo>
                  <a:lnTo>
                    <a:pt x="665" y="355"/>
                  </a:lnTo>
                  <a:lnTo>
                    <a:pt x="1249" y="1"/>
                  </a:lnTo>
                  <a:close/>
                </a:path>
              </a:pathLst>
            </a:custGeom>
            <a:solidFill>
              <a:srgbClr val="0A35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6" name="Google Shape;1246;g7457111804_0_105"/>
            <p:cNvSpPr/>
            <p:nvPr/>
          </p:nvSpPr>
          <p:spPr>
            <a:xfrm>
              <a:off x="5000500" y="3219550"/>
              <a:ext cx="800" cy="250"/>
            </a:xfrm>
            <a:custGeom>
              <a:rect b="b" l="l" r="r" t="t"/>
              <a:pathLst>
                <a:path extrusionOk="0" h="10" w="32">
                  <a:moveTo>
                    <a:pt x="32" y="0"/>
                  </a:moveTo>
                  <a:lnTo>
                    <a:pt x="32" y="0"/>
                  </a:lnTo>
                  <a:cubicBezTo>
                    <a:pt x="21" y="3"/>
                    <a:pt x="11" y="7"/>
                    <a:pt x="1" y="10"/>
                  </a:cubicBezTo>
                  <a:cubicBezTo>
                    <a:pt x="11" y="10"/>
                    <a:pt x="25" y="3"/>
                    <a:pt x="32" y="0"/>
                  </a:cubicBezTo>
                  <a:close/>
                </a:path>
              </a:pathLst>
            </a:custGeom>
            <a:solidFill>
              <a:srgbClr val="C8C8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7" name="Google Shape;1247;g7457111804_0_105"/>
            <p:cNvSpPr/>
            <p:nvPr/>
          </p:nvSpPr>
          <p:spPr>
            <a:xfrm>
              <a:off x="5129950" y="3127475"/>
              <a:ext cx="21950" cy="13400"/>
            </a:xfrm>
            <a:custGeom>
              <a:rect b="b" l="l" r="r" t="t"/>
              <a:pathLst>
                <a:path extrusionOk="0" h="536" w="878">
                  <a:moveTo>
                    <a:pt x="212" y="407"/>
                  </a:moveTo>
                  <a:lnTo>
                    <a:pt x="0" y="536"/>
                  </a:lnTo>
                  <a:lnTo>
                    <a:pt x="0" y="536"/>
                  </a:lnTo>
                  <a:lnTo>
                    <a:pt x="212" y="407"/>
                  </a:lnTo>
                  <a:lnTo>
                    <a:pt x="212" y="407"/>
                  </a:lnTo>
                  <a:close/>
                  <a:moveTo>
                    <a:pt x="877" y="0"/>
                  </a:moveTo>
                  <a:lnTo>
                    <a:pt x="761" y="72"/>
                  </a:lnTo>
                  <a:lnTo>
                    <a:pt x="761" y="72"/>
                  </a:lnTo>
                  <a:lnTo>
                    <a:pt x="877" y="0"/>
                  </a:lnTo>
                  <a:close/>
                </a:path>
              </a:pathLst>
            </a:custGeom>
            <a:solidFill>
              <a:srgbClr val="1E282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8" name="Google Shape;1248;g7457111804_0_105"/>
            <p:cNvSpPr/>
            <p:nvPr/>
          </p:nvSpPr>
          <p:spPr>
            <a:xfrm>
              <a:off x="4999400" y="3113300"/>
              <a:ext cx="169550" cy="106700"/>
            </a:xfrm>
            <a:custGeom>
              <a:rect b="b" l="l" r="r" t="t"/>
              <a:pathLst>
                <a:path extrusionOk="0" h="4268" w="6782">
                  <a:moveTo>
                    <a:pt x="6782" y="0"/>
                  </a:moveTo>
                  <a:lnTo>
                    <a:pt x="76" y="4099"/>
                  </a:lnTo>
                  <a:cubicBezTo>
                    <a:pt x="55" y="4113"/>
                    <a:pt x="28" y="4116"/>
                    <a:pt x="0" y="4116"/>
                  </a:cubicBezTo>
                  <a:lnTo>
                    <a:pt x="0" y="4267"/>
                  </a:lnTo>
                  <a:cubicBezTo>
                    <a:pt x="14" y="4267"/>
                    <a:pt x="31" y="4263"/>
                    <a:pt x="45" y="4260"/>
                  </a:cubicBezTo>
                  <a:cubicBezTo>
                    <a:pt x="55" y="4257"/>
                    <a:pt x="65" y="4253"/>
                    <a:pt x="76" y="4250"/>
                  </a:cubicBezTo>
                  <a:lnTo>
                    <a:pt x="5222" y="1103"/>
                  </a:lnTo>
                  <a:lnTo>
                    <a:pt x="5434" y="974"/>
                  </a:lnTo>
                  <a:lnTo>
                    <a:pt x="5983" y="639"/>
                  </a:lnTo>
                  <a:lnTo>
                    <a:pt x="6099" y="567"/>
                  </a:lnTo>
                  <a:lnTo>
                    <a:pt x="6683" y="213"/>
                  </a:lnTo>
                  <a:lnTo>
                    <a:pt x="6683" y="73"/>
                  </a:lnTo>
                  <a:lnTo>
                    <a:pt x="6782" y="4"/>
                  </a:lnTo>
                  <a:lnTo>
                    <a:pt x="6782" y="0"/>
                  </a:lnTo>
                  <a:close/>
                </a:path>
              </a:pathLst>
            </a:custGeom>
            <a:solidFill>
              <a:srgbClr val="1FB2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9" name="Google Shape;1249;g7457111804_0_105"/>
            <p:cNvSpPr/>
            <p:nvPr/>
          </p:nvSpPr>
          <p:spPr>
            <a:xfrm>
              <a:off x="5166475" y="3113375"/>
              <a:ext cx="2475" cy="50200"/>
            </a:xfrm>
            <a:custGeom>
              <a:rect b="b" l="l" r="r" t="t"/>
              <a:pathLst>
                <a:path extrusionOk="0" h="2008" w="99">
                  <a:moveTo>
                    <a:pt x="99" y="1"/>
                  </a:moveTo>
                  <a:lnTo>
                    <a:pt x="0" y="70"/>
                  </a:lnTo>
                  <a:lnTo>
                    <a:pt x="0" y="2008"/>
                  </a:lnTo>
                  <a:lnTo>
                    <a:pt x="99" y="1950"/>
                  </a:lnTo>
                  <a:lnTo>
                    <a:pt x="99" y="1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0" name="Google Shape;1250;g7457111804_0_105"/>
            <p:cNvSpPr/>
            <p:nvPr/>
          </p:nvSpPr>
          <p:spPr>
            <a:xfrm>
              <a:off x="5166475" y="3113375"/>
              <a:ext cx="2475" cy="50200"/>
            </a:xfrm>
            <a:custGeom>
              <a:rect b="b" l="l" r="r" t="t"/>
              <a:pathLst>
                <a:path extrusionOk="0" h="2008" w="99">
                  <a:moveTo>
                    <a:pt x="99" y="1"/>
                  </a:moveTo>
                  <a:lnTo>
                    <a:pt x="0" y="70"/>
                  </a:lnTo>
                  <a:lnTo>
                    <a:pt x="0" y="2008"/>
                  </a:lnTo>
                  <a:lnTo>
                    <a:pt x="99" y="1950"/>
                  </a:lnTo>
                  <a:lnTo>
                    <a:pt x="99" y="1"/>
                  </a:lnTo>
                  <a:close/>
                </a:path>
              </a:pathLst>
            </a:custGeom>
            <a:solidFill>
              <a:srgbClr val="1FB2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1" name="Google Shape;1251;g7457111804_0_105"/>
            <p:cNvSpPr/>
            <p:nvPr/>
          </p:nvSpPr>
          <p:spPr>
            <a:xfrm>
              <a:off x="4806825" y="3001350"/>
              <a:ext cx="357875" cy="206675"/>
            </a:xfrm>
            <a:custGeom>
              <a:rect b="b" l="l" r="r" t="t"/>
              <a:pathLst>
                <a:path extrusionOk="0" h="8267" w="14315">
                  <a:moveTo>
                    <a:pt x="6784" y="1"/>
                  </a:moveTo>
                  <a:cubicBezTo>
                    <a:pt x="6722" y="1"/>
                    <a:pt x="6661" y="15"/>
                    <a:pt x="6615" y="42"/>
                  </a:cubicBezTo>
                  <a:lnTo>
                    <a:pt x="0" y="3861"/>
                  </a:lnTo>
                  <a:lnTo>
                    <a:pt x="7632" y="8267"/>
                  </a:lnTo>
                  <a:lnTo>
                    <a:pt x="14246" y="4448"/>
                  </a:lnTo>
                  <a:cubicBezTo>
                    <a:pt x="14291" y="4420"/>
                    <a:pt x="14314" y="4387"/>
                    <a:pt x="14314" y="4349"/>
                  </a:cubicBezTo>
                  <a:lnTo>
                    <a:pt x="14314" y="4199"/>
                  </a:lnTo>
                  <a:lnTo>
                    <a:pt x="6956" y="42"/>
                  </a:lnTo>
                  <a:cubicBezTo>
                    <a:pt x="6908" y="15"/>
                    <a:pt x="6846" y="1"/>
                    <a:pt x="6784" y="1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2" name="Google Shape;1252;g7457111804_0_105"/>
            <p:cNvSpPr/>
            <p:nvPr/>
          </p:nvSpPr>
          <p:spPr>
            <a:xfrm>
              <a:off x="5000175" y="3106400"/>
              <a:ext cx="164525" cy="100100"/>
            </a:xfrm>
            <a:custGeom>
              <a:rect b="b" l="l" r="r" t="t"/>
              <a:pathLst>
                <a:path extrusionOk="0" h="4004" w="6581">
                  <a:moveTo>
                    <a:pt x="6580" y="0"/>
                  </a:moveTo>
                  <a:cubicBezTo>
                    <a:pt x="6580" y="34"/>
                    <a:pt x="6557" y="72"/>
                    <a:pt x="6512" y="99"/>
                  </a:cubicBezTo>
                  <a:lnTo>
                    <a:pt x="0" y="3857"/>
                  </a:lnTo>
                  <a:lnTo>
                    <a:pt x="0" y="4003"/>
                  </a:lnTo>
                  <a:lnTo>
                    <a:pt x="6512" y="246"/>
                  </a:lnTo>
                  <a:cubicBezTo>
                    <a:pt x="6557" y="218"/>
                    <a:pt x="6580" y="185"/>
                    <a:pt x="6580" y="147"/>
                  </a:cubicBezTo>
                  <a:lnTo>
                    <a:pt x="6580" y="127"/>
                  </a:lnTo>
                  <a:lnTo>
                    <a:pt x="6580" y="120"/>
                  </a:lnTo>
                  <a:lnTo>
                    <a:pt x="6580" y="116"/>
                  </a:lnTo>
                  <a:lnTo>
                    <a:pt x="6580" y="113"/>
                  </a:lnTo>
                  <a:lnTo>
                    <a:pt x="6580" y="109"/>
                  </a:lnTo>
                  <a:lnTo>
                    <a:pt x="6580" y="106"/>
                  </a:lnTo>
                  <a:lnTo>
                    <a:pt x="6580" y="103"/>
                  </a:lnTo>
                  <a:lnTo>
                    <a:pt x="6580" y="99"/>
                  </a:lnTo>
                  <a:lnTo>
                    <a:pt x="6580" y="95"/>
                  </a:lnTo>
                  <a:lnTo>
                    <a:pt x="6580" y="0"/>
                  </a:lnTo>
                  <a:close/>
                </a:path>
              </a:pathLst>
            </a:custGeom>
            <a:solidFill>
              <a:srgbClr val="1FB2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3" name="Google Shape;1253;g7457111804_0_105"/>
            <p:cNvSpPr/>
            <p:nvPr/>
          </p:nvSpPr>
          <p:spPr>
            <a:xfrm>
              <a:off x="4806825" y="2997700"/>
              <a:ext cx="358475" cy="206575"/>
            </a:xfrm>
            <a:custGeom>
              <a:rect b="b" l="l" r="r" t="t"/>
              <a:pathLst>
                <a:path extrusionOk="0" h="8263" w="14339">
                  <a:moveTo>
                    <a:pt x="6784" y="0"/>
                  </a:moveTo>
                  <a:cubicBezTo>
                    <a:pt x="6722" y="0"/>
                    <a:pt x="6661" y="14"/>
                    <a:pt x="6615" y="41"/>
                  </a:cubicBezTo>
                  <a:lnTo>
                    <a:pt x="0" y="3860"/>
                  </a:lnTo>
                  <a:lnTo>
                    <a:pt x="7632" y="8263"/>
                  </a:lnTo>
                  <a:lnTo>
                    <a:pt x="14246" y="4447"/>
                  </a:lnTo>
                  <a:cubicBezTo>
                    <a:pt x="14338" y="4393"/>
                    <a:pt x="14338" y="4304"/>
                    <a:pt x="14246" y="4249"/>
                  </a:cubicBezTo>
                  <a:lnTo>
                    <a:pt x="6956" y="41"/>
                  </a:lnTo>
                  <a:cubicBezTo>
                    <a:pt x="6908" y="14"/>
                    <a:pt x="6846" y="0"/>
                    <a:pt x="6784" y="0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4" name="Google Shape;1254;g7457111804_0_105"/>
            <p:cNvSpPr/>
            <p:nvPr/>
          </p:nvSpPr>
          <p:spPr>
            <a:xfrm>
              <a:off x="5000175" y="3102125"/>
              <a:ext cx="164525" cy="100700"/>
            </a:xfrm>
            <a:custGeom>
              <a:rect b="b" l="l" r="r" t="t"/>
              <a:pathLst>
                <a:path extrusionOk="0" h="4028" w="6581">
                  <a:moveTo>
                    <a:pt x="0" y="3092"/>
                  </a:moveTo>
                  <a:lnTo>
                    <a:pt x="0" y="3287"/>
                  </a:lnTo>
                  <a:cubicBezTo>
                    <a:pt x="27" y="3297"/>
                    <a:pt x="54" y="3305"/>
                    <a:pt x="86" y="3305"/>
                  </a:cubicBezTo>
                  <a:cubicBezTo>
                    <a:pt x="140" y="3305"/>
                    <a:pt x="205" y="3287"/>
                    <a:pt x="270" y="3250"/>
                  </a:cubicBezTo>
                  <a:lnTo>
                    <a:pt x="270" y="3250"/>
                  </a:lnTo>
                  <a:lnTo>
                    <a:pt x="294" y="3264"/>
                  </a:lnTo>
                  <a:lnTo>
                    <a:pt x="270" y="3250"/>
                  </a:lnTo>
                  <a:cubicBezTo>
                    <a:pt x="270" y="3250"/>
                    <a:pt x="270" y="3250"/>
                    <a:pt x="270" y="3250"/>
                  </a:cubicBezTo>
                  <a:lnTo>
                    <a:pt x="270" y="3250"/>
                  </a:lnTo>
                  <a:lnTo>
                    <a:pt x="0" y="3092"/>
                  </a:lnTo>
                  <a:close/>
                  <a:moveTo>
                    <a:pt x="6386" y="0"/>
                  </a:moveTo>
                  <a:lnTo>
                    <a:pt x="6386" y="123"/>
                  </a:lnTo>
                  <a:lnTo>
                    <a:pt x="6376" y="130"/>
                  </a:lnTo>
                  <a:cubicBezTo>
                    <a:pt x="6396" y="178"/>
                    <a:pt x="6379" y="230"/>
                    <a:pt x="6314" y="263"/>
                  </a:cubicBezTo>
                  <a:lnTo>
                    <a:pt x="706" y="3502"/>
                  </a:lnTo>
                  <a:lnTo>
                    <a:pt x="369" y="3305"/>
                  </a:lnTo>
                  <a:cubicBezTo>
                    <a:pt x="355" y="3314"/>
                    <a:pt x="338" y="3322"/>
                    <a:pt x="325" y="3332"/>
                  </a:cubicBezTo>
                  <a:cubicBezTo>
                    <a:pt x="243" y="3376"/>
                    <a:pt x="161" y="3400"/>
                    <a:pt x="86" y="3400"/>
                  </a:cubicBezTo>
                  <a:cubicBezTo>
                    <a:pt x="54" y="3400"/>
                    <a:pt x="27" y="3396"/>
                    <a:pt x="0" y="3390"/>
                  </a:cubicBezTo>
                  <a:lnTo>
                    <a:pt x="0" y="4028"/>
                  </a:lnTo>
                  <a:lnTo>
                    <a:pt x="6512" y="270"/>
                  </a:lnTo>
                  <a:cubicBezTo>
                    <a:pt x="6557" y="243"/>
                    <a:pt x="6580" y="205"/>
                    <a:pt x="6580" y="171"/>
                  </a:cubicBezTo>
                  <a:cubicBezTo>
                    <a:pt x="6580" y="134"/>
                    <a:pt x="6557" y="99"/>
                    <a:pt x="6512" y="72"/>
                  </a:cubicBezTo>
                  <a:lnTo>
                    <a:pt x="6386" y="0"/>
                  </a:lnTo>
                  <a:close/>
                </a:path>
              </a:pathLst>
            </a:custGeom>
            <a:solidFill>
              <a:srgbClr val="136F5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5" name="Google Shape;1255;g7457111804_0_105"/>
            <p:cNvSpPr/>
            <p:nvPr/>
          </p:nvSpPr>
          <p:spPr>
            <a:xfrm>
              <a:off x="4827050" y="2997600"/>
              <a:ext cx="333050" cy="192075"/>
            </a:xfrm>
            <a:custGeom>
              <a:rect b="b" l="l" r="r" t="t"/>
              <a:pathLst>
                <a:path extrusionOk="0" h="7683" w="13322">
                  <a:moveTo>
                    <a:pt x="5781" y="1"/>
                  </a:moveTo>
                  <a:cubicBezTo>
                    <a:pt x="5719" y="1"/>
                    <a:pt x="5657" y="14"/>
                    <a:pt x="5612" y="41"/>
                  </a:cubicBezTo>
                  <a:lnTo>
                    <a:pt x="713" y="2867"/>
                  </a:lnTo>
                  <a:lnTo>
                    <a:pt x="1" y="2454"/>
                  </a:lnTo>
                  <a:lnTo>
                    <a:pt x="1" y="3277"/>
                  </a:lnTo>
                  <a:lnTo>
                    <a:pt x="7631" y="7683"/>
                  </a:lnTo>
                  <a:lnTo>
                    <a:pt x="13239" y="4444"/>
                  </a:lnTo>
                  <a:cubicBezTo>
                    <a:pt x="13304" y="4411"/>
                    <a:pt x="13321" y="4359"/>
                    <a:pt x="13301" y="4311"/>
                  </a:cubicBezTo>
                  <a:lnTo>
                    <a:pt x="13311" y="4304"/>
                  </a:lnTo>
                  <a:lnTo>
                    <a:pt x="13311" y="3550"/>
                  </a:lnTo>
                  <a:lnTo>
                    <a:pt x="12676" y="3922"/>
                  </a:lnTo>
                  <a:lnTo>
                    <a:pt x="5952" y="41"/>
                  </a:lnTo>
                  <a:cubicBezTo>
                    <a:pt x="5905" y="14"/>
                    <a:pt x="5843" y="1"/>
                    <a:pt x="5781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6" name="Google Shape;1256;g7457111804_0_105"/>
            <p:cNvSpPr/>
            <p:nvPr/>
          </p:nvSpPr>
          <p:spPr>
            <a:xfrm>
              <a:off x="4827050" y="2976950"/>
              <a:ext cx="333375" cy="192100"/>
            </a:xfrm>
            <a:custGeom>
              <a:rect b="b" l="l" r="r" t="t"/>
              <a:pathLst>
                <a:path extrusionOk="0" h="7684" w="13335">
                  <a:moveTo>
                    <a:pt x="5781" y="1"/>
                  </a:moveTo>
                  <a:cubicBezTo>
                    <a:pt x="5719" y="1"/>
                    <a:pt x="5657" y="14"/>
                    <a:pt x="5612" y="42"/>
                  </a:cubicBezTo>
                  <a:lnTo>
                    <a:pt x="1" y="3280"/>
                  </a:lnTo>
                  <a:lnTo>
                    <a:pt x="7631" y="7683"/>
                  </a:lnTo>
                  <a:lnTo>
                    <a:pt x="13239" y="4448"/>
                  </a:lnTo>
                  <a:cubicBezTo>
                    <a:pt x="13335" y="4393"/>
                    <a:pt x="13335" y="4304"/>
                    <a:pt x="13239" y="4250"/>
                  </a:cubicBezTo>
                  <a:lnTo>
                    <a:pt x="5952" y="42"/>
                  </a:lnTo>
                  <a:cubicBezTo>
                    <a:pt x="5905" y="14"/>
                    <a:pt x="5843" y="1"/>
                    <a:pt x="5781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7" name="Google Shape;1257;g7457111804_0_105"/>
            <p:cNvSpPr/>
            <p:nvPr/>
          </p:nvSpPr>
          <p:spPr>
            <a:xfrm>
              <a:off x="4827050" y="3058950"/>
              <a:ext cx="190800" cy="130725"/>
            </a:xfrm>
            <a:custGeom>
              <a:rect b="b" l="l" r="r" t="t"/>
              <a:pathLst>
                <a:path extrusionOk="0" h="5229" w="7632">
                  <a:moveTo>
                    <a:pt x="1" y="0"/>
                  </a:moveTo>
                  <a:lnTo>
                    <a:pt x="1" y="823"/>
                  </a:lnTo>
                  <a:lnTo>
                    <a:pt x="7631" y="5229"/>
                  </a:lnTo>
                  <a:lnTo>
                    <a:pt x="7631" y="440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8" name="Google Shape;1258;g7457111804_0_105"/>
            <p:cNvSpPr/>
            <p:nvPr/>
          </p:nvSpPr>
          <p:spPr>
            <a:xfrm>
              <a:off x="5014000" y="3157700"/>
              <a:ext cx="7775" cy="4025"/>
            </a:xfrm>
            <a:custGeom>
              <a:rect b="b" l="l" r="r" t="t"/>
              <a:pathLst>
                <a:path extrusionOk="0" h="161" w="311">
                  <a:moveTo>
                    <a:pt x="126" y="0"/>
                  </a:moveTo>
                  <a:cubicBezTo>
                    <a:pt x="98" y="0"/>
                    <a:pt x="72" y="7"/>
                    <a:pt x="51" y="20"/>
                  </a:cubicBezTo>
                  <a:cubicBezTo>
                    <a:pt x="45" y="20"/>
                    <a:pt x="41" y="23"/>
                    <a:pt x="41" y="26"/>
                  </a:cubicBezTo>
                  <a:cubicBezTo>
                    <a:pt x="0" y="58"/>
                    <a:pt x="7" y="102"/>
                    <a:pt x="65" y="132"/>
                  </a:cubicBezTo>
                  <a:cubicBezTo>
                    <a:pt x="82" y="143"/>
                    <a:pt x="103" y="149"/>
                    <a:pt x="126" y="153"/>
                  </a:cubicBezTo>
                  <a:cubicBezTo>
                    <a:pt x="144" y="158"/>
                    <a:pt x="161" y="161"/>
                    <a:pt x="179" y="161"/>
                  </a:cubicBezTo>
                  <a:cubicBezTo>
                    <a:pt x="196" y="161"/>
                    <a:pt x="213" y="158"/>
                    <a:pt x="229" y="153"/>
                  </a:cubicBezTo>
                  <a:cubicBezTo>
                    <a:pt x="239" y="149"/>
                    <a:pt x="249" y="146"/>
                    <a:pt x="259" y="140"/>
                  </a:cubicBezTo>
                  <a:cubicBezTo>
                    <a:pt x="311" y="112"/>
                    <a:pt x="304" y="61"/>
                    <a:pt x="246" y="26"/>
                  </a:cubicBezTo>
                  <a:cubicBezTo>
                    <a:pt x="218" y="13"/>
                    <a:pt x="188" y="3"/>
                    <a:pt x="157" y="3"/>
                  </a:cubicBezTo>
                  <a:cubicBezTo>
                    <a:pt x="146" y="1"/>
                    <a:pt x="136" y="0"/>
                    <a:pt x="12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9" name="Google Shape;1259;g7457111804_0_105"/>
            <p:cNvSpPr/>
            <p:nvPr/>
          </p:nvSpPr>
          <p:spPr>
            <a:xfrm>
              <a:off x="4993950" y="3154850"/>
              <a:ext cx="25775" cy="32275"/>
            </a:xfrm>
            <a:custGeom>
              <a:rect b="b" l="l" r="r" t="t"/>
              <a:pathLst>
                <a:path extrusionOk="0" h="1291" w="1031">
                  <a:moveTo>
                    <a:pt x="713" y="0"/>
                  </a:moveTo>
                  <a:cubicBezTo>
                    <a:pt x="635" y="0"/>
                    <a:pt x="557" y="25"/>
                    <a:pt x="475" y="72"/>
                  </a:cubicBezTo>
                  <a:cubicBezTo>
                    <a:pt x="208" y="226"/>
                    <a:pt x="0" y="584"/>
                    <a:pt x="0" y="892"/>
                  </a:cubicBezTo>
                  <a:cubicBezTo>
                    <a:pt x="0" y="1008"/>
                    <a:pt x="31" y="1103"/>
                    <a:pt x="89" y="1175"/>
                  </a:cubicBezTo>
                  <a:cubicBezTo>
                    <a:pt x="147" y="1250"/>
                    <a:pt x="235" y="1291"/>
                    <a:pt x="335" y="1291"/>
                  </a:cubicBezTo>
                  <a:cubicBezTo>
                    <a:pt x="410" y="1291"/>
                    <a:pt x="492" y="1267"/>
                    <a:pt x="574" y="1223"/>
                  </a:cubicBezTo>
                  <a:cubicBezTo>
                    <a:pt x="587" y="1213"/>
                    <a:pt x="604" y="1205"/>
                    <a:pt x="618" y="1196"/>
                  </a:cubicBezTo>
                  <a:lnTo>
                    <a:pt x="519" y="1141"/>
                  </a:lnTo>
                  <a:cubicBezTo>
                    <a:pt x="453" y="1177"/>
                    <a:pt x="390" y="1195"/>
                    <a:pt x="335" y="1195"/>
                  </a:cubicBezTo>
                  <a:cubicBezTo>
                    <a:pt x="195" y="1195"/>
                    <a:pt x="99" y="1084"/>
                    <a:pt x="99" y="892"/>
                  </a:cubicBezTo>
                  <a:cubicBezTo>
                    <a:pt x="99" y="622"/>
                    <a:pt x="290" y="291"/>
                    <a:pt x="522" y="158"/>
                  </a:cubicBezTo>
                  <a:cubicBezTo>
                    <a:pt x="589" y="118"/>
                    <a:pt x="654" y="99"/>
                    <a:pt x="711" y="99"/>
                  </a:cubicBezTo>
                  <a:cubicBezTo>
                    <a:pt x="761" y="99"/>
                    <a:pt x="806" y="113"/>
                    <a:pt x="843" y="140"/>
                  </a:cubicBezTo>
                  <a:cubicBezTo>
                    <a:pt x="881" y="168"/>
                    <a:pt x="911" y="209"/>
                    <a:pt x="928" y="267"/>
                  </a:cubicBezTo>
                  <a:cubicBezTo>
                    <a:pt x="946" y="272"/>
                    <a:pt x="963" y="275"/>
                    <a:pt x="981" y="275"/>
                  </a:cubicBezTo>
                  <a:cubicBezTo>
                    <a:pt x="998" y="275"/>
                    <a:pt x="1015" y="272"/>
                    <a:pt x="1031" y="267"/>
                  </a:cubicBezTo>
                  <a:cubicBezTo>
                    <a:pt x="1017" y="205"/>
                    <a:pt x="993" y="154"/>
                    <a:pt x="959" y="117"/>
                  </a:cubicBezTo>
                  <a:cubicBezTo>
                    <a:pt x="901" y="41"/>
                    <a:pt x="815" y="0"/>
                    <a:pt x="71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0" name="Google Shape;1260;g7457111804_0_105"/>
            <p:cNvSpPr/>
            <p:nvPr/>
          </p:nvSpPr>
          <p:spPr>
            <a:xfrm>
              <a:off x="5000100" y="3077225"/>
              <a:ext cx="164600" cy="84150"/>
            </a:xfrm>
            <a:custGeom>
              <a:rect b="b" l="l" r="r" t="t"/>
              <a:pathLst>
                <a:path extrusionOk="0" h="3366" w="6584">
                  <a:moveTo>
                    <a:pt x="6583" y="0"/>
                  </a:moveTo>
                  <a:lnTo>
                    <a:pt x="0" y="3218"/>
                  </a:lnTo>
                  <a:lnTo>
                    <a:pt x="0" y="3365"/>
                  </a:lnTo>
                  <a:lnTo>
                    <a:pt x="6498" y="256"/>
                  </a:lnTo>
                  <a:cubicBezTo>
                    <a:pt x="6546" y="229"/>
                    <a:pt x="6583" y="161"/>
                    <a:pt x="6583" y="106"/>
                  </a:cubicBezTo>
                  <a:lnTo>
                    <a:pt x="6583" y="0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1" name="Google Shape;1261;g7457111804_0_105"/>
            <p:cNvSpPr/>
            <p:nvPr/>
          </p:nvSpPr>
          <p:spPr>
            <a:xfrm>
              <a:off x="5000175" y="3077225"/>
              <a:ext cx="164525" cy="84150"/>
            </a:xfrm>
            <a:custGeom>
              <a:rect b="b" l="l" r="r" t="t"/>
              <a:pathLst>
                <a:path extrusionOk="0" h="3366" w="6581">
                  <a:moveTo>
                    <a:pt x="6580" y="0"/>
                  </a:moveTo>
                  <a:cubicBezTo>
                    <a:pt x="6580" y="34"/>
                    <a:pt x="6557" y="71"/>
                    <a:pt x="6512" y="99"/>
                  </a:cubicBezTo>
                  <a:lnTo>
                    <a:pt x="0" y="3222"/>
                  </a:lnTo>
                  <a:lnTo>
                    <a:pt x="0" y="3365"/>
                  </a:lnTo>
                  <a:lnTo>
                    <a:pt x="6495" y="256"/>
                  </a:lnTo>
                  <a:cubicBezTo>
                    <a:pt x="6543" y="229"/>
                    <a:pt x="6580" y="161"/>
                    <a:pt x="6580" y="106"/>
                  </a:cubicBezTo>
                  <a:lnTo>
                    <a:pt x="6580" y="0"/>
                  </a:lnTo>
                  <a:close/>
                </a:path>
              </a:pathLst>
            </a:custGeom>
            <a:solidFill>
              <a:srgbClr val="1FB2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2" name="Google Shape;1262;g7457111804_0_105"/>
            <p:cNvSpPr/>
            <p:nvPr/>
          </p:nvSpPr>
          <p:spPr>
            <a:xfrm>
              <a:off x="4806825" y="2968500"/>
              <a:ext cx="358475" cy="190575"/>
            </a:xfrm>
            <a:custGeom>
              <a:rect b="b" l="l" r="r" t="t"/>
              <a:pathLst>
                <a:path extrusionOk="0" h="7623" w="14339">
                  <a:moveTo>
                    <a:pt x="6784" y="1"/>
                  </a:moveTo>
                  <a:cubicBezTo>
                    <a:pt x="6722" y="1"/>
                    <a:pt x="6661" y="14"/>
                    <a:pt x="6615" y="41"/>
                  </a:cubicBezTo>
                  <a:lnTo>
                    <a:pt x="0" y="3215"/>
                  </a:lnTo>
                  <a:lnTo>
                    <a:pt x="7632" y="7622"/>
                  </a:lnTo>
                  <a:lnTo>
                    <a:pt x="14246" y="4448"/>
                  </a:lnTo>
                  <a:cubicBezTo>
                    <a:pt x="14338" y="4393"/>
                    <a:pt x="14338" y="4305"/>
                    <a:pt x="14246" y="4250"/>
                  </a:cubicBezTo>
                  <a:lnTo>
                    <a:pt x="6956" y="41"/>
                  </a:lnTo>
                  <a:cubicBezTo>
                    <a:pt x="6908" y="14"/>
                    <a:pt x="6846" y="1"/>
                    <a:pt x="6784" y="1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3" name="Google Shape;1263;g7457111804_0_105"/>
            <p:cNvSpPr/>
            <p:nvPr/>
          </p:nvSpPr>
          <p:spPr>
            <a:xfrm>
              <a:off x="4806825" y="3048875"/>
              <a:ext cx="190800" cy="159150"/>
            </a:xfrm>
            <a:custGeom>
              <a:rect b="b" l="l" r="r" t="t"/>
              <a:pathLst>
                <a:path extrusionOk="0" h="6366" w="7632">
                  <a:moveTo>
                    <a:pt x="0" y="0"/>
                  </a:moveTo>
                  <a:lnTo>
                    <a:pt x="0" y="1960"/>
                  </a:lnTo>
                  <a:lnTo>
                    <a:pt x="7632" y="6366"/>
                  </a:lnTo>
                  <a:lnTo>
                    <a:pt x="7632" y="44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4" name="Google Shape;1264;g7457111804_0_105"/>
            <p:cNvSpPr/>
            <p:nvPr/>
          </p:nvSpPr>
          <p:spPr>
            <a:xfrm>
              <a:off x="4806825" y="3048875"/>
              <a:ext cx="190800" cy="159150"/>
            </a:xfrm>
            <a:custGeom>
              <a:rect b="b" l="l" r="r" t="t"/>
              <a:pathLst>
                <a:path extrusionOk="0" h="6366" w="7632">
                  <a:moveTo>
                    <a:pt x="0" y="0"/>
                  </a:moveTo>
                  <a:lnTo>
                    <a:pt x="0" y="1960"/>
                  </a:lnTo>
                  <a:lnTo>
                    <a:pt x="7632" y="6366"/>
                  </a:lnTo>
                  <a:lnTo>
                    <a:pt x="7632" y="4878"/>
                  </a:lnTo>
                  <a:lnTo>
                    <a:pt x="7632" y="4646"/>
                  </a:lnTo>
                  <a:lnTo>
                    <a:pt x="7632" y="4407"/>
                  </a:lnTo>
                  <a:lnTo>
                    <a:pt x="5792" y="33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C7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5" name="Google Shape;1265;g7457111804_0_105"/>
            <p:cNvSpPr/>
            <p:nvPr/>
          </p:nvSpPr>
          <p:spPr>
            <a:xfrm>
              <a:off x="4942150" y="3144200"/>
              <a:ext cx="26225" cy="32350"/>
            </a:xfrm>
            <a:custGeom>
              <a:rect b="b" l="l" r="r" t="t"/>
              <a:pathLst>
                <a:path extrusionOk="0" h="1294" w="1049">
                  <a:moveTo>
                    <a:pt x="335" y="0"/>
                  </a:moveTo>
                  <a:cubicBezTo>
                    <a:pt x="137" y="0"/>
                    <a:pt x="0" y="164"/>
                    <a:pt x="0" y="403"/>
                  </a:cubicBezTo>
                  <a:cubicBezTo>
                    <a:pt x="0" y="710"/>
                    <a:pt x="209" y="1069"/>
                    <a:pt x="475" y="1222"/>
                  </a:cubicBezTo>
                  <a:cubicBezTo>
                    <a:pt x="557" y="1270"/>
                    <a:pt x="639" y="1294"/>
                    <a:pt x="713" y="1294"/>
                  </a:cubicBezTo>
                  <a:cubicBezTo>
                    <a:pt x="813" y="1294"/>
                    <a:pt x="901" y="1253"/>
                    <a:pt x="959" y="1178"/>
                  </a:cubicBezTo>
                  <a:cubicBezTo>
                    <a:pt x="1017" y="1106"/>
                    <a:pt x="1048" y="1007"/>
                    <a:pt x="1048" y="891"/>
                  </a:cubicBezTo>
                  <a:cubicBezTo>
                    <a:pt x="1048" y="587"/>
                    <a:pt x="840" y="226"/>
                    <a:pt x="573" y="72"/>
                  </a:cubicBezTo>
                  <a:cubicBezTo>
                    <a:pt x="491" y="24"/>
                    <a:pt x="410" y="0"/>
                    <a:pt x="33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6" name="Google Shape;1266;g7457111804_0_105"/>
            <p:cNvSpPr/>
            <p:nvPr/>
          </p:nvSpPr>
          <p:spPr>
            <a:xfrm>
              <a:off x="4944625" y="3146700"/>
              <a:ext cx="21275" cy="27400"/>
            </a:xfrm>
            <a:custGeom>
              <a:rect b="b" l="l" r="r" t="t"/>
              <a:pathLst>
                <a:path extrusionOk="0" h="1096" w="851">
                  <a:moveTo>
                    <a:pt x="237" y="0"/>
                  </a:moveTo>
                  <a:cubicBezTo>
                    <a:pt x="97" y="0"/>
                    <a:pt x="0" y="111"/>
                    <a:pt x="0" y="303"/>
                  </a:cubicBezTo>
                  <a:cubicBezTo>
                    <a:pt x="0" y="572"/>
                    <a:pt x="192" y="904"/>
                    <a:pt x="427" y="1037"/>
                  </a:cubicBezTo>
                  <a:cubicBezTo>
                    <a:pt x="495" y="1077"/>
                    <a:pt x="559" y="1095"/>
                    <a:pt x="616" y="1095"/>
                  </a:cubicBezTo>
                  <a:cubicBezTo>
                    <a:pt x="754" y="1095"/>
                    <a:pt x="850" y="984"/>
                    <a:pt x="850" y="791"/>
                  </a:cubicBezTo>
                  <a:cubicBezTo>
                    <a:pt x="850" y="521"/>
                    <a:pt x="659" y="194"/>
                    <a:pt x="424" y="57"/>
                  </a:cubicBezTo>
                  <a:cubicBezTo>
                    <a:pt x="357" y="19"/>
                    <a:pt x="293" y="0"/>
                    <a:pt x="237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7" name="Google Shape;1267;g7457111804_0_105"/>
            <p:cNvSpPr/>
            <p:nvPr/>
          </p:nvSpPr>
          <p:spPr>
            <a:xfrm>
              <a:off x="4821425" y="3072400"/>
              <a:ext cx="106000" cy="81525"/>
            </a:xfrm>
            <a:custGeom>
              <a:rect b="b" l="l" r="r" t="t"/>
              <a:pathLst>
                <a:path extrusionOk="0" h="3261" w="4240">
                  <a:moveTo>
                    <a:pt x="258" y="0"/>
                  </a:moveTo>
                  <a:cubicBezTo>
                    <a:pt x="105" y="0"/>
                    <a:pt x="0" y="122"/>
                    <a:pt x="0" y="333"/>
                  </a:cubicBezTo>
                  <a:lnTo>
                    <a:pt x="0" y="480"/>
                  </a:lnTo>
                  <a:cubicBezTo>
                    <a:pt x="0" y="776"/>
                    <a:pt x="208" y="1138"/>
                    <a:pt x="464" y="1288"/>
                  </a:cubicBezTo>
                  <a:lnTo>
                    <a:pt x="3772" y="3196"/>
                  </a:lnTo>
                  <a:cubicBezTo>
                    <a:pt x="3847" y="3240"/>
                    <a:pt x="3918" y="3261"/>
                    <a:pt x="3981" y="3261"/>
                  </a:cubicBezTo>
                  <a:cubicBezTo>
                    <a:pt x="4134" y="3261"/>
                    <a:pt x="4239" y="3137"/>
                    <a:pt x="4239" y="2927"/>
                  </a:cubicBezTo>
                  <a:lnTo>
                    <a:pt x="4239" y="2780"/>
                  </a:lnTo>
                  <a:cubicBezTo>
                    <a:pt x="4239" y="2483"/>
                    <a:pt x="4030" y="2121"/>
                    <a:pt x="3772" y="1975"/>
                  </a:cubicBezTo>
                  <a:lnTo>
                    <a:pt x="464" y="63"/>
                  </a:lnTo>
                  <a:cubicBezTo>
                    <a:pt x="390" y="20"/>
                    <a:pt x="320" y="0"/>
                    <a:pt x="258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8" name="Google Shape;1268;g7457111804_0_105"/>
            <p:cNvSpPr/>
            <p:nvPr/>
          </p:nvSpPr>
          <p:spPr>
            <a:xfrm>
              <a:off x="4997625" y="3157750"/>
              <a:ext cx="2575" cy="50275"/>
            </a:xfrm>
            <a:custGeom>
              <a:rect b="b" l="l" r="r" t="t"/>
              <a:pathLst>
                <a:path extrusionOk="0" h="2011" w="103">
                  <a:moveTo>
                    <a:pt x="102" y="1"/>
                  </a:moveTo>
                  <a:lnTo>
                    <a:pt x="0" y="52"/>
                  </a:lnTo>
                  <a:lnTo>
                    <a:pt x="0" y="2011"/>
                  </a:lnTo>
                  <a:lnTo>
                    <a:pt x="102" y="195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9" name="Google Shape;1269;g7457111804_0_105"/>
            <p:cNvSpPr/>
            <p:nvPr/>
          </p:nvSpPr>
          <p:spPr>
            <a:xfrm>
              <a:off x="4997625" y="3157750"/>
              <a:ext cx="2575" cy="50275"/>
            </a:xfrm>
            <a:custGeom>
              <a:rect b="b" l="l" r="r" t="t"/>
              <a:pathLst>
                <a:path extrusionOk="0" h="2011" w="103">
                  <a:moveTo>
                    <a:pt x="102" y="1"/>
                  </a:moveTo>
                  <a:lnTo>
                    <a:pt x="65" y="21"/>
                  </a:lnTo>
                  <a:lnTo>
                    <a:pt x="0" y="52"/>
                  </a:lnTo>
                  <a:lnTo>
                    <a:pt x="0" y="2011"/>
                  </a:lnTo>
                  <a:lnTo>
                    <a:pt x="102" y="1953"/>
                  </a:lnTo>
                  <a:lnTo>
                    <a:pt x="102" y="314"/>
                  </a:lnTo>
                  <a:lnTo>
                    <a:pt x="102" y="147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1FB2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0" name="Google Shape;1270;g7457111804_0_105"/>
            <p:cNvSpPr/>
            <p:nvPr/>
          </p:nvSpPr>
          <p:spPr>
            <a:xfrm>
              <a:off x="4869275" y="2622425"/>
              <a:ext cx="334750" cy="386225"/>
            </a:xfrm>
            <a:custGeom>
              <a:rect b="b" l="l" r="r" t="t"/>
              <a:pathLst>
                <a:path extrusionOk="0" h="15449" w="13390">
                  <a:moveTo>
                    <a:pt x="4287" y="0"/>
                  </a:moveTo>
                  <a:cubicBezTo>
                    <a:pt x="3134" y="76"/>
                    <a:pt x="1793" y="1038"/>
                    <a:pt x="1455" y="2311"/>
                  </a:cubicBezTo>
                  <a:cubicBezTo>
                    <a:pt x="1065" y="3765"/>
                    <a:pt x="1" y="9663"/>
                    <a:pt x="21" y="10383"/>
                  </a:cubicBezTo>
                  <a:cubicBezTo>
                    <a:pt x="45" y="11154"/>
                    <a:pt x="530" y="11359"/>
                    <a:pt x="1424" y="11649"/>
                  </a:cubicBezTo>
                  <a:cubicBezTo>
                    <a:pt x="2710" y="12066"/>
                    <a:pt x="6943" y="13250"/>
                    <a:pt x="8127" y="13594"/>
                  </a:cubicBezTo>
                  <a:cubicBezTo>
                    <a:pt x="8127" y="13594"/>
                    <a:pt x="8745" y="13960"/>
                    <a:pt x="9113" y="14171"/>
                  </a:cubicBezTo>
                  <a:cubicBezTo>
                    <a:pt x="9549" y="14418"/>
                    <a:pt x="9996" y="14463"/>
                    <a:pt x="10265" y="14463"/>
                  </a:cubicBezTo>
                  <a:cubicBezTo>
                    <a:pt x="10421" y="14463"/>
                    <a:pt x="10516" y="14448"/>
                    <a:pt x="10516" y="14448"/>
                  </a:cubicBezTo>
                  <a:cubicBezTo>
                    <a:pt x="10516" y="14448"/>
                    <a:pt x="10854" y="14769"/>
                    <a:pt x="11164" y="14984"/>
                  </a:cubicBezTo>
                  <a:cubicBezTo>
                    <a:pt x="11535" y="15239"/>
                    <a:pt x="11907" y="15449"/>
                    <a:pt x="12328" y="15449"/>
                  </a:cubicBezTo>
                  <a:cubicBezTo>
                    <a:pt x="12458" y="15449"/>
                    <a:pt x="12593" y="15429"/>
                    <a:pt x="12735" y="15383"/>
                  </a:cubicBezTo>
                  <a:cubicBezTo>
                    <a:pt x="13390" y="15179"/>
                    <a:pt x="12929" y="14530"/>
                    <a:pt x="12735" y="14209"/>
                  </a:cubicBezTo>
                  <a:cubicBezTo>
                    <a:pt x="12544" y="13892"/>
                    <a:pt x="11547" y="12783"/>
                    <a:pt x="11339" y="12591"/>
                  </a:cubicBezTo>
                  <a:cubicBezTo>
                    <a:pt x="11131" y="12400"/>
                    <a:pt x="10154" y="12144"/>
                    <a:pt x="9611" y="12086"/>
                  </a:cubicBezTo>
                  <a:cubicBezTo>
                    <a:pt x="8929" y="12014"/>
                    <a:pt x="7779" y="11639"/>
                    <a:pt x="6922" y="11226"/>
                  </a:cubicBezTo>
                  <a:cubicBezTo>
                    <a:pt x="5202" y="10397"/>
                    <a:pt x="3035" y="9270"/>
                    <a:pt x="3035" y="9270"/>
                  </a:cubicBezTo>
                  <a:cubicBezTo>
                    <a:pt x="3035" y="9270"/>
                    <a:pt x="3475" y="6547"/>
                    <a:pt x="3850" y="5049"/>
                  </a:cubicBezTo>
                  <a:cubicBezTo>
                    <a:pt x="4865" y="4151"/>
                    <a:pt x="4670" y="1277"/>
                    <a:pt x="4287" y="0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1" name="Google Shape;1271;g7457111804_0_105"/>
            <p:cNvSpPr/>
            <p:nvPr/>
          </p:nvSpPr>
          <p:spPr>
            <a:xfrm>
              <a:off x="5305100" y="2720275"/>
              <a:ext cx="326750" cy="433800"/>
            </a:xfrm>
            <a:custGeom>
              <a:rect b="b" l="l" r="r" t="t"/>
              <a:pathLst>
                <a:path extrusionOk="0" h="17352" w="13070">
                  <a:moveTo>
                    <a:pt x="12227" y="0"/>
                  </a:moveTo>
                  <a:cubicBezTo>
                    <a:pt x="12058" y="0"/>
                    <a:pt x="11884" y="39"/>
                    <a:pt x="11749" y="117"/>
                  </a:cubicBezTo>
                  <a:lnTo>
                    <a:pt x="1322" y="6138"/>
                  </a:lnTo>
                  <a:cubicBezTo>
                    <a:pt x="1066" y="6284"/>
                    <a:pt x="837" y="6646"/>
                    <a:pt x="813" y="6944"/>
                  </a:cubicBezTo>
                  <a:lnTo>
                    <a:pt x="29" y="16466"/>
                  </a:lnTo>
                  <a:cubicBezTo>
                    <a:pt x="1" y="16759"/>
                    <a:pt x="179" y="17114"/>
                    <a:pt x="421" y="17254"/>
                  </a:cubicBezTo>
                  <a:cubicBezTo>
                    <a:pt x="535" y="17319"/>
                    <a:pt x="688" y="17352"/>
                    <a:pt x="844" y="17352"/>
                  </a:cubicBezTo>
                  <a:cubicBezTo>
                    <a:pt x="1014" y="17352"/>
                    <a:pt x="1188" y="17313"/>
                    <a:pt x="1322" y="17237"/>
                  </a:cubicBezTo>
                  <a:lnTo>
                    <a:pt x="11749" y="11216"/>
                  </a:lnTo>
                  <a:cubicBezTo>
                    <a:pt x="12008" y="11066"/>
                    <a:pt x="12237" y="10708"/>
                    <a:pt x="12261" y="10411"/>
                  </a:cubicBezTo>
                  <a:lnTo>
                    <a:pt x="13045" y="889"/>
                  </a:lnTo>
                  <a:cubicBezTo>
                    <a:pt x="13070" y="591"/>
                    <a:pt x="12895" y="240"/>
                    <a:pt x="12653" y="100"/>
                  </a:cubicBezTo>
                  <a:cubicBezTo>
                    <a:pt x="12537" y="33"/>
                    <a:pt x="12384" y="0"/>
                    <a:pt x="12227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2" name="Google Shape;1272;g7457111804_0_105"/>
            <p:cNvSpPr/>
            <p:nvPr/>
          </p:nvSpPr>
          <p:spPr>
            <a:xfrm>
              <a:off x="5329675" y="2720275"/>
              <a:ext cx="302175" cy="412425"/>
            </a:xfrm>
            <a:custGeom>
              <a:rect b="b" l="l" r="r" t="t"/>
              <a:pathLst>
                <a:path extrusionOk="0" h="16497" w="12087">
                  <a:moveTo>
                    <a:pt x="11244" y="0"/>
                  </a:moveTo>
                  <a:cubicBezTo>
                    <a:pt x="11075" y="0"/>
                    <a:pt x="10901" y="39"/>
                    <a:pt x="10766" y="117"/>
                  </a:cubicBezTo>
                  <a:lnTo>
                    <a:pt x="339" y="6138"/>
                  </a:lnTo>
                  <a:cubicBezTo>
                    <a:pt x="213" y="6210"/>
                    <a:pt x="93" y="6336"/>
                    <a:pt x="1" y="6479"/>
                  </a:cubicBezTo>
                  <a:lnTo>
                    <a:pt x="1623" y="7415"/>
                  </a:lnTo>
                  <a:lnTo>
                    <a:pt x="1623" y="16496"/>
                  </a:lnTo>
                  <a:lnTo>
                    <a:pt x="10766" y="11216"/>
                  </a:lnTo>
                  <a:cubicBezTo>
                    <a:pt x="11025" y="11066"/>
                    <a:pt x="11254" y="10708"/>
                    <a:pt x="11278" y="10411"/>
                  </a:cubicBezTo>
                  <a:lnTo>
                    <a:pt x="12062" y="889"/>
                  </a:lnTo>
                  <a:cubicBezTo>
                    <a:pt x="12087" y="591"/>
                    <a:pt x="11912" y="240"/>
                    <a:pt x="11670" y="100"/>
                  </a:cubicBezTo>
                  <a:cubicBezTo>
                    <a:pt x="11554" y="33"/>
                    <a:pt x="11401" y="0"/>
                    <a:pt x="11244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3" name="Google Shape;1273;g7457111804_0_105"/>
            <p:cNvSpPr/>
            <p:nvPr/>
          </p:nvSpPr>
          <p:spPr>
            <a:xfrm>
              <a:off x="5327150" y="2734200"/>
              <a:ext cx="304525" cy="418575"/>
            </a:xfrm>
            <a:custGeom>
              <a:rect b="b" l="l" r="r" t="t"/>
              <a:pathLst>
                <a:path extrusionOk="0" h="16743" w="12181">
                  <a:moveTo>
                    <a:pt x="11947" y="1"/>
                  </a:moveTo>
                  <a:cubicBezTo>
                    <a:pt x="11886" y="1"/>
                    <a:pt x="11817" y="22"/>
                    <a:pt x="11741" y="66"/>
                  </a:cubicBezTo>
                  <a:lnTo>
                    <a:pt x="1314" y="6086"/>
                  </a:lnTo>
                  <a:cubicBezTo>
                    <a:pt x="1058" y="6233"/>
                    <a:pt x="829" y="6595"/>
                    <a:pt x="805" y="6891"/>
                  </a:cubicBezTo>
                  <a:lnTo>
                    <a:pt x="20" y="16414"/>
                  </a:lnTo>
                  <a:cubicBezTo>
                    <a:pt x="1" y="16622"/>
                    <a:pt x="91" y="16743"/>
                    <a:pt x="237" y="16743"/>
                  </a:cubicBezTo>
                  <a:cubicBezTo>
                    <a:pt x="297" y="16743"/>
                    <a:pt x="366" y="16722"/>
                    <a:pt x="440" y="16680"/>
                  </a:cubicBezTo>
                  <a:lnTo>
                    <a:pt x="10867" y="10659"/>
                  </a:lnTo>
                  <a:cubicBezTo>
                    <a:pt x="11126" y="10509"/>
                    <a:pt x="11355" y="10151"/>
                    <a:pt x="11379" y="9854"/>
                  </a:cubicBezTo>
                  <a:lnTo>
                    <a:pt x="12163" y="332"/>
                  </a:lnTo>
                  <a:cubicBezTo>
                    <a:pt x="12181" y="122"/>
                    <a:pt x="12092" y="1"/>
                    <a:pt x="11947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4" name="Google Shape;1274;g7457111804_0_105"/>
            <p:cNvSpPr/>
            <p:nvPr/>
          </p:nvSpPr>
          <p:spPr>
            <a:xfrm>
              <a:off x="5461450" y="2919250"/>
              <a:ext cx="36000" cy="48475"/>
            </a:xfrm>
            <a:custGeom>
              <a:rect b="b" l="l" r="r" t="t"/>
              <a:pathLst>
                <a:path extrusionOk="0" h="1939" w="1440">
                  <a:moveTo>
                    <a:pt x="1070" y="0"/>
                  </a:moveTo>
                  <a:cubicBezTo>
                    <a:pt x="987" y="0"/>
                    <a:pt x="893" y="28"/>
                    <a:pt x="791" y="86"/>
                  </a:cubicBezTo>
                  <a:cubicBezTo>
                    <a:pt x="410" y="308"/>
                    <a:pt x="68" y="882"/>
                    <a:pt x="30" y="1370"/>
                  </a:cubicBezTo>
                  <a:cubicBezTo>
                    <a:pt x="0" y="1728"/>
                    <a:pt x="141" y="1939"/>
                    <a:pt x="367" y="1939"/>
                  </a:cubicBezTo>
                  <a:cubicBezTo>
                    <a:pt x="450" y="1939"/>
                    <a:pt x="544" y="1911"/>
                    <a:pt x="645" y="1852"/>
                  </a:cubicBezTo>
                  <a:cubicBezTo>
                    <a:pt x="1027" y="1633"/>
                    <a:pt x="1369" y="1056"/>
                    <a:pt x="1410" y="571"/>
                  </a:cubicBezTo>
                  <a:cubicBezTo>
                    <a:pt x="1440" y="213"/>
                    <a:pt x="1298" y="0"/>
                    <a:pt x="1070" y="0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5" name="Google Shape;1275;g7457111804_0_105"/>
            <p:cNvSpPr/>
            <p:nvPr/>
          </p:nvSpPr>
          <p:spPr>
            <a:xfrm>
              <a:off x="5446675" y="2975000"/>
              <a:ext cx="98325" cy="56750"/>
            </a:xfrm>
            <a:custGeom>
              <a:rect b="b" l="l" r="r" t="t"/>
              <a:pathLst>
                <a:path extrusionOk="0" h="2270" w="3933">
                  <a:moveTo>
                    <a:pt x="3496" y="0"/>
                  </a:moveTo>
                  <a:lnTo>
                    <a:pt x="0" y="2021"/>
                  </a:lnTo>
                  <a:lnTo>
                    <a:pt x="437" y="2270"/>
                  </a:lnTo>
                  <a:lnTo>
                    <a:pt x="3932" y="252"/>
                  </a:lnTo>
                  <a:lnTo>
                    <a:pt x="3496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6" name="Google Shape;1276;g7457111804_0_105"/>
            <p:cNvSpPr/>
            <p:nvPr/>
          </p:nvSpPr>
          <p:spPr>
            <a:xfrm>
              <a:off x="5435750" y="2981300"/>
              <a:ext cx="130575" cy="162425"/>
            </a:xfrm>
            <a:custGeom>
              <a:rect b="b" l="l" r="r" t="t"/>
              <a:pathLst>
                <a:path extrusionOk="0" h="6497" w="5223">
                  <a:moveTo>
                    <a:pt x="4369" y="0"/>
                  </a:moveTo>
                  <a:lnTo>
                    <a:pt x="874" y="2021"/>
                  </a:lnTo>
                  <a:lnTo>
                    <a:pt x="437" y="1769"/>
                  </a:lnTo>
                  <a:lnTo>
                    <a:pt x="1161" y="5529"/>
                  </a:lnTo>
                  <a:lnTo>
                    <a:pt x="1202" y="5738"/>
                  </a:lnTo>
                  <a:lnTo>
                    <a:pt x="1202" y="5738"/>
                  </a:lnTo>
                  <a:lnTo>
                    <a:pt x="1014" y="5632"/>
                  </a:lnTo>
                  <a:lnTo>
                    <a:pt x="185" y="5154"/>
                  </a:lnTo>
                  <a:cubicBezTo>
                    <a:pt x="155" y="5136"/>
                    <a:pt x="127" y="5128"/>
                    <a:pt x="103" y="5128"/>
                  </a:cubicBezTo>
                  <a:cubicBezTo>
                    <a:pt x="42" y="5128"/>
                    <a:pt x="1" y="5178"/>
                    <a:pt x="1" y="5260"/>
                  </a:cubicBezTo>
                  <a:lnTo>
                    <a:pt x="1" y="5335"/>
                  </a:lnTo>
                  <a:cubicBezTo>
                    <a:pt x="1" y="5452"/>
                    <a:pt x="79" y="5591"/>
                    <a:pt x="178" y="5652"/>
                  </a:cubicBezTo>
                  <a:cubicBezTo>
                    <a:pt x="181" y="5656"/>
                    <a:pt x="181" y="5656"/>
                    <a:pt x="185" y="5656"/>
                  </a:cubicBezTo>
                  <a:lnTo>
                    <a:pt x="1560" y="6451"/>
                  </a:lnTo>
                  <a:cubicBezTo>
                    <a:pt x="1560" y="6451"/>
                    <a:pt x="1560" y="6455"/>
                    <a:pt x="1564" y="6455"/>
                  </a:cubicBezTo>
                  <a:cubicBezTo>
                    <a:pt x="1611" y="6479"/>
                    <a:pt x="1673" y="6492"/>
                    <a:pt x="1734" y="6496"/>
                  </a:cubicBezTo>
                  <a:cubicBezTo>
                    <a:pt x="1740" y="6496"/>
                    <a:pt x="1746" y="6496"/>
                    <a:pt x="1752" y="6496"/>
                  </a:cubicBezTo>
                  <a:cubicBezTo>
                    <a:pt x="1818" y="6496"/>
                    <a:pt x="1882" y="6480"/>
                    <a:pt x="1932" y="6451"/>
                  </a:cubicBezTo>
                  <a:lnTo>
                    <a:pt x="5055" y="4649"/>
                  </a:lnTo>
                  <a:cubicBezTo>
                    <a:pt x="5157" y="4592"/>
                    <a:pt x="5223" y="4444"/>
                    <a:pt x="5202" y="4329"/>
                  </a:cubicBezTo>
                  <a:lnTo>
                    <a:pt x="4369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7" name="Google Shape;1277;g7457111804_0_105"/>
            <p:cNvSpPr/>
            <p:nvPr/>
          </p:nvSpPr>
          <p:spPr>
            <a:xfrm>
              <a:off x="5437200" y="3094350"/>
              <a:ext cx="32025" cy="35875"/>
            </a:xfrm>
            <a:custGeom>
              <a:rect b="b" l="l" r="r" t="t"/>
              <a:pathLst>
                <a:path extrusionOk="0" h="1435" w="1281">
                  <a:moveTo>
                    <a:pt x="1065" y="1"/>
                  </a:moveTo>
                  <a:lnTo>
                    <a:pt x="0" y="615"/>
                  </a:lnTo>
                  <a:lnTo>
                    <a:pt x="1280" y="1434"/>
                  </a:lnTo>
                  <a:lnTo>
                    <a:pt x="1065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8" name="Google Shape;1278;g7457111804_0_105"/>
            <p:cNvSpPr/>
            <p:nvPr/>
          </p:nvSpPr>
          <p:spPr>
            <a:xfrm>
              <a:off x="5435750" y="3025500"/>
              <a:ext cx="43375" cy="118200"/>
            </a:xfrm>
            <a:custGeom>
              <a:rect b="b" l="l" r="r" t="t"/>
              <a:pathLst>
                <a:path extrusionOk="0" h="4728" w="1735">
                  <a:moveTo>
                    <a:pt x="437" y="1"/>
                  </a:moveTo>
                  <a:lnTo>
                    <a:pt x="1161" y="3761"/>
                  </a:lnTo>
                  <a:cubicBezTo>
                    <a:pt x="1175" y="3843"/>
                    <a:pt x="1147" y="3889"/>
                    <a:pt x="1094" y="3889"/>
                  </a:cubicBezTo>
                  <a:cubicBezTo>
                    <a:pt x="1072" y="3889"/>
                    <a:pt x="1045" y="3881"/>
                    <a:pt x="1014" y="3864"/>
                  </a:cubicBezTo>
                  <a:lnTo>
                    <a:pt x="185" y="3386"/>
                  </a:lnTo>
                  <a:cubicBezTo>
                    <a:pt x="155" y="3368"/>
                    <a:pt x="127" y="3360"/>
                    <a:pt x="103" y="3360"/>
                  </a:cubicBezTo>
                  <a:cubicBezTo>
                    <a:pt x="42" y="3360"/>
                    <a:pt x="1" y="3410"/>
                    <a:pt x="1" y="3492"/>
                  </a:cubicBezTo>
                  <a:lnTo>
                    <a:pt x="1" y="3567"/>
                  </a:lnTo>
                  <a:cubicBezTo>
                    <a:pt x="1" y="3684"/>
                    <a:pt x="79" y="3823"/>
                    <a:pt x="178" y="3884"/>
                  </a:cubicBezTo>
                  <a:cubicBezTo>
                    <a:pt x="181" y="3888"/>
                    <a:pt x="181" y="3888"/>
                    <a:pt x="185" y="3888"/>
                  </a:cubicBezTo>
                  <a:lnTo>
                    <a:pt x="1560" y="4683"/>
                  </a:lnTo>
                  <a:cubicBezTo>
                    <a:pt x="1560" y="4683"/>
                    <a:pt x="1560" y="4687"/>
                    <a:pt x="1564" y="4687"/>
                  </a:cubicBezTo>
                  <a:cubicBezTo>
                    <a:pt x="1611" y="4711"/>
                    <a:pt x="1673" y="4724"/>
                    <a:pt x="1734" y="4728"/>
                  </a:cubicBezTo>
                  <a:lnTo>
                    <a:pt x="874" y="253"/>
                  </a:lnTo>
                  <a:lnTo>
                    <a:pt x="437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9" name="Google Shape;1279;g7457111804_0_105"/>
            <p:cNvSpPr/>
            <p:nvPr/>
          </p:nvSpPr>
          <p:spPr>
            <a:xfrm>
              <a:off x="5035575" y="2643850"/>
              <a:ext cx="68125" cy="34200"/>
            </a:xfrm>
            <a:custGeom>
              <a:rect b="b" l="l" r="r" t="t"/>
              <a:pathLst>
                <a:path extrusionOk="0" h="1368" w="2725">
                  <a:moveTo>
                    <a:pt x="1792" y="0"/>
                  </a:moveTo>
                  <a:lnTo>
                    <a:pt x="1663" y="772"/>
                  </a:lnTo>
                  <a:lnTo>
                    <a:pt x="782" y="14"/>
                  </a:lnTo>
                  <a:lnTo>
                    <a:pt x="1" y="696"/>
                  </a:lnTo>
                  <a:cubicBezTo>
                    <a:pt x="292" y="1043"/>
                    <a:pt x="943" y="1368"/>
                    <a:pt x="1519" y="1368"/>
                  </a:cubicBezTo>
                  <a:cubicBezTo>
                    <a:pt x="1545" y="1368"/>
                    <a:pt x="1570" y="1367"/>
                    <a:pt x="1595" y="1366"/>
                  </a:cubicBezTo>
                  <a:cubicBezTo>
                    <a:pt x="2185" y="1339"/>
                    <a:pt x="2523" y="1188"/>
                    <a:pt x="2724" y="782"/>
                  </a:cubicBezTo>
                  <a:lnTo>
                    <a:pt x="1792" y="0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0" name="Google Shape;1280;g7457111804_0_105"/>
            <p:cNvSpPr/>
            <p:nvPr/>
          </p:nvSpPr>
          <p:spPr>
            <a:xfrm>
              <a:off x="5035575" y="2643850"/>
              <a:ext cx="68125" cy="31850"/>
            </a:xfrm>
            <a:custGeom>
              <a:rect b="b" l="l" r="r" t="t"/>
              <a:pathLst>
                <a:path extrusionOk="0" h="1274" w="2725">
                  <a:moveTo>
                    <a:pt x="1792" y="0"/>
                  </a:moveTo>
                  <a:lnTo>
                    <a:pt x="1663" y="772"/>
                  </a:lnTo>
                  <a:lnTo>
                    <a:pt x="2277" y="523"/>
                  </a:lnTo>
                  <a:cubicBezTo>
                    <a:pt x="2277" y="523"/>
                    <a:pt x="2373" y="857"/>
                    <a:pt x="2342" y="1199"/>
                  </a:cubicBezTo>
                  <a:cubicBezTo>
                    <a:pt x="2506" y="1106"/>
                    <a:pt x="2628" y="970"/>
                    <a:pt x="2724" y="782"/>
                  </a:cubicBezTo>
                  <a:lnTo>
                    <a:pt x="1792" y="0"/>
                  </a:lnTo>
                  <a:close/>
                  <a:moveTo>
                    <a:pt x="782" y="14"/>
                  </a:moveTo>
                  <a:lnTo>
                    <a:pt x="1" y="696"/>
                  </a:lnTo>
                  <a:cubicBezTo>
                    <a:pt x="199" y="929"/>
                    <a:pt x="557" y="1150"/>
                    <a:pt x="943" y="1273"/>
                  </a:cubicBezTo>
                  <a:cubicBezTo>
                    <a:pt x="875" y="1076"/>
                    <a:pt x="840" y="860"/>
                    <a:pt x="867" y="628"/>
                  </a:cubicBezTo>
                  <a:lnTo>
                    <a:pt x="867" y="628"/>
                  </a:lnTo>
                  <a:lnTo>
                    <a:pt x="1663" y="772"/>
                  </a:lnTo>
                  <a:lnTo>
                    <a:pt x="782" y="14"/>
                  </a:lnTo>
                  <a:close/>
                </a:path>
              </a:pathLst>
            </a:custGeom>
            <a:solidFill>
              <a:srgbClr val="23C7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1" name="Google Shape;1281;g7457111804_0_105"/>
            <p:cNvSpPr/>
            <p:nvPr/>
          </p:nvSpPr>
          <p:spPr>
            <a:xfrm>
              <a:off x="5055700" y="2656900"/>
              <a:ext cx="39800" cy="37800"/>
            </a:xfrm>
            <a:custGeom>
              <a:rect b="b" l="l" r="r" t="t"/>
              <a:pathLst>
                <a:path extrusionOk="0" h="1512" w="1592">
                  <a:moveTo>
                    <a:pt x="1472" y="1"/>
                  </a:moveTo>
                  <a:lnTo>
                    <a:pt x="858" y="250"/>
                  </a:lnTo>
                  <a:lnTo>
                    <a:pt x="62" y="106"/>
                  </a:lnTo>
                  <a:lnTo>
                    <a:pt x="62" y="106"/>
                  </a:lnTo>
                  <a:cubicBezTo>
                    <a:pt x="1" y="666"/>
                    <a:pt x="288" y="1148"/>
                    <a:pt x="582" y="1455"/>
                  </a:cubicBezTo>
                  <a:cubicBezTo>
                    <a:pt x="696" y="1497"/>
                    <a:pt x="799" y="1512"/>
                    <a:pt x="886" y="1512"/>
                  </a:cubicBezTo>
                  <a:cubicBezTo>
                    <a:pt x="1094" y="1512"/>
                    <a:pt x="1216" y="1427"/>
                    <a:pt x="1216" y="1427"/>
                  </a:cubicBezTo>
                  <a:cubicBezTo>
                    <a:pt x="1216" y="1427"/>
                    <a:pt x="1442" y="1195"/>
                    <a:pt x="1519" y="792"/>
                  </a:cubicBezTo>
                  <a:cubicBezTo>
                    <a:pt x="1592" y="414"/>
                    <a:pt x="1472" y="1"/>
                    <a:pt x="1472" y="1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2" name="Google Shape;1282;g7457111804_0_105"/>
            <p:cNvSpPr/>
            <p:nvPr/>
          </p:nvSpPr>
          <p:spPr>
            <a:xfrm>
              <a:off x="5051275" y="2692550"/>
              <a:ext cx="50875" cy="190750"/>
            </a:xfrm>
            <a:custGeom>
              <a:rect b="b" l="l" r="r" t="t"/>
              <a:pathLst>
                <a:path extrusionOk="0" h="7630" w="2035">
                  <a:moveTo>
                    <a:pt x="1393" y="1"/>
                  </a:moveTo>
                  <a:lnTo>
                    <a:pt x="759" y="29"/>
                  </a:lnTo>
                  <a:cubicBezTo>
                    <a:pt x="759" y="29"/>
                    <a:pt x="28" y="5438"/>
                    <a:pt x="14" y="5824"/>
                  </a:cubicBezTo>
                  <a:cubicBezTo>
                    <a:pt x="1" y="6210"/>
                    <a:pt x="625" y="7619"/>
                    <a:pt x="990" y="7629"/>
                  </a:cubicBezTo>
                  <a:cubicBezTo>
                    <a:pt x="992" y="7629"/>
                    <a:pt x="993" y="7629"/>
                    <a:pt x="994" y="7629"/>
                  </a:cubicBezTo>
                  <a:cubicBezTo>
                    <a:pt x="1357" y="7629"/>
                    <a:pt x="2035" y="6171"/>
                    <a:pt x="2024" y="5745"/>
                  </a:cubicBezTo>
                  <a:cubicBezTo>
                    <a:pt x="2011" y="5319"/>
                    <a:pt x="1393" y="1"/>
                    <a:pt x="1393" y="1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3" name="Google Shape;1283;g7457111804_0_105"/>
            <p:cNvSpPr/>
            <p:nvPr/>
          </p:nvSpPr>
          <p:spPr>
            <a:xfrm>
              <a:off x="5086100" y="26925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4" name="Google Shape;1284;g7457111804_0_105"/>
            <p:cNvSpPr/>
            <p:nvPr/>
          </p:nvSpPr>
          <p:spPr>
            <a:xfrm>
              <a:off x="5086100" y="26925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5" name="Google Shape;1285;g7457111804_0_105"/>
            <p:cNvSpPr/>
            <p:nvPr/>
          </p:nvSpPr>
          <p:spPr>
            <a:xfrm>
              <a:off x="5069725" y="2696650"/>
              <a:ext cx="25" cy="300"/>
            </a:xfrm>
            <a:custGeom>
              <a:rect b="b" l="l" r="r" t="t"/>
              <a:pathLst>
                <a:path extrusionOk="0" h="12" w="1">
                  <a:moveTo>
                    <a:pt x="0" y="1"/>
                  </a:moveTo>
                  <a:lnTo>
                    <a:pt x="0" y="11"/>
                  </a:lnTo>
                  <a:lnTo>
                    <a:pt x="0" y="11"/>
                  </a:lnTo>
                  <a:lnTo>
                    <a:pt x="0" y="1"/>
                  </a:lnTo>
                  <a:close/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6" name="Google Shape;1286;g7457111804_0_105"/>
            <p:cNvSpPr/>
            <p:nvPr/>
          </p:nvSpPr>
          <p:spPr>
            <a:xfrm>
              <a:off x="5069725" y="2692550"/>
              <a:ext cx="16650" cy="5425"/>
            </a:xfrm>
            <a:custGeom>
              <a:rect b="b" l="l" r="r" t="t"/>
              <a:pathLst>
                <a:path extrusionOk="0" h="217" w="666">
                  <a:moveTo>
                    <a:pt x="655" y="1"/>
                  </a:moveTo>
                  <a:cubicBezTo>
                    <a:pt x="539" y="79"/>
                    <a:pt x="420" y="103"/>
                    <a:pt x="320" y="103"/>
                  </a:cubicBezTo>
                  <a:cubicBezTo>
                    <a:pt x="147" y="103"/>
                    <a:pt x="21" y="29"/>
                    <a:pt x="21" y="29"/>
                  </a:cubicBezTo>
                  <a:lnTo>
                    <a:pt x="0" y="165"/>
                  </a:lnTo>
                  <a:lnTo>
                    <a:pt x="0" y="175"/>
                  </a:lnTo>
                  <a:cubicBezTo>
                    <a:pt x="89" y="206"/>
                    <a:pt x="174" y="216"/>
                    <a:pt x="249" y="216"/>
                  </a:cubicBezTo>
                  <a:cubicBezTo>
                    <a:pt x="498" y="216"/>
                    <a:pt x="665" y="87"/>
                    <a:pt x="665" y="87"/>
                  </a:cubicBezTo>
                  <a:lnTo>
                    <a:pt x="655" y="1"/>
                  </a:lnTo>
                  <a:close/>
                </a:path>
              </a:pathLst>
            </a:custGeom>
            <a:solidFill>
              <a:srgbClr val="23C7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7" name="Google Shape;1287;g7457111804_0_105"/>
            <p:cNvSpPr/>
            <p:nvPr/>
          </p:nvSpPr>
          <p:spPr>
            <a:xfrm>
              <a:off x="4992150" y="2590600"/>
              <a:ext cx="85000" cy="93200"/>
            </a:xfrm>
            <a:custGeom>
              <a:rect b="b" l="l" r="r" t="t"/>
              <a:pathLst>
                <a:path extrusionOk="0" h="3728" w="3400">
                  <a:moveTo>
                    <a:pt x="823" y="0"/>
                  </a:moveTo>
                  <a:cubicBezTo>
                    <a:pt x="823" y="0"/>
                    <a:pt x="451" y="69"/>
                    <a:pt x="0" y="1168"/>
                  </a:cubicBezTo>
                  <a:cubicBezTo>
                    <a:pt x="328" y="2079"/>
                    <a:pt x="997" y="3083"/>
                    <a:pt x="1977" y="3727"/>
                  </a:cubicBezTo>
                  <a:lnTo>
                    <a:pt x="2604" y="2758"/>
                  </a:lnTo>
                  <a:lnTo>
                    <a:pt x="3400" y="2902"/>
                  </a:lnTo>
                  <a:lnTo>
                    <a:pt x="806" y="679"/>
                  </a:lnTo>
                  <a:lnTo>
                    <a:pt x="823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8" name="Google Shape;1288;g7457111804_0_105"/>
            <p:cNvSpPr/>
            <p:nvPr/>
          </p:nvSpPr>
          <p:spPr>
            <a:xfrm>
              <a:off x="5077125" y="2601525"/>
              <a:ext cx="30500" cy="71000"/>
            </a:xfrm>
            <a:custGeom>
              <a:rect b="b" l="l" r="r" t="t"/>
              <a:pathLst>
                <a:path extrusionOk="0" h="2840" w="1220">
                  <a:moveTo>
                    <a:pt x="322" y="1"/>
                  </a:moveTo>
                  <a:lnTo>
                    <a:pt x="270" y="885"/>
                  </a:lnTo>
                  <a:cubicBezTo>
                    <a:pt x="270" y="885"/>
                    <a:pt x="96" y="1905"/>
                    <a:pt x="1" y="2465"/>
                  </a:cubicBezTo>
                  <a:lnTo>
                    <a:pt x="615" y="2216"/>
                  </a:lnTo>
                  <a:lnTo>
                    <a:pt x="1219" y="2840"/>
                  </a:lnTo>
                  <a:cubicBezTo>
                    <a:pt x="1219" y="2840"/>
                    <a:pt x="1195" y="1144"/>
                    <a:pt x="966" y="677"/>
                  </a:cubicBezTo>
                  <a:cubicBezTo>
                    <a:pt x="687" y="99"/>
                    <a:pt x="322" y="1"/>
                    <a:pt x="322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9" name="Google Shape;1289;g7457111804_0_105"/>
            <p:cNvSpPr/>
            <p:nvPr/>
          </p:nvSpPr>
          <p:spPr>
            <a:xfrm>
              <a:off x="4876025" y="2622325"/>
              <a:ext cx="118275" cy="214050"/>
            </a:xfrm>
            <a:custGeom>
              <a:rect b="b" l="l" r="r" t="t"/>
              <a:pathLst>
                <a:path extrusionOk="0" h="8562" w="4731">
                  <a:moveTo>
                    <a:pt x="3886" y="1"/>
                  </a:moveTo>
                  <a:cubicBezTo>
                    <a:pt x="3542" y="1"/>
                    <a:pt x="2590" y="62"/>
                    <a:pt x="1908" y="697"/>
                  </a:cubicBezTo>
                  <a:cubicBezTo>
                    <a:pt x="1062" y="1489"/>
                    <a:pt x="912" y="2172"/>
                    <a:pt x="573" y="4165"/>
                  </a:cubicBezTo>
                  <a:cubicBezTo>
                    <a:pt x="236" y="6158"/>
                    <a:pt x="0" y="7855"/>
                    <a:pt x="0" y="7855"/>
                  </a:cubicBezTo>
                  <a:cubicBezTo>
                    <a:pt x="0" y="7855"/>
                    <a:pt x="996" y="8562"/>
                    <a:pt x="2344" y="8562"/>
                  </a:cubicBezTo>
                  <a:cubicBezTo>
                    <a:pt x="2599" y="8562"/>
                    <a:pt x="2867" y="8536"/>
                    <a:pt x="3144" y="8476"/>
                  </a:cubicBezTo>
                  <a:lnTo>
                    <a:pt x="3744" y="5148"/>
                  </a:lnTo>
                  <a:cubicBezTo>
                    <a:pt x="3744" y="5148"/>
                    <a:pt x="4311" y="4046"/>
                    <a:pt x="4478" y="3142"/>
                  </a:cubicBezTo>
                  <a:cubicBezTo>
                    <a:pt x="4730" y="1783"/>
                    <a:pt x="4434" y="448"/>
                    <a:pt x="4017" y="4"/>
                  </a:cubicBezTo>
                  <a:cubicBezTo>
                    <a:pt x="4017" y="4"/>
                    <a:pt x="3969" y="1"/>
                    <a:pt x="388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0" name="Google Shape;1290;g7457111804_0_105"/>
            <p:cNvSpPr/>
            <p:nvPr/>
          </p:nvSpPr>
          <p:spPr>
            <a:xfrm>
              <a:off x="4039250" y="2825975"/>
              <a:ext cx="299000" cy="188750"/>
            </a:xfrm>
            <a:custGeom>
              <a:rect b="b" l="l" r="r" t="t"/>
              <a:pathLst>
                <a:path extrusionOk="0" h="7550" w="11960">
                  <a:moveTo>
                    <a:pt x="5710" y="1"/>
                  </a:moveTo>
                  <a:cubicBezTo>
                    <a:pt x="5645" y="1"/>
                    <a:pt x="5581" y="16"/>
                    <a:pt x="5533" y="46"/>
                  </a:cubicBezTo>
                  <a:lnTo>
                    <a:pt x="95" y="3504"/>
                  </a:lnTo>
                  <a:cubicBezTo>
                    <a:pt x="0" y="3562"/>
                    <a:pt x="4" y="3654"/>
                    <a:pt x="99" y="3709"/>
                  </a:cubicBezTo>
                  <a:lnTo>
                    <a:pt x="6683" y="7511"/>
                  </a:lnTo>
                  <a:cubicBezTo>
                    <a:pt x="6728" y="7537"/>
                    <a:pt x="6787" y="7549"/>
                    <a:pt x="6846" y="7549"/>
                  </a:cubicBezTo>
                  <a:cubicBezTo>
                    <a:pt x="6911" y="7549"/>
                    <a:pt x="6976" y="7534"/>
                    <a:pt x="7024" y="7504"/>
                  </a:cubicBezTo>
                  <a:lnTo>
                    <a:pt x="11867" y="4384"/>
                  </a:lnTo>
                  <a:cubicBezTo>
                    <a:pt x="11959" y="4326"/>
                    <a:pt x="11956" y="4231"/>
                    <a:pt x="11860" y="4176"/>
                  </a:cubicBezTo>
                  <a:lnTo>
                    <a:pt x="7915" y="1879"/>
                  </a:lnTo>
                  <a:cubicBezTo>
                    <a:pt x="7820" y="1825"/>
                    <a:pt x="7785" y="1702"/>
                    <a:pt x="7833" y="1603"/>
                  </a:cubicBezTo>
                  <a:lnTo>
                    <a:pt x="7915" y="1446"/>
                  </a:lnTo>
                  <a:cubicBezTo>
                    <a:pt x="7963" y="1350"/>
                    <a:pt x="7929" y="1224"/>
                    <a:pt x="7833" y="1169"/>
                  </a:cubicBezTo>
                  <a:lnTo>
                    <a:pt x="5874" y="40"/>
                  </a:lnTo>
                  <a:cubicBezTo>
                    <a:pt x="5828" y="13"/>
                    <a:pt x="5769" y="1"/>
                    <a:pt x="5710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91" name="Google Shape;1291;g7457111804_0_105"/>
          <p:cNvGrpSpPr/>
          <p:nvPr/>
        </p:nvGrpSpPr>
        <p:grpSpPr>
          <a:xfrm>
            <a:off x="3212053" y="4142892"/>
            <a:ext cx="480501" cy="464899"/>
            <a:chOff x="4002200" y="2278875"/>
            <a:chExt cx="1936725" cy="1688700"/>
          </a:xfrm>
        </p:grpSpPr>
        <p:sp>
          <p:nvSpPr>
            <p:cNvPr id="1292" name="Google Shape;1292;g7457111804_0_105"/>
            <p:cNvSpPr/>
            <p:nvPr/>
          </p:nvSpPr>
          <p:spPr>
            <a:xfrm>
              <a:off x="4512375" y="3258625"/>
              <a:ext cx="1232625" cy="708950"/>
            </a:xfrm>
            <a:custGeom>
              <a:rect b="b" l="l" r="r" t="t"/>
              <a:pathLst>
                <a:path extrusionOk="0" h="28358" w="49305">
                  <a:moveTo>
                    <a:pt x="32081" y="0"/>
                  </a:moveTo>
                  <a:cubicBezTo>
                    <a:pt x="31878" y="0"/>
                    <a:pt x="31676" y="45"/>
                    <a:pt x="31522" y="133"/>
                  </a:cubicBezTo>
                  <a:lnTo>
                    <a:pt x="307" y="18154"/>
                  </a:lnTo>
                  <a:cubicBezTo>
                    <a:pt x="0" y="18331"/>
                    <a:pt x="0" y="18621"/>
                    <a:pt x="307" y="18799"/>
                  </a:cubicBezTo>
                  <a:lnTo>
                    <a:pt x="16635" y="28222"/>
                  </a:lnTo>
                  <a:cubicBezTo>
                    <a:pt x="16789" y="28313"/>
                    <a:pt x="16993" y="28358"/>
                    <a:pt x="17196" y="28358"/>
                  </a:cubicBezTo>
                  <a:cubicBezTo>
                    <a:pt x="17397" y="28358"/>
                    <a:pt x="17598" y="28314"/>
                    <a:pt x="17751" y="28225"/>
                  </a:cubicBezTo>
                  <a:lnTo>
                    <a:pt x="48997" y="10222"/>
                  </a:lnTo>
                  <a:cubicBezTo>
                    <a:pt x="49305" y="10045"/>
                    <a:pt x="49305" y="9754"/>
                    <a:pt x="48997" y="9577"/>
                  </a:cubicBezTo>
                  <a:lnTo>
                    <a:pt x="32639" y="133"/>
                  </a:lnTo>
                  <a:cubicBezTo>
                    <a:pt x="32485" y="45"/>
                    <a:pt x="32283" y="0"/>
                    <a:pt x="3208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3" name="Google Shape;1293;g7457111804_0_105"/>
            <p:cNvSpPr/>
            <p:nvPr/>
          </p:nvSpPr>
          <p:spPr>
            <a:xfrm>
              <a:off x="5715175" y="3173825"/>
              <a:ext cx="165400" cy="173800"/>
            </a:xfrm>
            <a:custGeom>
              <a:rect b="b" l="l" r="r" t="t"/>
              <a:pathLst>
                <a:path extrusionOk="0" h="6952" w="6616">
                  <a:moveTo>
                    <a:pt x="4477" y="0"/>
                  </a:moveTo>
                  <a:cubicBezTo>
                    <a:pt x="3506" y="0"/>
                    <a:pt x="2365" y="493"/>
                    <a:pt x="1377" y="1849"/>
                  </a:cubicBezTo>
                  <a:cubicBezTo>
                    <a:pt x="1" y="3733"/>
                    <a:pt x="151" y="6935"/>
                    <a:pt x="196" y="6952"/>
                  </a:cubicBezTo>
                  <a:lnTo>
                    <a:pt x="1612" y="6470"/>
                  </a:lnTo>
                  <a:cubicBezTo>
                    <a:pt x="2012" y="4320"/>
                    <a:pt x="3691" y="3140"/>
                    <a:pt x="5042" y="2464"/>
                  </a:cubicBezTo>
                  <a:cubicBezTo>
                    <a:pt x="6390" y="1791"/>
                    <a:pt x="6615" y="665"/>
                    <a:pt x="5520" y="204"/>
                  </a:cubicBezTo>
                  <a:cubicBezTo>
                    <a:pt x="5211" y="75"/>
                    <a:pt x="4857" y="0"/>
                    <a:pt x="4477" y="0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4" name="Google Shape;1294;g7457111804_0_105"/>
            <p:cNvSpPr/>
            <p:nvPr/>
          </p:nvSpPr>
          <p:spPr>
            <a:xfrm>
              <a:off x="5719375" y="3173800"/>
              <a:ext cx="151225" cy="173825"/>
            </a:xfrm>
            <a:custGeom>
              <a:rect b="b" l="l" r="r" t="t"/>
              <a:pathLst>
                <a:path extrusionOk="0" h="6953" w="6049">
                  <a:moveTo>
                    <a:pt x="4308" y="0"/>
                  </a:moveTo>
                  <a:cubicBezTo>
                    <a:pt x="3339" y="0"/>
                    <a:pt x="2198" y="496"/>
                    <a:pt x="1209" y="1850"/>
                  </a:cubicBezTo>
                  <a:cubicBezTo>
                    <a:pt x="168" y="3273"/>
                    <a:pt x="1" y="5451"/>
                    <a:pt x="1" y="6438"/>
                  </a:cubicBezTo>
                  <a:cubicBezTo>
                    <a:pt x="1" y="6755"/>
                    <a:pt x="17" y="6949"/>
                    <a:pt x="28" y="6953"/>
                  </a:cubicBezTo>
                  <a:lnTo>
                    <a:pt x="1444" y="6471"/>
                  </a:lnTo>
                  <a:cubicBezTo>
                    <a:pt x="1844" y="4321"/>
                    <a:pt x="3523" y="3141"/>
                    <a:pt x="4874" y="2465"/>
                  </a:cubicBezTo>
                  <a:cubicBezTo>
                    <a:pt x="5645" y="2079"/>
                    <a:pt x="6048" y="1547"/>
                    <a:pt x="6048" y="1076"/>
                  </a:cubicBezTo>
                  <a:cubicBezTo>
                    <a:pt x="6048" y="721"/>
                    <a:pt x="5820" y="403"/>
                    <a:pt x="5352" y="205"/>
                  </a:cubicBezTo>
                  <a:cubicBezTo>
                    <a:pt x="5041" y="75"/>
                    <a:pt x="4686" y="0"/>
                    <a:pt x="4308" y="0"/>
                  </a:cubicBezTo>
                  <a:close/>
                </a:path>
              </a:pathLst>
            </a:custGeom>
            <a:solidFill>
              <a:srgbClr val="23C7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5" name="Google Shape;1295;g7457111804_0_105"/>
            <p:cNvSpPr/>
            <p:nvPr/>
          </p:nvSpPr>
          <p:spPr>
            <a:xfrm>
              <a:off x="5730025" y="3185750"/>
              <a:ext cx="109075" cy="138500"/>
            </a:xfrm>
            <a:custGeom>
              <a:rect b="b" l="l" r="r" t="t"/>
              <a:pathLst>
                <a:path extrusionOk="0" h="5540" w="4363">
                  <a:moveTo>
                    <a:pt x="4249" y="1"/>
                  </a:moveTo>
                  <a:cubicBezTo>
                    <a:pt x="4240" y="1"/>
                    <a:pt x="4232" y="2"/>
                    <a:pt x="4223" y="4"/>
                  </a:cubicBezTo>
                  <a:cubicBezTo>
                    <a:pt x="2537" y="427"/>
                    <a:pt x="540" y="2072"/>
                    <a:pt x="8" y="5420"/>
                  </a:cubicBezTo>
                  <a:cubicBezTo>
                    <a:pt x="1" y="5475"/>
                    <a:pt x="38" y="5530"/>
                    <a:pt x="93" y="5536"/>
                  </a:cubicBezTo>
                  <a:cubicBezTo>
                    <a:pt x="100" y="5539"/>
                    <a:pt x="103" y="5539"/>
                    <a:pt x="110" y="5539"/>
                  </a:cubicBezTo>
                  <a:cubicBezTo>
                    <a:pt x="158" y="5539"/>
                    <a:pt x="202" y="5502"/>
                    <a:pt x="213" y="5451"/>
                  </a:cubicBezTo>
                  <a:cubicBezTo>
                    <a:pt x="728" y="2201"/>
                    <a:pt x="2650" y="612"/>
                    <a:pt x="4274" y="205"/>
                  </a:cubicBezTo>
                  <a:cubicBezTo>
                    <a:pt x="4329" y="191"/>
                    <a:pt x="4362" y="133"/>
                    <a:pt x="4349" y="79"/>
                  </a:cubicBezTo>
                  <a:cubicBezTo>
                    <a:pt x="4337" y="32"/>
                    <a:pt x="4296" y="1"/>
                    <a:pt x="42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6" name="Google Shape;1296;g7457111804_0_105"/>
            <p:cNvSpPr/>
            <p:nvPr/>
          </p:nvSpPr>
          <p:spPr>
            <a:xfrm>
              <a:off x="5720050" y="3268975"/>
              <a:ext cx="218875" cy="227200"/>
            </a:xfrm>
            <a:custGeom>
              <a:rect b="b" l="l" r="r" t="t"/>
              <a:pathLst>
                <a:path extrusionOk="0" h="9088" w="8755">
                  <a:moveTo>
                    <a:pt x="6171" y="0"/>
                  </a:moveTo>
                  <a:cubicBezTo>
                    <a:pt x="5424" y="0"/>
                    <a:pt x="4735" y="212"/>
                    <a:pt x="4205" y="449"/>
                  </a:cubicBezTo>
                  <a:cubicBezTo>
                    <a:pt x="3455" y="785"/>
                    <a:pt x="3342" y="1137"/>
                    <a:pt x="2484" y="1137"/>
                  </a:cubicBezTo>
                  <a:cubicBezTo>
                    <a:pt x="2382" y="1137"/>
                    <a:pt x="2269" y="1132"/>
                    <a:pt x="2144" y="1122"/>
                  </a:cubicBezTo>
                  <a:cubicBezTo>
                    <a:pt x="2070" y="1115"/>
                    <a:pt x="1998" y="1112"/>
                    <a:pt x="1926" y="1112"/>
                  </a:cubicBezTo>
                  <a:cubicBezTo>
                    <a:pt x="855" y="1112"/>
                    <a:pt x="71" y="1808"/>
                    <a:pt x="1" y="2480"/>
                  </a:cubicBezTo>
                  <a:lnTo>
                    <a:pt x="250" y="9088"/>
                  </a:lnTo>
                  <a:cubicBezTo>
                    <a:pt x="461" y="8245"/>
                    <a:pt x="1308" y="7689"/>
                    <a:pt x="2311" y="7596"/>
                  </a:cubicBezTo>
                  <a:cubicBezTo>
                    <a:pt x="3352" y="7504"/>
                    <a:pt x="4564" y="7402"/>
                    <a:pt x="4888" y="6521"/>
                  </a:cubicBezTo>
                  <a:cubicBezTo>
                    <a:pt x="5209" y="5641"/>
                    <a:pt x="4884" y="4450"/>
                    <a:pt x="5032" y="3866"/>
                  </a:cubicBezTo>
                  <a:cubicBezTo>
                    <a:pt x="5212" y="3160"/>
                    <a:pt x="5482" y="2736"/>
                    <a:pt x="6850" y="2306"/>
                  </a:cubicBezTo>
                  <a:cubicBezTo>
                    <a:pt x="8075" y="1924"/>
                    <a:pt x="8755" y="750"/>
                    <a:pt x="7519" y="255"/>
                  </a:cubicBezTo>
                  <a:cubicBezTo>
                    <a:pt x="7064" y="73"/>
                    <a:pt x="6608" y="0"/>
                    <a:pt x="6171" y="0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7" name="Google Shape;1297;g7457111804_0_105"/>
            <p:cNvSpPr/>
            <p:nvPr/>
          </p:nvSpPr>
          <p:spPr>
            <a:xfrm>
              <a:off x="5723375" y="3284775"/>
              <a:ext cx="164625" cy="139900"/>
            </a:xfrm>
            <a:custGeom>
              <a:rect b="b" l="l" r="r" t="t"/>
              <a:pathLst>
                <a:path extrusionOk="0" h="5596" w="6585">
                  <a:moveTo>
                    <a:pt x="6477" y="1"/>
                  </a:moveTo>
                  <a:cubicBezTo>
                    <a:pt x="6473" y="1"/>
                    <a:pt x="6469" y="1"/>
                    <a:pt x="6465" y="2"/>
                  </a:cubicBezTo>
                  <a:cubicBezTo>
                    <a:pt x="5107" y="165"/>
                    <a:pt x="1018" y="2678"/>
                    <a:pt x="21" y="5459"/>
                  </a:cubicBezTo>
                  <a:cubicBezTo>
                    <a:pt x="0" y="5510"/>
                    <a:pt x="28" y="5572"/>
                    <a:pt x="82" y="5589"/>
                  </a:cubicBezTo>
                  <a:cubicBezTo>
                    <a:pt x="93" y="5592"/>
                    <a:pt x="107" y="5595"/>
                    <a:pt x="117" y="5595"/>
                  </a:cubicBezTo>
                  <a:cubicBezTo>
                    <a:pt x="161" y="5595"/>
                    <a:pt x="199" y="5568"/>
                    <a:pt x="216" y="5527"/>
                  </a:cubicBezTo>
                  <a:cubicBezTo>
                    <a:pt x="1188" y="2818"/>
                    <a:pt x="5168" y="364"/>
                    <a:pt x="6489" y="206"/>
                  </a:cubicBezTo>
                  <a:cubicBezTo>
                    <a:pt x="6543" y="200"/>
                    <a:pt x="6584" y="148"/>
                    <a:pt x="6578" y="94"/>
                  </a:cubicBezTo>
                  <a:cubicBezTo>
                    <a:pt x="6571" y="40"/>
                    <a:pt x="6529" y="1"/>
                    <a:pt x="64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8" name="Google Shape;1298;g7457111804_0_105"/>
            <p:cNvSpPr/>
            <p:nvPr/>
          </p:nvSpPr>
          <p:spPr>
            <a:xfrm>
              <a:off x="5738575" y="3319075"/>
              <a:ext cx="13925" cy="64900"/>
            </a:xfrm>
            <a:custGeom>
              <a:rect b="b" l="l" r="r" t="t"/>
              <a:pathLst>
                <a:path extrusionOk="0" h="2596" w="557">
                  <a:moveTo>
                    <a:pt x="444" y="0"/>
                  </a:moveTo>
                  <a:cubicBezTo>
                    <a:pt x="402" y="0"/>
                    <a:pt x="361" y="26"/>
                    <a:pt x="345" y="66"/>
                  </a:cubicBezTo>
                  <a:cubicBezTo>
                    <a:pt x="331" y="107"/>
                    <a:pt x="0" y="1039"/>
                    <a:pt x="342" y="2517"/>
                  </a:cubicBezTo>
                  <a:cubicBezTo>
                    <a:pt x="352" y="2561"/>
                    <a:pt x="392" y="2596"/>
                    <a:pt x="441" y="2596"/>
                  </a:cubicBezTo>
                  <a:cubicBezTo>
                    <a:pt x="447" y="2596"/>
                    <a:pt x="457" y="2596"/>
                    <a:pt x="465" y="2592"/>
                  </a:cubicBezTo>
                  <a:cubicBezTo>
                    <a:pt x="519" y="2579"/>
                    <a:pt x="553" y="2524"/>
                    <a:pt x="539" y="2470"/>
                  </a:cubicBezTo>
                  <a:cubicBezTo>
                    <a:pt x="216" y="1057"/>
                    <a:pt x="533" y="145"/>
                    <a:pt x="536" y="138"/>
                  </a:cubicBezTo>
                  <a:cubicBezTo>
                    <a:pt x="556" y="83"/>
                    <a:pt x="529" y="25"/>
                    <a:pt x="474" y="5"/>
                  </a:cubicBezTo>
                  <a:cubicBezTo>
                    <a:pt x="464" y="2"/>
                    <a:pt x="454" y="0"/>
                    <a:pt x="44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9" name="Google Shape;1299;g7457111804_0_105"/>
            <p:cNvSpPr/>
            <p:nvPr/>
          </p:nvSpPr>
          <p:spPr>
            <a:xfrm>
              <a:off x="5729775" y="3398700"/>
              <a:ext cx="71200" cy="11300"/>
            </a:xfrm>
            <a:custGeom>
              <a:rect b="b" l="l" r="r" t="t"/>
              <a:pathLst>
                <a:path extrusionOk="0" h="452" w="2848">
                  <a:moveTo>
                    <a:pt x="1448" y="1"/>
                  </a:moveTo>
                  <a:cubicBezTo>
                    <a:pt x="960" y="1"/>
                    <a:pt x="436" y="59"/>
                    <a:pt x="72" y="257"/>
                  </a:cubicBezTo>
                  <a:cubicBezTo>
                    <a:pt x="21" y="285"/>
                    <a:pt x="1" y="346"/>
                    <a:pt x="28" y="397"/>
                  </a:cubicBezTo>
                  <a:cubicBezTo>
                    <a:pt x="48" y="431"/>
                    <a:pt x="83" y="452"/>
                    <a:pt x="120" y="452"/>
                  </a:cubicBezTo>
                  <a:cubicBezTo>
                    <a:pt x="138" y="452"/>
                    <a:pt x="154" y="449"/>
                    <a:pt x="168" y="438"/>
                  </a:cubicBezTo>
                  <a:cubicBezTo>
                    <a:pt x="495" y="260"/>
                    <a:pt x="980" y="208"/>
                    <a:pt x="1440" y="208"/>
                  </a:cubicBezTo>
                  <a:cubicBezTo>
                    <a:pt x="2100" y="208"/>
                    <a:pt x="2708" y="316"/>
                    <a:pt x="2718" y="318"/>
                  </a:cubicBezTo>
                  <a:cubicBezTo>
                    <a:pt x="2724" y="320"/>
                    <a:pt x="2730" y="320"/>
                    <a:pt x="2736" y="320"/>
                  </a:cubicBezTo>
                  <a:cubicBezTo>
                    <a:pt x="2784" y="320"/>
                    <a:pt x="2828" y="285"/>
                    <a:pt x="2837" y="236"/>
                  </a:cubicBezTo>
                  <a:cubicBezTo>
                    <a:pt x="2847" y="178"/>
                    <a:pt x="2809" y="124"/>
                    <a:pt x="2755" y="114"/>
                  </a:cubicBezTo>
                  <a:cubicBezTo>
                    <a:pt x="2712" y="108"/>
                    <a:pt x="2113" y="1"/>
                    <a:pt x="14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0" name="Google Shape;1300;g7457111804_0_105"/>
            <p:cNvSpPr/>
            <p:nvPr/>
          </p:nvSpPr>
          <p:spPr>
            <a:xfrm>
              <a:off x="4446675" y="3190600"/>
              <a:ext cx="40475" cy="35025"/>
            </a:xfrm>
            <a:custGeom>
              <a:rect b="b" l="l" r="r" t="t"/>
              <a:pathLst>
                <a:path extrusionOk="0" h="1401" w="1619">
                  <a:moveTo>
                    <a:pt x="1618" y="1"/>
                  </a:moveTo>
                  <a:lnTo>
                    <a:pt x="0" y="468"/>
                  </a:lnTo>
                  <a:lnTo>
                    <a:pt x="1618" y="1400"/>
                  </a:lnTo>
                  <a:lnTo>
                    <a:pt x="161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1" name="Google Shape;1301;g7457111804_0_105"/>
            <p:cNvSpPr/>
            <p:nvPr/>
          </p:nvSpPr>
          <p:spPr>
            <a:xfrm>
              <a:off x="4022425" y="3202300"/>
              <a:ext cx="222225" cy="165450"/>
            </a:xfrm>
            <a:custGeom>
              <a:rect b="b" l="l" r="r" t="t"/>
              <a:pathLst>
                <a:path extrusionOk="0" h="6618" w="8889">
                  <a:moveTo>
                    <a:pt x="1" y="0"/>
                  </a:moveTo>
                  <a:lnTo>
                    <a:pt x="1" y="1489"/>
                  </a:lnTo>
                  <a:lnTo>
                    <a:pt x="8888" y="6618"/>
                  </a:lnTo>
                  <a:lnTo>
                    <a:pt x="8888" y="513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2" name="Google Shape;1302;g7457111804_0_105"/>
            <p:cNvSpPr/>
            <p:nvPr/>
          </p:nvSpPr>
          <p:spPr>
            <a:xfrm>
              <a:off x="4002200" y="2910650"/>
              <a:ext cx="222325" cy="431600"/>
            </a:xfrm>
            <a:custGeom>
              <a:rect b="b" l="l" r="r" t="t"/>
              <a:pathLst>
                <a:path extrusionOk="0" h="17264" w="8893">
                  <a:moveTo>
                    <a:pt x="1" y="0"/>
                  </a:moveTo>
                  <a:lnTo>
                    <a:pt x="1" y="12131"/>
                  </a:lnTo>
                  <a:lnTo>
                    <a:pt x="8892" y="17263"/>
                  </a:lnTo>
                  <a:lnTo>
                    <a:pt x="8892" y="513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3" name="Google Shape;1303;g7457111804_0_105"/>
            <p:cNvSpPr/>
            <p:nvPr/>
          </p:nvSpPr>
          <p:spPr>
            <a:xfrm>
              <a:off x="4224500" y="2863975"/>
              <a:ext cx="302975" cy="478275"/>
            </a:xfrm>
            <a:custGeom>
              <a:rect b="b" l="l" r="r" t="t"/>
              <a:pathLst>
                <a:path extrusionOk="0" h="19131" w="12119">
                  <a:moveTo>
                    <a:pt x="12119" y="1"/>
                  </a:moveTo>
                  <a:lnTo>
                    <a:pt x="0" y="7001"/>
                  </a:lnTo>
                  <a:lnTo>
                    <a:pt x="0" y="19130"/>
                  </a:lnTo>
                  <a:lnTo>
                    <a:pt x="12119" y="12134"/>
                  </a:lnTo>
                  <a:lnTo>
                    <a:pt x="12119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4" name="Google Shape;1304;g7457111804_0_105"/>
            <p:cNvSpPr/>
            <p:nvPr/>
          </p:nvSpPr>
          <p:spPr>
            <a:xfrm>
              <a:off x="4002200" y="2735675"/>
              <a:ext cx="525275" cy="303325"/>
            </a:xfrm>
            <a:custGeom>
              <a:rect b="b" l="l" r="r" t="t"/>
              <a:pathLst>
                <a:path extrusionOk="0" h="12133" w="21011">
                  <a:moveTo>
                    <a:pt x="12123" y="0"/>
                  </a:moveTo>
                  <a:lnTo>
                    <a:pt x="1" y="6999"/>
                  </a:lnTo>
                  <a:lnTo>
                    <a:pt x="8892" y="12133"/>
                  </a:lnTo>
                  <a:lnTo>
                    <a:pt x="21011" y="5133"/>
                  </a:lnTo>
                  <a:lnTo>
                    <a:pt x="12123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5" name="Google Shape;1305;g7457111804_0_105"/>
            <p:cNvSpPr/>
            <p:nvPr/>
          </p:nvSpPr>
          <p:spPr>
            <a:xfrm>
              <a:off x="4244625" y="2898975"/>
              <a:ext cx="262725" cy="221700"/>
            </a:xfrm>
            <a:custGeom>
              <a:rect b="b" l="l" r="r" t="t"/>
              <a:pathLst>
                <a:path extrusionOk="0" h="8868" w="10509">
                  <a:moveTo>
                    <a:pt x="10509" y="1"/>
                  </a:moveTo>
                  <a:lnTo>
                    <a:pt x="0" y="6065"/>
                  </a:lnTo>
                  <a:lnTo>
                    <a:pt x="0" y="8867"/>
                  </a:lnTo>
                  <a:lnTo>
                    <a:pt x="10509" y="2802"/>
                  </a:lnTo>
                  <a:lnTo>
                    <a:pt x="10509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6" name="Google Shape;1306;g7457111804_0_105"/>
            <p:cNvSpPr/>
            <p:nvPr/>
          </p:nvSpPr>
          <p:spPr>
            <a:xfrm>
              <a:off x="4345625" y="2945650"/>
              <a:ext cx="80925" cy="53850"/>
            </a:xfrm>
            <a:custGeom>
              <a:rect b="b" l="l" r="r" t="t"/>
              <a:pathLst>
                <a:path extrusionOk="0" h="2154" w="3237">
                  <a:moveTo>
                    <a:pt x="3236" y="0"/>
                  </a:moveTo>
                  <a:lnTo>
                    <a:pt x="1" y="1867"/>
                  </a:lnTo>
                  <a:lnTo>
                    <a:pt x="1" y="2099"/>
                  </a:lnTo>
                  <a:cubicBezTo>
                    <a:pt x="1" y="2137"/>
                    <a:pt x="32" y="2154"/>
                    <a:pt x="83" y="2154"/>
                  </a:cubicBezTo>
                  <a:cubicBezTo>
                    <a:pt x="220" y="2154"/>
                    <a:pt x="520" y="2034"/>
                    <a:pt x="864" y="1836"/>
                  </a:cubicBezTo>
                  <a:lnTo>
                    <a:pt x="2373" y="966"/>
                  </a:lnTo>
                  <a:cubicBezTo>
                    <a:pt x="2847" y="689"/>
                    <a:pt x="3236" y="362"/>
                    <a:pt x="3236" y="235"/>
                  </a:cubicBezTo>
                  <a:lnTo>
                    <a:pt x="3236" y="0"/>
                  </a:lnTo>
                  <a:close/>
                </a:path>
              </a:pathLst>
            </a:custGeom>
            <a:solidFill>
              <a:srgbClr val="0A12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7" name="Google Shape;1307;g7457111804_0_105"/>
            <p:cNvSpPr/>
            <p:nvPr/>
          </p:nvSpPr>
          <p:spPr>
            <a:xfrm>
              <a:off x="4244625" y="2992325"/>
              <a:ext cx="262725" cy="221600"/>
            </a:xfrm>
            <a:custGeom>
              <a:rect b="b" l="l" r="r" t="t"/>
              <a:pathLst>
                <a:path extrusionOk="0" h="8864" w="10509">
                  <a:moveTo>
                    <a:pt x="10509" y="0"/>
                  </a:moveTo>
                  <a:lnTo>
                    <a:pt x="0" y="6065"/>
                  </a:lnTo>
                  <a:lnTo>
                    <a:pt x="0" y="8864"/>
                  </a:lnTo>
                  <a:lnTo>
                    <a:pt x="10509" y="2799"/>
                  </a:lnTo>
                  <a:lnTo>
                    <a:pt x="10509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8" name="Google Shape;1308;g7457111804_0_105"/>
            <p:cNvSpPr/>
            <p:nvPr/>
          </p:nvSpPr>
          <p:spPr>
            <a:xfrm>
              <a:off x="4345625" y="3080200"/>
              <a:ext cx="9425" cy="5475"/>
            </a:xfrm>
            <a:custGeom>
              <a:rect b="b" l="l" r="r" t="t"/>
              <a:pathLst>
                <a:path extrusionOk="0" h="219" w="377">
                  <a:moveTo>
                    <a:pt x="377" y="1"/>
                  </a:moveTo>
                  <a:lnTo>
                    <a:pt x="1" y="219"/>
                  </a:lnTo>
                  <a:lnTo>
                    <a:pt x="1" y="219"/>
                  </a:lnTo>
                  <a:close/>
                </a:path>
              </a:pathLst>
            </a:custGeom>
            <a:solidFill>
              <a:srgbClr val="080E1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9" name="Google Shape;1309;g7457111804_0_105"/>
            <p:cNvSpPr/>
            <p:nvPr/>
          </p:nvSpPr>
          <p:spPr>
            <a:xfrm>
              <a:off x="4345625" y="3038975"/>
              <a:ext cx="80925" cy="53800"/>
            </a:xfrm>
            <a:custGeom>
              <a:rect b="b" l="l" r="r" t="t"/>
              <a:pathLst>
                <a:path extrusionOk="0" h="2152" w="3237">
                  <a:moveTo>
                    <a:pt x="3236" y="1"/>
                  </a:moveTo>
                  <a:lnTo>
                    <a:pt x="377" y="1650"/>
                  </a:lnTo>
                  <a:lnTo>
                    <a:pt x="1" y="1868"/>
                  </a:lnTo>
                  <a:lnTo>
                    <a:pt x="1" y="2100"/>
                  </a:lnTo>
                  <a:cubicBezTo>
                    <a:pt x="1" y="2134"/>
                    <a:pt x="32" y="2151"/>
                    <a:pt x="83" y="2151"/>
                  </a:cubicBezTo>
                  <a:cubicBezTo>
                    <a:pt x="220" y="2151"/>
                    <a:pt x="520" y="2035"/>
                    <a:pt x="864" y="1837"/>
                  </a:cubicBezTo>
                  <a:lnTo>
                    <a:pt x="2373" y="963"/>
                  </a:lnTo>
                  <a:cubicBezTo>
                    <a:pt x="2847" y="691"/>
                    <a:pt x="3236" y="363"/>
                    <a:pt x="3236" y="233"/>
                  </a:cubicBezTo>
                  <a:lnTo>
                    <a:pt x="3236" y="1"/>
                  </a:lnTo>
                  <a:close/>
                </a:path>
              </a:pathLst>
            </a:custGeom>
            <a:solidFill>
              <a:srgbClr val="0A12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0" name="Google Shape;1310;g7457111804_0_105"/>
            <p:cNvSpPr/>
            <p:nvPr/>
          </p:nvSpPr>
          <p:spPr>
            <a:xfrm>
              <a:off x="4244625" y="3085650"/>
              <a:ext cx="262725" cy="221625"/>
            </a:xfrm>
            <a:custGeom>
              <a:rect b="b" l="l" r="r" t="t"/>
              <a:pathLst>
                <a:path extrusionOk="0" h="8865" w="10509">
                  <a:moveTo>
                    <a:pt x="10509" y="1"/>
                  </a:moveTo>
                  <a:lnTo>
                    <a:pt x="0" y="6065"/>
                  </a:lnTo>
                  <a:lnTo>
                    <a:pt x="0" y="8864"/>
                  </a:lnTo>
                  <a:lnTo>
                    <a:pt x="10509" y="2800"/>
                  </a:lnTo>
                  <a:lnTo>
                    <a:pt x="10509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1" name="Google Shape;1311;g7457111804_0_105"/>
            <p:cNvSpPr/>
            <p:nvPr/>
          </p:nvSpPr>
          <p:spPr>
            <a:xfrm>
              <a:off x="4345625" y="3177300"/>
              <a:ext cx="2950" cy="1625"/>
            </a:xfrm>
            <a:custGeom>
              <a:rect b="b" l="l" r="r" t="t"/>
              <a:pathLst>
                <a:path extrusionOk="0" h="65" w="118">
                  <a:moveTo>
                    <a:pt x="117" y="0"/>
                  </a:moveTo>
                  <a:lnTo>
                    <a:pt x="1" y="65"/>
                  </a:lnTo>
                  <a:lnTo>
                    <a:pt x="1" y="65"/>
                  </a:lnTo>
                  <a:close/>
                </a:path>
              </a:pathLst>
            </a:custGeom>
            <a:solidFill>
              <a:srgbClr val="080E1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2" name="Google Shape;1312;g7457111804_0_105"/>
            <p:cNvSpPr/>
            <p:nvPr/>
          </p:nvSpPr>
          <p:spPr>
            <a:xfrm>
              <a:off x="4345625" y="3132325"/>
              <a:ext cx="80925" cy="53775"/>
            </a:xfrm>
            <a:custGeom>
              <a:rect b="b" l="l" r="r" t="t"/>
              <a:pathLst>
                <a:path extrusionOk="0" h="2151" w="3237">
                  <a:moveTo>
                    <a:pt x="3236" y="0"/>
                  </a:moveTo>
                  <a:lnTo>
                    <a:pt x="117" y="1799"/>
                  </a:lnTo>
                  <a:lnTo>
                    <a:pt x="1" y="1864"/>
                  </a:lnTo>
                  <a:lnTo>
                    <a:pt x="1" y="2100"/>
                  </a:lnTo>
                  <a:cubicBezTo>
                    <a:pt x="1" y="2134"/>
                    <a:pt x="32" y="2151"/>
                    <a:pt x="83" y="2151"/>
                  </a:cubicBezTo>
                  <a:cubicBezTo>
                    <a:pt x="220" y="2151"/>
                    <a:pt x="520" y="2035"/>
                    <a:pt x="864" y="1834"/>
                  </a:cubicBezTo>
                  <a:lnTo>
                    <a:pt x="2373" y="963"/>
                  </a:lnTo>
                  <a:cubicBezTo>
                    <a:pt x="2847" y="687"/>
                    <a:pt x="3236" y="362"/>
                    <a:pt x="3236" y="233"/>
                  </a:cubicBezTo>
                  <a:lnTo>
                    <a:pt x="3236" y="0"/>
                  </a:lnTo>
                  <a:close/>
                </a:path>
              </a:pathLst>
            </a:custGeom>
            <a:solidFill>
              <a:srgbClr val="0A12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3" name="Google Shape;1313;g7457111804_0_105"/>
            <p:cNvSpPr/>
            <p:nvPr/>
          </p:nvSpPr>
          <p:spPr>
            <a:xfrm>
              <a:off x="4244625" y="3318950"/>
              <a:ext cx="20225" cy="48800"/>
            </a:xfrm>
            <a:custGeom>
              <a:rect b="b" l="l" r="r" t="t"/>
              <a:pathLst>
                <a:path extrusionOk="0" h="1952" w="809">
                  <a:moveTo>
                    <a:pt x="809" y="0"/>
                  </a:moveTo>
                  <a:lnTo>
                    <a:pt x="0" y="468"/>
                  </a:lnTo>
                  <a:lnTo>
                    <a:pt x="0" y="1952"/>
                  </a:lnTo>
                  <a:lnTo>
                    <a:pt x="809" y="1488"/>
                  </a:lnTo>
                  <a:lnTo>
                    <a:pt x="809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4" name="Google Shape;1314;g7457111804_0_105"/>
            <p:cNvSpPr/>
            <p:nvPr/>
          </p:nvSpPr>
          <p:spPr>
            <a:xfrm>
              <a:off x="4487125" y="3178900"/>
              <a:ext cx="20225" cy="46725"/>
            </a:xfrm>
            <a:custGeom>
              <a:rect b="b" l="l" r="r" t="t"/>
              <a:pathLst>
                <a:path extrusionOk="0" h="1869" w="809">
                  <a:moveTo>
                    <a:pt x="809" y="1"/>
                  </a:moveTo>
                  <a:lnTo>
                    <a:pt x="0" y="469"/>
                  </a:lnTo>
                  <a:lnTo>
                    <a:pt x="0" y="1868"/>
                  </a:lnTo>
                  <a:lnTo>
                    <a:pt x="809" y="1401"/>
                  </a:lnTo>
                  <a:lnTo>
                    <a:pt x="809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5" name="Google Shape;1315;g7457111804_0_105"/>
            <p:cNvSpPr/>
            <p:nvPr/>
          </p:nvSpPr>
          <p:spPr>
            <a:xfrm>
              <a:off x="4039325" y="2843600"/>
              <a:ext cx="298850" cy="171175"/>
            </a:xfrm>
            <a:custGeom>
              <a:rect b="b" l="l" r="r" t="t"/>
              <a:pathLst>
                <a:path extrusionOk="0" h="6847" w="11954">
                  <a:moveTo>
                    <a:pt x="5057" y="0"/>
                  </a:moveTo>
                  <a:cubicBezTo>
                    <a:pt x="4995" y="0"/>
                    <a:pt x="4932" y="14"/>
                    <a:pt x="4884" y="41"/>
                  </a:cubicBezTo>
                  <a:lnTo>
                    <a:pt x="96" y="2805"/>
                  </a:lnTo>
                  <a:cubicBezTo>
                    <a:pt x="1" y="2860"/>
                    <a:pt x="1" y="2949"/>
                    <a:pt x="96" y="3004"/>
                  </a:cubicBezTo>
                  <a:lnTo>
                    <a:pt x="6680" y="6806"/>
                  </a:lnTo>
                  <a:cubicBezTo>
                    <a:pt x="6728" y="6833"/>
                    <a:pt x="6790" y="6846"/>
                    <a:pt x="6852" y="6846"/>
                  </a:cubicBezTo>
                  <a:cubicBezTo>
                    <a:pt x="6914" y="6846"/>
                    <a:pt x="6977" y="6833"/>
                    <a:pt x="7025" y="6806"/>
                  </a:cubicBezTo>
                  <a:lnTo>
                    <a:pt x="11857" y="4007"/>
                  </a:lnTo>
                  <a:cubicBezTo>
                    <a:pt x="11953" y="3952"/>
                    <a:pt x="11953" y="3864"/>
                    <a:pt x="11857" y="3809"/>
                  </a:cubicBezTo>
                  <a:lnTo>
                    <a:pt x="5229" y="41"/>
                  </a:lnTo>
                  <a:cubicBezTo>
                    <a:pt x="5182" y="14"/>
                    <a:pt x="5119" y="0"/>
                    <a:pt x="5057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6" name="Google Shape;1316;g7457111804_0_105"/>
            <p:cNvSpPr/>
            <p:nvPr/>
          </p:nvSpPr>
          <p:spPr>
            <a:xfrm>
              <a:off x="4039250" y="2825975"/>
              <a:ext cx="299000" cy="188750"/>
            </a:xfrm>
            <a:custGeom>
              <a:rect b="b" l="l" r="r" t="t"/>
              <a:pathLst>
                <a:path extrusionOk="0" h="7550" w="11960">
                  <a:moveTo>
                    <a:pt x="5710" y="1"/>
                  </a:moveTo>
                  <a:cubicBezTo>
                    <a:pt x="5645" y="1"/>
                    <a:pt x="5581" y="16"/>
                    <a:pt x="5533" y="46"/>
                  </a:cubicBezTo>
                  <a:lnTo>
                    <a:pt x="95" y="3504"/>
                  </a:lnTo>
                  <a:cubicBezTo>
                    <a:pt x="0" y="3562"/>
                    <a:pt x="4" y="3654"/>
                    <a:pt x="99" y="3709"/>
                  </a:cubicBezTo>
                  <a:lnTo>
                    <a:pt x="6683" y="7511"/>
                  </a:lnTo>
                  <a:cubicBezTo>
                    <a:pt x="6728" y="7537"/>
                    <a:pt x="6787" y="7549"/>
                    <a:pt x="6846" y="7549"/>
                  </a:cubicBezTo>
                  <a:cubicBezTo>
                    <a:pt x="6911" y="7549"/>
                    <a:pt x="6976" y="7534"/>
                    <a:pt x="7024" y="7504"/>
                  </a:cubicBezTo>
                  <a:lnTo>
                    <a:pt x="11867" y="4384"/>
                  </a:lnTo>
                  <a:cubicBezTo>
                    <a:pt x="11959" y="4326"/>
                    <a:pt x="11956" y="4231"/>
                    <a:pt x="11860" y="4176"/>
                  </a:cubicBezTo>
                  <a:lnTo>
                    <a:pt x="7915" y="1879"/>
                  </a:lnTo>
                  <a:cubicBezTo>
                    <a:pt x="7820" y="1825"/>
                    <a:pt x="7785" y="1702"/>
                    <a:pt x="7833" y="1603"/>
                  </a:cubicBezTo>
                  <a:lnTo>
                    <a:pt x="7915" y="1446"/>
                  </a:lnTo>
                  <a:cubicBezTo>
                    <a:pt x="7963" y="1350"/>
                    <a:pt x="7929" y="1224"/>
                    <a:pt x="7833" y="1169"/>
                  </a:cubicBezTo>
                  <a:lnTo>
                    <a:pt x="5874" y="40"/>
                  </a:lnTo>
                  <a:cubicBezTo>
                    <a:pt x="5828" y="13"/>
                    <a:pt x="5769" y="1"/>
                    <a:pt x="5710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7" name="Google Shape;1317;g7457111804_0_105"/>
            <p:cNvSpPr/>
            <p:nvPr/>
          </p:nvSpPr>
          <p:spPr>
            <a:xfrm>
              <a:off x="4319100" y="2562700"/>
              <a:ext cx="158825" cy="292600"/>
            </a:xfrm>
            <a:custGeom>
              <a:rect b="b" l="l" r="r" t="t"/>
              <a:pathLst>
                <a:path extrusionOk="0" h="11704" w="6353">
                  <a:moveTo>
                    <a:pt x="163" y="0"/>
                  </a:moveTo>
                  <a:cubicBezTo>
                    <a:pt x="148" y="0"/>
                    <a:pt x="135" y="4"/>
                    <a:pt x="123" y="11"/>
                  </a:cubicBezTo>
                  <a:cubicBezTo>
                    <a:pt x="96" y="28"/>
                    <a:pt x="0" y="83"/>
                    <a:pt x="0" y="83"/>
                  </a:cubicBezTo>
                  <a:lnTo>
                    <a:pt x="79" y="7898"/>
                  </a:lnTo>
                  <a:cubicBezTo>
                    <a:pt x="79" y="7997"/>
                    <a:pt x="148" y="8120"/>
                    <a:pt x="236" y="8172"/>
                  </a:cubicBezTo>
                  <a:lnTo>
                    <a:pt x="6353" y="11704"/>
                  </a:lnTo>
                  <a:lnTo>
                    <a:pt x="6353" y="3553"/>
                  </a:lnTo>
                  <a:lnTo>
                    <a:pt x="236" y="21"/>
                  </a:lnTo>
                  <a:cubicBezTo>
                    <a:pt x="210" y="7"/>
                    <a:pt x="185" y="0"/>
                    <a:pt x="163" y="0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8" name="Google Shape;1318;g7457111804_0_105"/>
            <p:cNvSpPr/>
            <p:nvPr/>
          </p:nvSpPr>
          <p:spPr>
            <a:xfrm>
              <a:off x="4319100" y="2562700"/>
              <a:ext cx="156425" cy="89200"/>
            </a:xfrm>
            <a:custGeom>
              <a:rect b="b" l="l" r="r" t="t"/>
              <a:pathLst>
                <a:path extrusionOk="0" h="3568" w="6257">
                  <a:moveTo>
                    <a:pt x="16" y="74"/>
                  </a:moveTo>
                  <a:lnTo>
                    <a:pt x="16" y="74"/>
                  </a:lnTo>
                  <a:cubicBezTo>
                    <a:pt x="11" y="76"/>
                    <a:pt x="6" y="79"/>
                    <a:pt x="0" y="83"/>
                  </a:cubicBezTo>
                  <a:cubicBezTo>
                    <a:pt x="0" y="83"/>
                    <a:pt x="7" y="79"/>
                    <a:pt x="16" y="74"/>
                  </a:cubicBezTo>
                  <a:close/>
                  <a:moveTo>
                    <a:pt x="164" y="1"/>
                  </a:moveTo>
                  <a:cubicBezTo>
                    <a:pt x="151" y="1"/>
                    <a:pt x="137" y="4"/>
                    <a:pt x="123" y="11"/>
                  </a:cubicBezTo>
                  <a:cubicBezTo>
                    <a:pt x="103" y="23"/>
                    <a:pt x="45" y="57"/>
                    <a:pt x="16" y="74"/>
                  </a:cubicBezTo>
                  <a:lnTo>
                    <a:pt x="16" y="74"/>
                  </a:lnTo>
                  <a:cubicBezTo>
                    <a:pt x="25" y="70"/>
                    <a:pt x="35" y="69"/>
                    <a:pt x="45" y="69"/>
                  </a:cubicBezTo>
                  <a:cubicBezTo>
                    <a:pt x="69" y="69"/>
                    <a:pt x="93" y="75"/>
                    <a:pt x="117" y="89"/>
                  </a:cubicBezTo>
                  <a:lnTo>
                    <a:pt x="6137" y="3567"/>
                  </a:lnTo>
                  <a:lnTo>
                    <a:pt x="6257" y="3499"/>
                  </a:lnTo>
                  <a:lnTo>
                    <a:pt x="236" y="21"/>
                  </a:lnTo>
                  <a:cubicBezTo>
                    <a:pt x="209" y="7"/>
                    <a:pt x="185" y="1"/>
                    <a:pt x="164" y="1"/>
                  </a:cubicBezTo>
                  <a:close/>
                </a:path>
              </a:pathLst>
            </a:custGeom>
            <a:solidFill>
              <a:srgbClr val="1FB2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9" name="Google Shape;1319;g7457111804_0_105"/>
            <p:cNvSpPr/>
            <p:nvPr/>
          </p:nvSpPr>
          <p:spPr>
            <a:xfrm>
              <a:off x="4318075" y="2564425"/>
              <a:ext cx="156950" cy="292600"/>
            </a:xfrm>
            <a:custGeom>
              <a:rect b="b" l="l" r="r" t="t"/>
              <a:pathLst>
                <a:path extrusionOk="0" h="11704" w="6278">
                  <a:moveTo>
                    <a:pt x="89" y="1"/>
                  </a:moveTo>
                  <a:cubicBezTo>
                    <a:pt x="36" y="1"/>
                    <a:pt x="0" y="42"/>
                    <a:pt x="0" y="113"/>
                  </a:cubicBezTo>
                  <a:lnTo>
                    <a:pt x="0" y="7898"/>
                  </a:lnTo>
                  <a:cubicBezTo>
                    <a:pt x="0" y="7997"/>
                    <a:pt x="69" y="8120"/>
                    <a:pt x="158" y="8170"/>
                  </a:cubicBezTo>
                  <a:lnTo>
                    <a:pt x="6277" y="11703"/>
                  </a:lnTo>
                  <a:lnTo>
                    <a:pt x="6274" y="3553"/>
                  </a:lnTo>
                  <a:lnTo>
                    <a:pt x="158" y="20"/>
                  </a:lnTo>
                  <a:cubicBezTo>
                    <a:pt x="133" y="7"/>
                    <a:pt x="109" y="1"/>
                    <a:pt x="89" y="1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0" name="Google Shape;1320;g7457111804_0_105"/>
            <p:cNvSpPr/>
            <p:nvPr/>
          </p:nvSpPr>
          <p:spPr>
            <a:xfrm>
              <a:off x="4318075" y="2564400"/>
              <a:ext cx="154475" cy="98250"/>
            </a:xfrm>
            <a:custGeom>
              <a:rect b="b" l="l" r="r" t="t"/>
              <a:pathLst>
                <a:path extrusionOk="0" h="3930" w="6179">
                  <a:moveTo>
                    <a:pt x="86" y="1"/>
                  </a:moveTo>
                  <a:cubicBezTo>
                    <a:pt x="35" y="1"/>
                    <a:pt x="0" y="42"/>
                    <a:pt x="0" y="114"/>
                  </a:cubicBezTo>
                  <a:lnTo>
                    <a:pt x="0" y="247"/>
                  </a:lnTo>
                  <a:lnTo>
                    <a:pt x="96" y="188"/>
                  </a:lnTo>
                  <a:lnTo>
                    <a:pt x="110" y="196"/>
                  </a:lnTo>
                  <a:cubicBezTo>
                    <a:pt x="123" y="175"/>
                    <a:pt x="148" y="161"/>
                    <a:pt x="178" y="161"/>
                  </a:cubicBezTo>
                  <a:cubicBezTo>
                    <a:pt x="195" y="161"/>
                    <a:pt x="219" y="168"/>
                    <a:pt x="243" y="182"/>
                  </a:cubicBezTo>
                  <a:lnTo>
                    <a:pt x="5431" y="3175"/>
                  </a:lnTo>
                  <a:lnTo>
                    <a:pt x="5431" y="3540"/>
                  </a:lnTo>
                  <a:cubicBezTo>
                    <a:pt x="5444" y="3547"/>
                    <a:pt x="5458" y="3554"/>
                    <a:pt x="5472" y="3564"/>
                  </a:cubicBezTo>
                  <a:cubicBezTo>
                    <a:pt x="5547" y="3605"/>
                    <a:pt x="5602" y="3660"/>
                    <a:pt x="5636" y="3721"/>
                  </a:cubicBezTo>
                  <a:lnTo>
                    <a:pt x="5639" y="3721"/>
                  </a:lnTo>
                  <a:cubicBezTo>
                    <a:pt x="5652" y="3745"/>
                    <a:pt x="5663" y="3769"/>
                    <a:pt x="5670" y="3792"/>
                  </a:cubicBezTo>
                  <a:lnTo>
                    <a:pt x="6178" y="3499"/>
                  </a:lnTo>
                  <a:lnTo>
                    <a:pt x="158" y="21"/>
                  </a:lnTo>
                  <a:cubicBezTo>
                    <a:pt x="134" y="7"/>
                    <a:pt x="110" y="1"/>
                    <a:pt x="86" y="1"/>
                  </a:cubicBezTo>
                  <a:close/>
                  <a:moveTo>
                    <a:pt x="5431" y="3643"/>
                  </a:moveTo>
                  <a:lnTo>
                    <a:pt x="5431" y="3929"/>
                  </a:lnTo>
                  <a:lnTo>
                    <a:pt x="5584" y="3841"/>
                  </a:lnTo>
                  <a:cubicBezTo>
                    <a:pt x="5575" y="3769"/>
                    <a:pt x="5523" y="3701"/>
                    <a:pt x="5431" y="3643"/>
                  </a:cubicBezTo>
                  <a:close/>
                </a:path>
              </a:pathLst>
            </a:custGeom>
            <a:solidFill>
              <a:srgbClr val="136F5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1" name="Google Shape;1321;g7457111804_0_105"/>
            <p:cNvSpPr/>
            <p:nvPr/>
          </p:nvSpPr>
          <p:spPr>
            <a:xfrm>
              <a:off x="4305375" y="2568400"/>
              <a:ext cx="148500" cy="288700"/>
            </a:xfrm>
            <a:custGeom>
              <a:rect b="b" l="l" r="r" t="t"/>
              <a:pathLst>
                <a:path extrusionOk="0" h="11548" w="5940">
                  <a:moveTo>
                    <a:pt x="684" y="1"/>
                  </a:moveTo>
                  <a:cubicBezTo>
                    <a:pt x="657" y="1"/>
                    <a:pt x="634" y="14"/>
                    <a:pt x="618" y="36"/>
                  </a:cubicBezTo>
                  <a:lnTo>
                    <a:pt x="604" y="28"/>
                  </a:lnTo>
                  <a:lnTo>
                    <a:pt x="1" y="380"/>
                  </a:lnTo>
                  <a:lnTo>
                    <a:pt x="594" y="718"/>
                  </a:lnTo>
                  <a:lnTo>
                    <a:pt x="594" y="7895"/>
                  </a:lnTo>
                  <a:cubicBezTo>
                    <a:pt x="594" y="7998"/>
                    <a:pt x="666" y="8120"/>
                    <a:pt x="751" y="8172"/>
                  </a:cubicBezTo>
                  <a:lnTo>
                    <a:pt x="5280" y="10787"/>
                  </a:lnTo>
                  <a:lnTo>
                    <a:pt x="5280" y="11548"/>
                  </a:lnTo>
                  <a:lnTo>
                    <a:pt x="5939" y="11168"/>
                  </a:lnTo>
                  <a:lnTo>
                    <a:pt x="5939" y="3015"/>
                  </a:lnTo>
                  <a:lnTo>
                    <a:pt x="751" y="22"/>
                  </a:lnTo>
                  <a:cubicBezTo>
                    <a:pt x="727" y="7"/>
                    <a:pt x="704" y="1"/>
                    <a:pt x="684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2" name="Google Shape;1322;g7457111804_0_105"/>
            <p:cNvSpPr/>
            <p:nvPr/>
          </p:nvSpPr>
          <p:spPr>
            <a:xfrm>
              <a:off x="4303650" y="2577925"/>
              <a:ext cx="133725" cy="279175"/>
            </a:xfrm>
            <a:custGeom>
              <a:rect b="b" l="l" r="r" t="t"/>
              <a:pathLst>
                <a:path extrusionOk="0" h="11167" w="5349">
                  <a:moveTo>
                    <a:pt x="89" y="1"/>
                  </a:moveTo>
                  <a:cubicBezTo>
                    <a:pt x="37" y="1"/>
                    <a:pt x="1" y="42"/>
                    <a:pt x="1" y="112"/>
                  </a:cubicBezTo>
                  <a:lnTo>
                    <a:pt x="4" y="7897"/>
                  </a:lnTo>
                  <a:cubicBezTo>
                    <a:pt x="4" y="7996"/>
                    <a:pt x="73" y="8119"/>
                    <a:pt x="161" y="8169"/>
                  </a:cubicBezTo>
                  <a:lnTo>
                    <a:pt x="5349" y="11167"/>
                  </a:lnTo>
                  <a:lnTo>
                    <a:pt x="5346" y="3016"/>
                  </a:lnTo>
                  <a:lnTo>
                    <a:pt x="161" y="23"/>
                  </a:lnTo>
                  <a:cubicBezTo>
                    <a:pt x="135" y="8"/>
                    <a:pt x="111" y="1"/>
                    <a:pt x="89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3" name="Google Shape;1323;g7457111804_0_105"/>
            <p:cNvSpPr/>
            <p:nvPr/>
          </p:nvSpPr>
          <p:spPr>
            <a:xfrm>
              <a:off x="4437275" y="2643750"/>
              <a:ext cx="16600" cy="213350"/>
            </a:xfrm>
            <a:custGeom>
              <a:rect b="b" l="l" r="r" t="t"/>
              <a:pathLst>
                <a:path extrusionOk="0" h="8534" w="664">
                  <a:moveTo>
                    <a:pt x="663" y="1"/>
                  </a:moveTo>
                  <a:lnTo>
                    <a:pt x="1" y="383"/>
                  </a:lnTo>
                  <a:lnTo>
                    <a:pt x="4" y="8534"/>
                  </a:lnTo>
                  <a:lnTo>
                    <a:pt x="663" y="8154"/>
                  </a:lnTo>
                  <a:lnTo>
                    <a:pt x="663" y="1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4" name="Google Shape;1324;g7457111804_0_105"/>
            <p:cNvSpPr/>
            <p:nvPr/>
          </p:nvSpPr>
          <p:spPr>
            <a:xfrm>
              <a:off x="4427725" y="2654600"/>
              <a:ext cx="4200" cy="6125"/>
            </a:xfrm>
            <a:custGeom>
              <a:rect b="b" l="l" r="r" t="t"/>
              <a:pathLst>
                <a:path extrusionOk="0" h="245" w="168">
                  <a:moveTo>
                    <a:pt x="50" y="0"/>
                  </a:moveTo>
                  <a:cubicBezTo>
                    <a:pt x="21" y="0"/>
                    <a:pt x="1" y="28"/>
                    <a:pt x="1" y="76"/>
                  </a:cubicBezTo>
                  <a:cubicBezTo>
                    <a:pt x="1" y="99"/>
                    <a:pt x="7" y="130"/>
                    <a:pt x="21" y="157"/>
                  </a:cubicBezTo>
                  <a:cubicBezTo>
                    <a:pt x="34" y="192"/>
                    <a:pt x="58" y="219"/>
                    <a:pt x="86" y="236"/>
                  </a:cubicBezTo>
                  <a:cubicBezTo>
                    <a:pt x="89" y="236"/>
                    <a:pt x="89" y="239"/>
                    <a:pt x="96" y="239"/>
                  </a:cubicBezTo>
                  <a:cubicBezTo>
                    <a:pt x="104" y="243"/>
                    <a:pt x="112" y="244"/>
                    <a:pt x="119" y="244"/>
                  </a:cubicBezTo>
                  <a:cubicBezTo>
                    <a:pt x="148" y="244"/>
                    <a:pt x="168" y="217"/>
                    <a:pt x="168" y="171"/>
                  </a:cubicBezTo>
                  <a:cubicBezTo>
                    <a:pt x="168" y="151"/>
                    <a:pt x="165" y="130"/>
                    <a:pt x="157" y="110"/>
                  </a:cubicBezTo>
                  <a:cubicBezTo>
                    <a:pt x="147" y="79"/>
                    <a:pt x="130" y="49"/>
                    <a:pt x="106" y="31"/>
                  </a:cubicBezTo>
                  <a:cubicBezTo>
                    <a:pt x="99" y="21"/>
                    <a:pt x="93" y="17"/>
                    <a:pt x="83" y="11"/>
                  </a:cubicBezTo>
                  <a:cubicBezTo>
                    <a:pt x="71" y="4"/>
                    <a:pt x="60" y="0"/>
                    <a:pt x="5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5" name="Google Shape;1325;g7457111804_0_105"/>
            <p:cNvSpPr/>
            <p:nvPr/>
          </p:nvSpPr>
          <p:spPr>
            <a:xfrm>
              <a:off x="4427475" y="2652900"/>
              <a:ext cx="32875" cy="18500"/>
            </a:xfrm>
            <a:custGeom>
              <a:rect b="b" l="l" r="r" t="t"/>
              <a:pathLst>
                <a:path extrusionOk="0" h="740" w="1315">
                  <a:moveTo>
                    <a:pt x="1055" y="0"/>
                  </a:moveTo>
                  <a:lnTo>
                    <a:pt x="1055" y="103"/>
                  </a:lnTo>
                  <a:cubicBezTo>
                    <a:pt x="1267" y="229"/>
                    <a:pt x="1263" y="430"/>
                    <a:pt x="1048" y="553"/>
                  </a:cubicBezTo>
                  <a:cubicBezTo>
                    <a:pt x="941" y="616"/>
                    <a:pt x="799" y="648"/>
                    <a:pt x="657" y="648"/>
                  </a:cubicBezTo>
                  <a:cubicBezTo>
                    <a:pt x="516" y="648"/>
                    <a:pt x="374" y="616"/>
                    <a:pt x="266" y="553"/>
                  </a:cubicBezTo>
                  <a:cubicBezTo>
                    <a:pt x="147" y="488"/>
                    <a:pt x="93" y="396"/>
                    <a:pt x="106" y="307"/>
                  </a:cubicBezTo>
                  <a:cubicBezTo>
                    <a:pt x="106" y="263"/>
                    <a:pt x="130" y="219"/>
                    <a:pt x="167" y="178"/>
                  </a:cubicBezTo>
                  <a:cubicBezTo>
                    <a:pt x="157" y="147"/>
                    <a:pt x="140" y="117"/>
                    <a:pt x="116" y="99"/>
                  </a:cubicBezTo>
                  <a:cubicBezTo>
                    <a:pt x="76" y="137"/>
                    <a:pt x="48" y="181"/>
                    <a:pt x="31" y="225"/>
                  </a:cubicBezTo>
                  <a:cubicBezTo>
                    <a:pt x="0" y="307"/>
                    <a:pt x="3" y="393"/>
                    <a:pt x="52" y="474"/>
                  </a:cubicBezTo>
                  <a:cubicBezTo>
                    <a:pt x="89" y="536"/>
                    <a:pt x="144" y="588"/>
                    <a:pt x="219" y="632"/>
                  </a:cubicBezTo>
                  <a:cubicBezTo>
                    <a:pt x="342" y="703"/>
                    <a:pt x="500" y="739"/>
                    <a:pt x="657" y="739"/>
                  </a:cubicBezTo>
                  <a:cubicBezTo>
                    <a:pt x="814" y="739"/>
                    <a:pt x="971" y="703"/>
                    <a:pt x="1092" y="632"/>
                  </a:cubicBezTo>
                  <a:cubicBezTo>
                    <a:pt x="1188" y="580"/>
                    <a:pt x="1253" y="512"/>
                    <a:pt x="1284" y="430"/>
                  </a:cubicBezTo>
                  <a:cubicBezTo>
                    <a:pt x="1314" y="348"/>
                    <a:pt x="1307" y="260"/>
                    <a:pt x="1263" y="181"/>
                  </a:cubicBezTo>
                  <a:lnTo>
                    <a:pt x="1260" y="181"/>
                  </a:lnTo>
                  <a:cubicBezTo>
                    <a:pt x="1226" y="120"/>
                    <a:pt x="1171" y="65"/>
                    <a:pt x="1096" y="24"/>
                  </a:cubicBezTo>
                  <a:cubicBezTo>
                    <a:pt x="1082" y="14"/>
                    <a:pt x="1068" y="7"/>
                    <a:pt x="105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6" name="Google Shape;1326;g7457111804_0_105"/>
            <p:cNvSpPr/>
            <p:nvPr/>
          </p:nvSpPr>
          <p:spPr>
            <a:xfrm>
              <a:off x="4295825" y="2576450"/>
              <a:ext cx="143525" cy="96350"/>
            </a:xfrm>
            <a:custGeom>
              <a:rect b="b" l="l" r="r" t="t"/>
              <a:pathLst>
                <a:path extrusionOk="0" h="3854" w="5741">
                  <a:moveTo>
                    <a:pt x="166" y="0"/>
                  </a:moveTo>
                  <a:cubicBezTo>
                    <a:pt x="137" y="0"/>
                    <a:pt x="109" y="7"/>
                    <a:pt x="89" y="21"/>
                  </a:cubicBezTo>
                  <a:lnTo>
                    <a:pt x="0" y="68"/>
                  </a:lnTo>
                  <a:lnTo>
                    <a:pt x="5621" y="3854"/>
                  </a:lnTo>
                  <a:lnTo>
                    <a:pt x="5740" y="3785"/>
                  </a:lnTo>
                  <a:lnTo>
                    <a:pt x="246" y="21"/>
                  </a:lnTo>
                  <a:cubicBezTo>
                    <a:pt x="224" y="7"/>
                    <a:pt x="195" y="0"/>
                    <a:pt x="166" y="0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7" name="Google Shape;1327;g7457111804_0_105"/>
            <p:cNvSpPr/>
            <p:nvPr/>
          </p:nvSpPr>
          <p:spPr>
            <a:xfrm>
              <a:off x="4295825" y="2576450"/>
              <a:ext cx="143525" cy="96275"/>
            </a:xfrm>
            <a:custGeom>
              <a:rect b="b" l="l" r="r" t="t"/>
              <a:pathLst>
                <a:path extrusionOk="0" h="3851" w="5741">
                  <a:moveTo>
                    <a:pt x="167" y="0"/>
                  </a:moveTo>
                  <a:cubicBezTo>
                    <a:pt x="137" y="0"/>
                    <a:pt x="109" y="7"/>
                    <a:pt x="89" y="21"/>
                  </a:cubicBezTo>
                  <a:lnTo>
                    <a:pt x="0" y="68"/>
                  </a:lnTo>
                  <a:cubicBezTo>
                    <a:pt x="14" y="62"/>
                    <a:pt x="27" y="58"/>
                    <a:pt x="41" y="58"/>
                  </a:cubicBezTo>
                  <a:cubicBezTo>
                    <a:pt x="65" y="58"/>
                    <a:pt x="89" y="65"/>
                    <a:pt x="112" y="82"/>
                  </a:cubicBezTo>
                  <a:lnTo>
                    <a:pt x="5625" y="3850"/>
                  </a:lnTo>
                  <a:lnTo>
                    <a:pt x="5740" y="3785"/>
                  </a:lnTo>
                  <a:lnTo>
                    <a:pt x="5734" y="3781"/>
                  </a:lnTo>
                  <a:lnTo>
                    <a:pt x="5293" y="3478"/>
                  </a:lnTo>
                  <a:lnTo>
                    <a:pt x="342" y="86"/>
                  </a:lnTo>
                  <a:lnTo>
                    <a:pt x="246" y="21"/>
                  </a:lnTo>
                  <a:cubicBezTo>
                    <a:pt x="225" y="7"/>
                    <a:pt x="194" y="0"/>
                    <a:pt x="167" y="0"/>
                  </a:cubicBezTo>
                  <a:close/>
                </a:path>
              </a:pathLst>
            </a:custGeom>
            <a:solidFill>
              <a:srgbClr val="1FB2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8" name="Google Shape;1328;g7457111804_0_105"/>
            <p:cNvSpPr/>
            <p:nvPr/>
          </p:nvSpPr>
          <p:spPr>
            <a:xfrm>
              <a:off x="4294700" y="2577925"/>
              <a:ext cx="144050" cy="299975"/>
            </a:xfrm>
            <a:custGeom>
              <a:rect b="b" l="l" r="r" t="t"/>
              <a:pathLst>
                <a:path extrusionOk="0" h="11999" w="5762">
                  <a:moveTo>
                    <a:pt x="86" y="1"/>
                  </a:moveTo>
                  <a:cubicBezTo>
                    <a:pt x="35" y="1"/>
                    <a:pt x="1" y="42"/>
                    <a:pt x="1" y="112"/>
                  </a:cubicBezTo>
                  <a:lnTo>
                    <a:pt x="1" y="7897"/>
                  </a:lnTo>
                  <a:cubicBezTo>
                    <a:pt x="1" y="7999"/>
                    <a:pt x="69" y="8122"/>
                    <a:pt x="157" y="8169"/>
                  </a:cubicBezTo>
                  <a:lnTo>
                    <a:pt x="5762" y="11999"/>
                  </a:lnTo>
                  <a:lnTo>
                    <a:pt x="5758" y="3849"/>
                  </a:lnTo>
                  <a:lnTo>
                    <a:pt x="157" y="23"/>
                  </a:lnTo>
                  <a:cubicBezTo>
                    <a:pt x="131" y="8"/>
                    <a:pt x="107" y="1"/>
                    <a:pt x="86" y="1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9" name="Google Shape;1329;g7457111804_0_105"/>
            <p:cNvSpPr/>
            <p:nvPr/>
          </p:nvSpPr>
          <p:spPr>
            <a:xfrm>
              <a:off x="4438650" y="2651525"/>
              <a:ext cx="39275" cy="226475"/>
            </a:xfrm>
            <a:custGeom>
              <a:rect b="b" l="l" r="r" t="t"/>
              <a:pathLst>
                <a:path extrusionOk="0" h="9059" w="1571">
                  <a:moveTo>
                    <a:pt x="1571" y="0"/>
                  </a:moveTo>
                  <a:lnTo>
                    <a:pt x="0" y="905"/>
                  </a:lnTo>
                  <a:lnTo>
                    <a:pt x="0" y="9059"/>
                  </a:lnTo>
                  <a:lnTo>
                    <a:pt x="1571" y="8151"/>
                  </a:lnTo>
                  <a:lnTo>
                    <a:pt x="1571" y="0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0" name="Google Shape;1330;g7457111804_0_105"/>
            <p:cNvSpPr/>
            <p:nvPr/>
          </p:nvSpPr>
          <p:spPr>
            <a:xfrm>
              <a:off x="4438650" y="2651525"/>
              <a:ext cx="39275" cy="226475"/>
            </a:xfrm>
            <a:custGeom>
              <a:rect b="b" l="l" r="r" t="t"/>
              <a:pathLst>
                <a:path extrusionOk="0" h="9059" w="1571">
                  <a:moveTo>
                    <a:pt x="1571" y="0"/>
                  </a:moveTo>
                  <a:lnTo>
                    <a:pt x="854" y="413"/>
                  </a:lnTo>
                  <a:lnTo>
                    <a:pt x="738" y="479"/>
                  </a:lnTo>
                  <a:lnTo>
                    <a:pt x="608" y="553"/>
                  </a:lnTo>
                  <a:lnTo>
                    <a:pt x="379" y="687"/>
                  </a:lnTo>
                  <a:lnTo>
                    <a:pt x="0" y="905"/>
                  </a:lnTo>
                  <a:lnTo>
                    <a:pt x="0" y="9059"/>
                  </a:lnTo>
                  <a:lnTo>
                    <a:pt x="1571" y="8151"/>
                  </a:lnTo>
                  <a:lnTo>
                    <a:pt x="1571" y="0"/>
                  </a:lnTo>
                  <a:close/>
                </a:path>
              </a:pathLst>
            </a:custGeom>
            <a:solidFill>
              <a:srgbClr val="23C7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1" name="Google Shape;1331;g7457111804_0_105"/>
            <p:cNvSpPr/>
            <p:nvPr/>
          </p:nvSpPr>
          <p:spPr>
            <a:xfrm>
              <a:off x="4447275" y="2692550"/>
              <a:ext cx="24150" cy="29900"/>
            </a:xfrm>
            <a:custGeom>
              <a:rect b="b" l="l" r="r" t="t"/>
              <a:pathLst>
                <a:path extrusionOk="0" h="1196" w="966">
                  <a:moveTo>
                    <a:pt x="654" y="1"/>
                  </a:moveTo>
                  <a:cubicBezTo>
                    <a:pt x="584" y="1"/>
                    <a:pt x="511" y="23"/>
                    <a:pt x="437" y="66"/>
                  </a:cubicBezTo>
                  <a:cubicBezTo>
                    <a:pt x="191" y="206"/>
                    <a:pt x="0" y="541"/>
                    <a:pt x="0" y="824"/>
                  </a:cubicBezTo>
                  <a:cubicBezTo>
                    <a:pt x="0" y="913"/>
                    <a:pt x="17" y="988"/>
                    <a:pt x="51" y="1049"/>
                  </a:cubicBezTo>
                  <a:cubicBezTo>
                    <a:pt x="107" y="1146"/>
                    <a:pt x="199" y="1195"/>
                    <a:pt x="306" y="1195"/>
                  </a:cubicBezTo>
                  <a:cubicBezTo>
                    <a:pt x="376" y="1195"/>
                    <a:pt x="452" y="1174"/>
                    <a:pt x="529" y="1131"/>
                  </a:cubicBezTo>
                  <a:cubicBezTo>
                    <a:pt x="775" y="988"/>
                    <a:pt x="966" y="653"/>
                    <a:pt x="966" y="369"/>
                  </a:cubicBezTo>
                  <a:cubicBezTo>
                    <a:pt x="966" y="284"/>
                    <a:pt x="949" y="210"/>
                    <a:pt x="911" y="148"/>
                  </a:cubicBezTo>
                  <a:cubicBezTo>
                    <a:pt x="867" y="66"/>
                    <a:pt x="792" y="15"/>
                    <a:pt x="706" y="5"/>
                  </a:cubicBezTo>
                  <a:cubicBezTo>
                    <a:pt x="689" y="2"/>
                    <a:pt x="672" y="1"/>
                    <a:pt x="65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2" name="Google Shape;1332;g7457111804_0_105"/>
            <p:cNvSpPr/>
            <p:nvPr/>
          </p:nvSpPr>
          <p:spPr>
            <a:xfrm>
              <a:off x="4449475" y="2694800"/>
              <a:ext cx="19650" cy="25350"/>
            </a:xfrm>
            <a:custGeom>
              <a:rect b="b" l="l" r="r" t="t"/>
              <a:pathLst>
                <a:path extrusionOk="0" h="1014" w="786">
                  <a:moveTo>
                    <a:pt x="569" y="0"/>
                  </a:moveTo>
                  <a:cubicBezTo>
                    <a:pt x="517" y="0"/>
                    <a:pt x="457" y="17"/>
                    <a:pt x="393" y="54"/>
                  </a:cubicBezTo>
                  <a:cubicBezTo>
                    <a:pt x="178" y="181"/>
                    <a:pt x="4" y="484"/>
                    <a:pt x="1" y="734"/>
                  </a:cubicBezTo>
                  <a:cubicBezTo>
                    <a:pt x="1" y="911"/>
                    <a:pt x="90" y="1013"/>
                    <a:pt x="218" y="1013"/>
                  </a:cubicBezTo>
                  <a:cubicBezTo>
                    <a:pt x="271" y="1013"/>
                    <a:pt x="331" y="996"/>
                    <a:pt x="393" y="959"/>
                  </a:cubicBezTo>
                  <a:cubicBezTo>
                    <a:pt x="612" y="836"/>
                    <a:pt x="785" y="533"/>
                    <a:pt x="785" y="279"/>
                  </a:cubicBezTo>
                  <a:cubicBezTo>
                    <a:pt x="785" y="103"/>
                    <a:pt x="698" y="0"/>
                    <a:pt x="569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3" name="Google Shape;1333;g7457111804_0_105"/>
            <p:cNvSpPr/>
            <p:nvPr/>
          </p:nvSpPr>
          <p:spPr>
            <a:xfrm>
              <a:off x="4446675" y="2735150"/>
              <a:ext cx="24500" cy="117875"/>
            </a:xfrm>
            <a:custGeom>
              <a:rect b="b" l="l" r="r" t="t"/>
              <a:pathLst>
                <a:path extrusionOk="0" h="4715" w="980">
                  <a:moveTo>
                    <a:pt x="739" y="0"/>
                  </a:moveTo>
                  <a:cubicBezTo>
                    <a:pt x="682" y="0"/>
                    <a:pt x="617" y="19"/>
                    <a:pt x="549" y="58"/>
                  </a:cubicBezTo>
                  <a:lnTo>
                    <a:pt x="431" y="130"/>
                  </a:lnTo>
                  <a:cubicBezTo>
                    <a:pt x="191" y="267"/>
                    <a:pt x="0" y="601"/>
                    <a:pt x="0" y="874"/>
                  </a:cubicBezTo>
                  <a:lnTo>
                    <a:pt x="0" y="4407"/>
                  </a:lnTo>
                  <a:cubicBezTo>
                    <a:pt x="0" y="4602"/>
                    <a:pt x="96" y="4714"/>
                    <a:pt x="237" y="4714"/>
                  </a:cubicBezTo>
                  <a:cubicBezTo>
                    <a:pt x="295" y="4714"/>
                    <a:pt x="361" y="4695"/>
                    <a:pt x="431" y="4656"/>
                  </a:cubicBezTo>
                  <a:lnTo>
                    <a:pt x="549" y="4588"/>
                  </a:lnTo>
                  <a:cubicBezTo>
                    <a:pt x="785" y="4451"/>
                    <a:pt x="979" y="4117"/>
                    <a:pt x="979" y="3840"/>
                  </a:cubicBezTo>
                  <a:lnTo>
                    <a:pt x="979" y="308"/>
                  </a:lnTo>
                  <a:cubicBezTo>
                    <a:pt x="979" y="113"/>
                    <a:pt x="881" y="0"/>
                    <a:pt x="739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4" name="Google Shape;1334;g7457111804_0_105"/>
            <p:cNvSpPr/>
            <p:nvPr/>
          </p:nvSpPr>
          <p:spPr>
            <a:xfrm>
              <a:off x="4436425" y="2650175"/>
              <a:ext cx="41500" cy="23975"/>
            </a:xfrm>
            <a:custGeom>
              <a:rect b="b" l="l" r="r" t="t"/>
              <a:pathLst>
                <a:path extrusionOk="0" h="959" w="1660">
                  <a:moveTo>
                    <a:pt x="1564" y="0"/>
                  </a:moveTo>
                  <a:lnTo>
                    <a:pt x="1" y="901"/>
                  </a:lnTo>
                  <a:lnTo>
                    <a:pt x="89" y="959"/>
                  </a:lnTo>
                  <a:lnTo>
                    <a:pt x="1660" y="54"/>
                  </a:lnTo>
                  <a:lnTo>
                    <a:pt x="1564" y="0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5" name="Google Shape;1335;g7457111804_0_105"/>
            <p:cNvSpPr/>
            <p:nvPr/>
          </p:nvSpPr>
          <p:spPr>
            <a:xfrm>
              <a:off x="4436425" y="2650175"/>
              <a:ext cx="41500" cy="23975"/>
            </a:xfrm>
            <a:custGeom>
              <a:rect b="b" l="l" r="r" t="t"/>
              <a:pathLst>
                <a:path extrusionOk="0" h="959" w="1660">
                  <a:moveTo>
                    <a:pt x="1564" y="0"/>
                  </a:moveTo>
                  <a:lnTo>
                    <a:pt x="936" y="361"/>
                  </a:lnTo>
                  <a:lnTo>
                    <a:pt x="850" y="410"/>
                  </a:lnTo>
                  <a:lnTo>
                    <a:pt x="253" y="754"/>
                  </a:lnTo>
                  <a:lnTo>
                    <a:pt x="120" y="832"/>
                  </a:lnTo>
                  <a:lnTo>
                    <a:pt x="1" y="901"/>
                  </a:lnTo>
                  <a:lnTo>
                    <a:pt x="89" y="959"/>
                  </a:lnTo>
                  <a:lnTo>
                    <a:pt x="1660" y="54"/>
                  </a:lnTo>
                  <a:lnTo>
                    <a:pt x="1564" y="0"/>
                  </a:lnTo>
                  <a:close/>
                </a:path>
              </a:pathLst>
            </a:custGeom>
            <a:solidFill>
              <a:srgbClr val="1FB2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6" name="Google Shape;1336;g7457111804_0_105"/>
            <p:cNvSpPr/>
            <p:nvPr/>
          </p:nvSpPr>
          <p:spPr>
            <a:xfrm>
              <a:off x="4280625" y="2580700"/>
              <a:ext cx="150275" cy="301050"/>
            </a:xfrm>
            <a:custGeom>
              <a:rect b="b" l="l" r="r" t="t"/>
              <a:pathLst>
                <a:path extrusionOk="0" h="12042" w="6011">
                  <a:moveTo>
                    <a:pt x="120" y="1"/>
                  </a:moveTo>
                  <a:lnTo>
                    <a:pt x="0" y="69"/>
                  </a:lnTo>
                  <a:lnTo>
                    <a:pt x="0" y="8219"/>
                  </a:lnTo>
                  <a:lnTo>
                    <a:pt x="5823" y="12025"/>
                  </a:lnTo>
                  <a:cubicBezTo>
                    <a:pt x="5843" y="12036"/>
                    <a:pt x="5869" y="12042"/>
                    <a:pt x="5895" y="12042"/>
                  </a:cubicBezTo>
                  <a:cubicBezTo>
                    <a:pt x="5916" y="12042"/>
                    <a:pt x="5937" y="12037"/>
                    <a:pt x="5953" y="12028"/>
                  </a:cubicBezTo>
                  <a:cubicBezTo>
                    <a:pt x="5983" y="12011"/>
                    <a:pt x="6011" y="11960"/>
                    <a:pt x="6011" y="11916"/>
                  </a:cubicBezTo>
                  <a:lnTo>
                    <a:pt x="6008" y="3922"/>
                  </a:lnTo>
                  <a:cubicBezTo>
                    <a:pt x="6008" y="3878"/>
                    <a:pt x="5977" y="3827"/>
                    <a:pt x="5939" y="3803"/>
                  </a:cubicBezTo>
                  <a:lnTo>
                    <a:pt x="120" y="1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7" name="Google Shape;1337;g7457111804_0_105"/>
            <p:cNvSpPr/>
            <p:nvPr/>
          </p:nvSpPr>
          <p:spPr>
            <a:xfrm>
              <a:off x="4430800" y="2872600"/>
              <a:ext cx="100" cy="6850"/>
            </a:xfrm>
            <a:custGeom>
              <a:rect b="b" l="l" r="r" t="t"/>
              <a:pathLst>
                <a:path extrusionOk="0" h="274" w="4">
                  <a:moveTo>
                    <a:pt x="4" y="1"/>
                  </a:moveTo>
                  <a:lnTo>
                    <a:pt x="4" y="240"/>
                  </a:lnTo>
                  <a:cubicBezTo>
                    <a:pt x="4" y="250"/>
                    <a:pt x="4" y="263"/>
                    <a:pt x="1" y="273"/>
                  </a:cubicBezTo>
                  <a:cubicBezTo>
                    <a:pt x="4" y="263"/>
                    <a:pt x="4" y="250"/>
                    <a:pt x="4" y="240"/>
                  </a:cubicBezTo>
                  <a:lnTo>
                    <a:pt x="4" y="1"/>
                  </a:lnTo>
                  <a:close/>
                </a:path>
              </a:pathLst>
            </a:custGeom>
            <a:solidFill>
              <a:srgbClr val="3E51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8" name="Google Shape;1338;g7457111804_0_105"/>
            <p:cNvSpPr/>
            <p:nvPr/>
          </p:nvSpPr>
          <p:spPr>
            <a:xfrm>
              <a:off x="4430800" y="2678650"/>
              <a:ext cx="100" cy="193975"/>
            </a:xfrm>
            <a:custGeom>
              <a:rect b="b" l="l" r="r" t="t"/>
              <a:pathLst>
                <a:path extrusionOk="0" h="7759" w="4">
                  <a:moveTo>
                    <a:pt x="1" y="1"/>
                  </a:moveTo>
                  <a:lnTo>
                    <a:pt x="1" y="4"/>
                  </a:lnTo>
                  <a:lnTo>
                    <a:pt x="4" y="7759"/>
                  </a:lnTo>
                  <a:lnTo>
                    <a:pt x="4" y="7759"/>
                  </a:lnTo>
                  <a:lnTo>
                    <a:pt x="1" y="4"/>
                  </a:lnTo>
                  <a:close/>
                </a:path>
              </a:pathLst>
            </a:custGeom>
            <a:solidFill>
              <a:srgbClr val="23C7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9" name="Google Shape;1339;g7457111804_0_105"/>
            <p:cNvSpPr/>
            <p:nvPr/>
          </p:nvSpPr>
          <p:spPr>
            <a:xfrm>
              <a:off x="4426200" y="2881300"/>
              <a:ext cx="625" cy="300"/>
            </a:xfrm>
            <a:custGeom>
              <a:rect b="b" l="l" r="r" t="t"/>
              <a:pathLst>
                <a:path extrusionOk="0" h="12" w="25">
                  <a:moveTo>
                    <a:pt x="0" y="1"/>
                  </a:moveTo>
                  <a:cubicBezTo>
                    <a:pt x="1" y="1"/>
                    <a:pt x="3" y="2"/>
                    <a:pt x="4" y="2"/>
                  </a:cubicBezTo>
                  <a:lnTo>
                    <a:pt x="4" y="2"/>
                  </a:lnTo>
                  <a:lnTo>
                    <a:pt x="4" y="1"/>
                  </a:lnTo>
                  <a:close/>
                  <a:moveTo>
                    <a:pt x="4" y="2"/>
                  </a:moveTo>
                  <a:lnTo>
                    <a:pt x="4" y="4"/>
                  </a:lnTo>
                  <a:lnTo>
                    <a:pt x="7" y="4"/>
                  </a:lnTo>
                  <a:cubicBezTo>
                    <a:pt x="8" y="4"/>
                    <a:pt x="9" y="5"/>
                    <a:pt x="10" y="5"/>
                  </a:cubicBezTo>
                  <a:lnTo>
                    <a:pt x="10" y="5"/>
                  </a:lnTo>
                  <a:cubicBezTo>
                    <a:pt x="8" y="4"/>
                    <a:pt x="6" y="3"/>
                    <a:pt x="4" y="2"/>
                  </a:cubicBezTo>
                  <a:close/>
                  <a:moveTo>
                    <a:pt x="10" y="5"/>
                  </a:moveTo>
                  <a:lnTo>
                    <a:pt x="10" y="5"/>
                  </a:lnTo>
                  <a:cubicBezTo>
                    <a:pt x="14" y="7"/>
                    <a:pt x="19" y="9"/>
                    <a:pt x="24" y="11"/>
                  </a:cubicBezTo>
                  <a:cubicBezTo>
                    <a:pt x="18" y="8"/>
                    <a:pt x="15" y="7"/>
                    <a:pt x="10" y="5"/>
                  </a:cubicBezTo>
                  <a:close/>
                </a:path>
              </a:pathLst>
            </a:custGeom>
            <a:solidFill>
              <a:srgbClr val="3E51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0" name="Google Shape;1340;g7457111804_0_105"/>
            <p:cNvSpPr/>
            <p:nvPr/>
          </p:nvSpPr>
          <p:spPr>
            <a:xfrm>
              <a:off x="4426350" y="2677025"/>
              <a:ext cx="4550" cy="204725"/>
            </a:xfrm>
            <a:custGeom>
              <a:rect b="b" l="l" r="r" t="t"/>
              <a:pathLst>
                <a:path extrusionOk="0" h="8189" w="182">
                  <a:moveTo>
                    <a:pt x="158" y="1"/>
                  </a:moveTo>
                  <a:lnTo>
                    <a:pt x="39" y="69"/>
                  </a:lnTo>
                  <a:cubicBezTo>
                    <a:pt x="52" y="93"/>
                    <a:pt x="62" y="114"/>
                    <a:pt x="62" y="138"/>
                  </a:cubicBezTo>
                  <a:lnTo>
                    <a:pt x="62" y="8131"/>
                  </a:lnTo>
                  <a:cubicBezTo>
                    <a:pt x="62" y="8162"/>
                    <a:pt x="45" y="8178"/>
                    <a:pt x="25" y="8178"/>
                  </a:cubicBezTo>
                  <a:lnTo>
                    <a:pt x="21" y="8178"/>
                  </a:lnTo>
                  <a:cubicBezTo>
                    <a:pt x="15" y="8178"/>
                    <a:pt x="7" y="8178"/>
                    <a:pt x="1" y="8175"/>
                  </a:cubicBezTo>
                  <a:lnTo>
                    <a:pt x="1" y="8175"/>
                  </a:lnTo>
                  <a:cubicBezTo>
                    <a:pt x="7" y="8178"/>
                    <a:pt x="11" y="8178"/>
                    <a:pt x="18" y="8182"/>
                  </a:cubicBezTo>
                  <a:cubicBezTo>
                    <a:pt x="31" y="8186"/>
                    <a:pt x="48" y="8189"/>
                    <a:pt x="66" y="8189"/>
                  </a:cubicBezTo>
                  <a:lnTo>
                    <a:pt x="80" y="8189"/>
                  </a:lnTo>
                  <a:cubicBezTo>
                    <a:pt x="97" y="8186"/>
                    <a:pt x="110" y="8182"/>
                    <a:pt x="124" y="8175"/>
                  </a:cubicBezTo>
                  <a:cubicBezTo>
                    <a:pt x="134" y="8168"/>
                    <a:pt x="148" y="8154"/>
                    <a:pt x="158" y="8141"/>
                  </a:cubicBezTo>
                  <a:cubicBezTo>
                    <a:pt x="165" y="8127"/>
                    <a:pt x="171" y="8113"/>
                    <a:pt x="179" y="8096"/>
                  </a:cubicBezTo>
                  <a:cubicBezTo>
                    <a:pt x="182" y="8086"/>
                    <a:pt x="182" y="8073"/>
                    <a:pt x="182" y="8063"/>
                  </a:cubicBezTo>
                  <a:lnTo>
                    <a:pt x="182" y="7824"/>
                  </a:lnTo>
                  <a:lnTo>
                    <a:pt x="179" y="69"/>
                  </a:lnTo>
                  <a:lnTo>
                    <a:pt x="179" y="66"/>
                  </a:lnTo>
                  <a:cubicBezTo>
                    <a:pt x="179" y="45"/>
                    <a:pt x="171" y="25"/>
                    <a:pt x="158" y="1"/>
                  </a:cubicBezTo>
                  <a:close/>
                </a:path>
              </a:pathLst>
            </a:custGeom>
            <a:solidFill>
              <a:srgbClr val="23C7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1" name="Google Shape;1341;g7457111804_0_105"/>
            <p:cNvSpPr/>
            <p:nvPr/>
          </p:nvSpPr>
          <p:spPr>
            <a:xfrm>
              <a:off x="4426200" y="2881300"/>
              <a:ext cx="175" cy="100"/>
            </a:xfrm>
            <a:custGeom>
              <a:rect b="b" l="l" r="r" t="t"/>
              <a:pathLst>
                <a:path extrusionOk="0" h="4" w="7">
                  <a:moveTo>
                    <a:pt x="0" y="1"/>
                  </a:moveTo>
                  <a:cubicBezTo>
                    <a:pt x="2" y="1"/>
                    <a:pt x="3" y="1"/>
                    <a:pt x="4" y="2"/>
                  </a:cubicBezTo>
                  <a:lnTo>
                    <a:pt x="4" y="2"/>
                  </a:lnTo>
                  <a:lnTo>
                    <a:pt x="4" y="1"/>
                  </a:lnTo>
                  <a:close/>
                  <a:moveTo>
                    <a:pt x="4" y="2"/>
                  </a:moveTo>
                  <a:lnTo>
                    <a:pt x="4" y="4"/>
                  </a:lnTo>
                  <a:lnTo>
                    <a:pt x="7" y="4"/>
                  </a:lnTo>
                  <a:cubicBezTo>
                    <a:pt x="5" y="4"/>
                    <a:pt x="4" y="3"/>
                    <a:pt x="4" y="2"/>
                  </a:cubicBezTo>
                  <a:close/>
                </a:path>
              </a:pathLst>
            </a:custGeom>
            <a:solidFill>
              <a:srgbClr val="222D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2" name="Google Shape;1342;g7457111804_0_105"/>
            <p:cNvSpPr/>
            <p:nvPr/>
          </p:nvSpPr>
          <p:spPr>
            <a:xfrm>
              <a:off x="4283025" y="2583950"/>
              <a:ext cx="144900" cy="297550"/>
            </a:xfrm>
            <a:custGeom>
              <a:rect b="b" l="l" r="r" t="t"/>
              <a:pathLst>
                <a:path extrusionOk="0" h="11902" w="5796">
                  <a:moveTo>
                    <a:pt x="0" y="0"/>
                  </a:moveTo>
                  <a:lnTo>
                    <a:pt x="0" y="597"/>
                  </a:lnTo>
                  <a:cubicBezTo>
                    <a:pt x="44" y="591"/>
                    <a:pt x="89" y="591"/>
                    <a:pt x="130" y="591"/>
                  </a:cubicBezTo>
                  <a:cubicBezTo>
                    <a:pt x="317" y="591"/>
                    <a:pt x="492" y="628"/>
                    <a:pt x="618" y="700"/>
                  </a:cubicBezTo>
                  <a:cubicBezTo>
                    <a:pt x="690" y="741"/>
                    <a:pt x="744" y="792"/>
                    <a:pt x="775" y="850"/>
                  </a:cubicBezTo>
                  <a:cubicBezTo>
                    <a:pt x="802" y="895"/>
                    <a:pt x="816" y="945"/>
                    <a:pt x="816" y="1000"/>
                  </a:cubicBezTo>
                  <a:lnTo>
                    <a:pt x="816" y="1007"/>
                  </a:lnTo>
                  <a:lnTo>
                    <a:pt x="686" y="936"/>
                  </a:lnTo>
                  <a:cubicBezTo>
                    <a:pt x="662" y="874"/>
                    <a:pt x="608" y="830"/>
                    <a:pt x="560" y="802"/>
                  </a:cubicBezTo>
                  <a:cubicBezTo>
                    <a:pt x="451" y="737"/>
                    <a:pt x="297" y="707"/>
                    <a:pt x="133" y="707"/>
                  </a:cubicBezTo>
                  <a:cubicBezTo>
                    <a:pt x="89" y="707"/>
                    <a:pt x="44" y="710"/>
                    <a:pt x="0" y="714"/>
                  </a:cubicBezTo>
                  <a:lnTo>
                    <a:pt x="0" y="956"/>
                  </a:lnTo>
                  <a:lnTo>
                    <a:pt x="362" y="745"/>
                  </a:lnTo>
                  <a:lnTo>
                    <a:pt x="5454" y="3878"/>
                  </a:lnTo>
                  <a:cubicBezTo>
                    <a:pt x="5491" y="3898"/>
                    <a:pt x="5523" y="3943"/>
                    <a:pt x="5536" y="3987"/>
                  </a:cubicBezTo>
                  <a:cubicBezTo>
                    <a:pt x="5539" y="4001"/>
                    <a:pt x="5543" y="4014"/>
                    <a:pt x="5543" y="4028"/>
                  </a:cubicBezTo>
                  <a:lnTo>
                    <a:pt x="5543" y="11775"/>
                  </a:lnTo>
                  <a:lnTo>
                    <a:pt x="5727" y="11895"/>
                  </a:lnTo>
                  <a:cubicBezTo>
                    <a:pt x="5731" y="11895"/>
                    <a:pt x="5731" y="11898"/>
                    <a:pt x="5734" y="11898"/>
                  </a:cubicBezTo>
                  <a:cubicBezTo>
                    <a:pt x="5740" y="11901"/>
                    <a:pt x="5748" y="11901"/>
                    <a:pt x="5754" y="11901"/>
                  </a:cubicBezTo>
                  <a:lnTo>
                    <a:pt x="5758" y="11901"/>
                  </a:lnTo>
                  <a:cubicBezTo>
                    <a:pt x="5778" y="11901"/>
                    <a:pt x="5795" y="11885"/>
                    <a:pt x="5795" y="11854"/>
                  </a:cubicBezTo>
                  <a:lnTo>
                    <a:pt x="5795" y="3861"/>
                  </a:lnTo>
                  <a:cubicBezTo>
                    <a:pt x="5795" y="3837"/>
                    <a:pt x="5785" y="3816"/>
                    <a:pt x="5772" y="3792"/>
                  </a:cubicBezTo>
                  <a:cubicBezTo>
                    <a:pt x="5761" y="3771"/>
                    <a:pt x="5744" y="3751"/>
                    <a:pt x="5723" y="374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136F5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3" name="Google Shape;1343;g7457111804_0_105"/>
            <p:cNvSpPr/>
            <p:nvPr/>
          </p:nvSpPr>
          <p:spPr>
            <a:xfrm>
              <a:off x="4426200" y="2881300"/>
              <a:ext cx="175" cy="100"/>
            </a:xfrm>
            <a:custGeom>
              <a:rect b="b" l="l" r="r" t="t"/>
              <a:pathLst>
                <a:path extrusionOk="0" h="4" w="7">
                  <a:moveTo>
                    <a:pt x="4" y="4"/>
                  </a:moveTo>
                  <a:lnTo>
                    <a:pt x="7" y="4"/>
                  </a:lnTo>
                  <a:lnTo>
                    <a:pt x="7" y="4"/>
                  </a:lnTo>
                  <a:lnTo>
                    <a:pt x="4" y="4"/>
                  </a:lnTo>
                  <a:close/>
                  <a:moveTo>
                    <a:pt x="4" y="1"/>
                  </a:moveTo>
                  <a:lnTo>
                    <a:pt x="4" y="1"/>
                  </a:lnTo>
                  <a:lnTo>
                    <a:pt x="4" y="1"/>
                  </a:lnTo>
                  <a:close/>
                  <a:moveTo>
                    <a:pt x="0" y="1"/>
                  </a:moveTo>
                  <a:lnTo>
                    <a:pt x="4" y="1"/>
                  </a:lnTo>
                  <a:lnTo>
                    <a:pt x="0" y="1"/>
                  </a:lnTo>
                  <a:close/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1F282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4" name="Google Shape;1344;g7457111804_0_105"/>
            <p:cNvSpPr/>
            <p:nvPr/>
          </p:nvSpPr>
          <p:spPr>
            <a:xfrm>
              <a:off x="4426350" y="2678725"/>
              <a:ext cx="1575" cy="202775"/>
            </a:xfrm>
            <a:custGeom>
              <a:rect b="b" l="l" r="r" t="t"/>
              <a:pathLst>
                <a:path extrusionOk="0" h="8111" w="63">
                  <a:moveTo>
                    <a:pt x="25" y="8110"/>
                  </a:moveTo>
                  <a:lnTo>
                    <a:pt x="25" y="8110"/>
                  </a:lnTo>
                  <a:lnTo>
                    <a:pt x="25" y="8110"/>
                  </a:lnTo>
                  <a:lnTo>
                    <a:pt x="25" y="8110"/>
                  </a:lnTo>
                  <a:close/>
                  <a:moveTo>
                    <a:pt x="1" y="8107"/>
                  </a:moveTo>
                  <a:lnTo>
                    <a:pt x="1" y="8107"/>
                  </a:lnTo>
                  <a:cubicBezTo>
                    <a:pt x="7" y="8110"/>
                    <a:pt x="15" y="8110"/>
                    <a:pt x="21" y="8110"/>
                  </a:cubicBezTo>
                  <a:cubicBezTo>
                    <a:pt x="15" y="8110"/>
                    <a:pt x="7" y="8110"/>
                    <a:pt x="1" y="8107"/>
                  </a:cubicBezTo>
                  <a:close/>
                  <a:moveTo>
                    <a:pt x="62" y="70"/>
                  </a:moveTo>
                  <a:lnTo>
                    <a:pt x="62" y="70"/>
                  </a:lnTo>
                  <a:lnTo>
                    <a:pt x="62" y="8063"/>
                  </a:lnTo>
                  <a:lnTo>
                    <a:pt x="62" y="8063"/>
                  </a:lnTo>
                  <a:lnTo>
                    <a:pt x="62" y="70"/>
                  </a:lnTo>
                  <a:close/>
                  <a:moveTo>
                    <a:pt x="39" y="1"/>
                  </a:moveTo>
                  <a:lnTo>
                    <a:pt x="39" y="1"/>
                  </a:lnTo>
                  <a:cubicBezTo>
                    <a:pt x="52" y="25"/>
                    <a:pt x="62" y="46"/>
                    <a:pt x="62" y="70"/>
                  </a:cubicBezTo>
                  <a:cubicBezTo>
                    <a:pt x="62" y="46"/>
                    <a:pt x="52" y="25"/>
                    <a:pt x="39" y="1"/>
                  </a:cubicBezTo>
                  <a:close/>
                </a:path>
              </a:pathLst>
            </a:custGeom>
            <a:solidFill>
              <a:srgbClr val="11635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5" name="Google Shape;1345;g7457111804_0_105"/>
            <p:cNvSpPr/>
            <p:nvPr/>
          </p:nvSpPr>
          <p:spPr>
            <a:xfrm>
              <a:off x="4280625" y="2580700"/>
              <a:ext cx="14100" cy="7200"/>
            </a:xfrm>
            <a:custGeom>
              <a:rect b="b" l="l" r="r" t="t"/>
              <a:pathLst>
                <a:path extrusionOk="0" h="288" w="564">
                  <a:moveTo>
                    <a:pt x="120" y="1"/>
                  </a:moveTo>
                  <a:lnTo>
                    <a:pt x="0" y="69"/>
                  </a:lnTo>
                  <a:lnTo>
                    <a:pt x="120" y="1"/>
                  </a:lnTo>
                  <a:lnTo>
                    <a:pt x="564" y="287"/>
                  </a:lnTo>
                  <a:lnTo>
                    <a:pt x="564" y="287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6" name="Google Shape;1346;g7457111804_0_105"/>
            <p:cNvSpPr/>
            <p:nvPr/>
          </p:nvSpPr>
          <p:spPr>
            <a:xfrm>
              <a:off x="4429075" y="2675775"/>
              <a:ext cx="625" cy="525"/>
            </a:xfrm>
            <a:custGeom>
              <a:rect b="b" l="l" r="r" t="t"/>
              <a:pathLst>
                <a:path extrusionOk="0" h="21" w="25">
                  <a:moveTo>
                    <a:pt x="1" y="0"/>
                  </a:moveTo>
                  <a:cubicBezTo>
                    <a:pt x="12" y="7"/>
                    <a:pt x="18" y="10"/>
                    <a:pt x="25" y="21"/>
                  </a:cubicBezTo>
                  <a:cubicBezTo>
                    <a:pt x="18" y="10"/>
                    <a:pt x="12" y="3"/>
                    <a:pt x="1" y="0"/>
                  </a:cubicBezTo>
                  <a:close/>
                </a:path>
              </a:pathLst>
            </a:custGeom>
            <a:solidFill>
              <a:srgbClr val="1FB2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7" name="Google Shape;1347;g7457111804_0_105"/>
            <p:cNvSpPr/>
            <p:nvPr/>
          </p:nvSpPr>
          <p:spPr>
            <a:xfrm>
              <a:off x="4280625" y="2580700"/>
              <a:ext cx="149700" cy="98050"/>
            </a:xfrm>
            <a:custGeom>
              <a:rect b="b" l="l" r="r" t="t"/>
              <a:pathLst>
                <a:path extrusionOk="0" h="3922" w="5988">
                  <a:moveTo>
                    <a:pt x="120" y="1"/>
                  </a:moveTo>
                  <a:lnTo>
                    <a:pt x="0" y="69"/>
                  </a:lnTo>
                  <a:lnTo>
                    <a:pt x="96" y="124"/>
                  </a:lnTo>
                  <a:lnTo>
                    <a:pt x="96" y="130"/>
                  </a:lnTo>
                  <a:lnTo>
                    <a:pt x="5819" y="3871"/>
                  </a:lnTo>
                  <a:cubicBezTo>
                    <a:pt x="5840" y="3881"/>
                    <a:pt x="5857" y="3901"/>
                    <a:pt x="5868" y="3922"/>
                  </a:cubicBezTo>
                  <a:lnTo>
                    <a:pt x="5987" y="3854"/>
                  </a:lnTo>
                  <a:cubicBezTo>
                    <a:pt x="5980" y="3844"/>
                    <a:pt x="5973" y="3833"/>
                    <a:pt x="5963" y="3824"/>
                  </a:cubicBezTo>
                  <a:cubicBezTo>
                    <a:pt x="5956" y="3813"/>
                    <a:pt x="5950" y="3810"/>
                    <a:pt x="5939" y="3803"/>
                  </a:cubicBezTo>
                  <a:lnTo>
                    <a:pt x="564" y="287"/>
                  </a:lnTo>
                  <a:lnTo>
                    <a:pt x="120" y="1"/>
                  </a:lnTo>
                  <a:close/>
                </a:path>
              </a:pathLst>
            </a:custGeom>
            <a:solidFill>
              <a:srgbClr val="1FB2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8" name="Google Shape;1348;g7457111804_0_105"/>
            <p:cNvSpPr/>
            <p:nvPr/>
          </p:nvSpPr>
          <p:spPr>
            <a:xfrm>
              <a:off x="4243750" y="2583775"/>
              <a:ext cx="39300" cy="226475"/>
            </a:xfrm>
            <a:custGeom>
              <a:rect b="b" l="l" r="r" t="t"/>
              <a:pathLst>
                <a:path extrusionOk="0" h="9059" w="1572">
                  <a:moveTo>
                    <a:pt x="1571" y="1"/>
                  </a:moveTo>
                  <a:lnTo>
                    <a:pt x="18" y="895"/>
                  </a:lnTo>
                  <a:lnTo>
                    <a:pt x="1" y="9058"/>
                  </a:lnTo>
                  <a:lnTo>
                    <a:pt x="1" y="9058"/>
                  </a:lnTo>
                  <a:lnTo>
                    <a:pt x="1571" y="8151"/>
                  </a:lnTo>
                  <a:lnTo>
                    <a:pt x="1571" y="1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9" name="Google Shape;1349;g7457111804_0_105"/>
            <p:cNvSpPr/>
            <p:nvPr/>
          </p:nvSpPr>
          <p:spPr>
            <a:xfrm>
              <a:off x="4246925" y="2583775"/>
              <a:ext cx="36125" cy="28350"/>
            </a:xfrm>
            <a:custGeom>
              <a:rect b="b" l="l" r="r" t="t"/>
              <a:pathLst>
                <a:path extrusionOk="0" h="1134" w="1445">
                  <a:moveTo>
                    <a:pt x="1444" y="1"/>
                  </a:moveTo>
                  <a:lnTo>
                    <a:pt x="1438" y="4"/>
                  </a:lnTo>
                  <a:lnTo>
                    <a:pt x="1348" y="56"/>
                  </a:lnTo>
                  <a:lnTo>
                    <a:pt x="0" y="834"/>
                  </a:lnTo>
                  <a:lnTo>
                    <a:pt x="557" y="1134"/>
                  </a:lnTo>
                  <a:cubicBezTo>
                    <a:pt x="584" y="998"/>
                    <a:pt x="700" y="864"/>
                    <a:pt x="888" y="765"/>
                  </a:cubicBezTo>
                  <a:cubicBezTo>
                    <a:pt x="1055" y="676"/>
                    <a:pt x="1253" y="622"/>
                    <a:pt x="1444" y="604"/>
                  </a:cubicBezTo>
                  <a:lnTo>
                    <a:pt x="1444" y="1"/>
                  </a:lnTo>
                  <a:close/>
                </a:path>
              </a:pathLst>
            </a:custGeom>
            <a:solidFill>
              <a:srgbClr val="0C42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0" name="Google Shape;1350;g7457111804_0_105"/>
            <p:cNvSpPr/>
            <p:nvPr/>
          </p:nvSpPr>
          <p:spPr>
            <a:xfrm>
              <a:off x="4263550" y="2601775"/>
              <a:ext cx="19500" cy="18975"/>
            </a:xfrm>
            <a:custGeom>
              <a:rect b="b" l="l" r="r" t="t"/>
              <a:pathLst>
                <a:path extrusionOk="0" h="759" w="780">
                  <a:moveTo>
                    <a:pt x="779" y="1"/>
                  </a:moveTo>
                  <a:cubicBezTo>
                    <a:pt x="605" y="18"/>
                    <a:pt x="428" y="69"/>
                    <a:pt x="281" y="147"/>
                  </a:cubicBezTo>
                  <a:cubicBezTo>
                    <a:pt x="107" y="240"/>
                    <a:pt x="4" y="359"/>
                    <a:pt x="1" y="472"/>
                  </a:cubicBezTo>
                  <a:lnTo>
                    <a:pt x="1" y="475"/>
                  </a:lnTo>
                  <a:lnTo>
                    <a:pt x="523" y="758"/>
                  </a:lnTo>
                  <a:lnTo>
                    <a:pt x="650" y="758"/>
                  </a:lnTo>
                  <a:lnTo>
                    <a:pt x="650" y="314"/>
                  </a:lnTo>
                  <a:lnTo>
                    <a:pt x="779" y="243"/>
                  </a:lnTo>
                  <a:lnTo>
                    <a:pt x="779" y="1"/>
                  </a:lnTo>
                  <a:close/>
                </a:path>
              </a:pathLst>
            </a:custGeom>
            <a:solidFill>
              <a:srgbClr val="0C42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1" name="Google Shape;1351;g7457111804_0_105"/>
            <p:cNvSpPr/>
            <p:nvPr/>
          </p:nvSpPr>
          <p:spPr>
            <a:xfrm>
              <a:off x="4279775" y="2602550"/>
              <a:ext cx="141850" cy="289700"/>
            </a:xfrm>
            <a:custGeom>
              <a:rect b="b" l="l" r="r" t="t"/>
              <a:pathLst>
                <a:path extrusionOk="0" h="11588" w="5674">
                  <a:moveTo>
                    <a:pt x="492" y="1"/>
                  </a:moveTo>
                  <a:lnTo>
                    <a:pt x="1" y="283"/>
                  </a:lnTo>
                  <a:lnTo>
                    <a:pt x="1" y="8434"/>
                  </a:lnTo>
                  <a:lnTo>
                    <a:pt x="5096" y="11567"/>
                  </a:lnTo>
                  <a:cubicBezTo>
                    <a:pt x="5120" y="11581"/>
                    <a:pt x="5152" y="11588"/>
                    <a:pt x="5183" y="11588"/>
                  </a:cubicBezTo>
                  <a:cubicBezTo>
                    <a:pt x="5215" y="11588"/>
                    <a:pt x="5246" y="11581"/>
                    <a:pt x="5270" y="11567"/>
                  </a:cubicBezTo>
                  <a:lnTo>
                    <a:pt x="5587" y="11387"/>
                  </a:lnTo>
                  <a:cubicBezTo>
                    <a:pt x="5635" y="11359"/>
                    <a:pt x="5673" y="11291"/>
                    <a:pt x="5673" y="11236"/>
                  </a:cubicBezTo>
                  <a:lnTo>
                    <a:pt x="5669" y="3284"/>
                  </a:lnTo>
                  <a:cubicBezTo>
                    <a:pt x="5669" y="3229"/>
                    <a:pt x="5632" y="3161"/>
                    <a:pt x="5584" y="3134"/>
                  </a:cubicBezTo>
                  <a:lnTo>
                    <a:pt x="492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2" name="Google Shape;1352;g7457111804_0_105"/>
            <p:cNvSpPr/>
            <p:nvPr/>
          </p:nvSpPr>
          <p:spPr>
            <a:xfrm>
              <a:off x="4279775" y="2609625"/>
              <a:ext cx="129625" cy="282425"/>
            </a:xfrm>
            <a:custGeom>
              <a:rect b="b" l="l" r="r" t="t"/>
              <a:pathLst>
                <a:path extrusionOk="0" h="11297" w="5185">
                  <a:moveTo>
                    <a:pt x="1" y="0"/>
                  </a:moveTo>
                  <a:lnTo>
                    <a:pt x="1" y="8151"/>
                  </a:lnTo>
                  <a:lnTo>
                    <a:pt x="5096" y="11284"/>
                  </a:lnTo>
                  <a:cubicBezTo>
                    <a:pt x="5110" y="11292"/>
                    <a:pt x="5124" y="11296"/>
                    <a:pt x="5136" y="11296"/>
                  </a:cubicBezTo>
                  <a:cubicBezTo>
                    <a:pt x="5165" y="11296"/>
                    <a:pt x="5185" y="11275"/>
                    <a:pt x="5185" y="11236"/>
                  </a:cubicBezTo>
                  <a:lnTo>
                    <a:pt x="5182" y="3284"/>
                  </a:lnTo>
                  <a:cubicBezTo>
                    <a:pt x="5182" y="3229"/>
                    <a:pt x="5144" y="3161"/>
                    <a:pt x="5096" y="3134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3" name="Google Shape;1353;g7457111804_0_105"/>
            <p:cNvSpPr/>
            <p:nvPr/>
          </p:nvSpPr>
          <p:spPr>
            <a:xfrm>
              <a:off x="4284975" y="2619300"/>
              <a:ext cx="4200" cy="6175"/>
            </a:xfrm>
            <a:custGeom>
              <a:rect b="b" l="l" r="r" t="t"/>
              <a:pathLst>
                <a:path extrusionOk="0" h="247" w="168">
                  <a:moveTo>
                    <a:pt x="49" y="1"/>
                  </a:moveTo>
                  <a:cubicBezTo>
                    <a:pt x="21" y="1"/>
                    <a:pt x="1" y="30"/>
                    <a:pt x="1" y="75"/>
                  </a:cubicBezTo>
                  <a:cubicBezTo>
                    <a:pt x="1" y="102"/>
                    <a:pt x="7" y="133"/>
                    <a:pt x="21" y="160"/>
                  </a:cubicBezTo>
                  <a:cubicBezTo>
                    <a:pt x="34" y="191"/>
                    <a:pt x="59" y="221"/>
                    <a:pt x="86" y="235"/>
                  </a:cubicBezTo>
                  <a:cubicBezTo>
                    <a:pt x="89" y="238"/>
                    <a:pt x="92" y="242"/>
                    <a:pt x="96" y="242"/>
                  </a:cubicBezTo>
                  <a:cubicBezTo>
                    <a:pt x="104" y="245"/>
                    <a:pt x="112" y="247"/>
                    <a:pt x="119" y="247"/>
                  </a:cubicBezTo>
                  <a:cubicBezTo>
                    <a:pt x="148" y="247"/>
                    <a:pt x="168" y="220"/>
                    <a:pt x="168" y="174"/>
                  </a:cubicBezTo>
                  <a:cubicBezTo>
                    <a:pt x="168" y="153"/>
                    <a:pt x="165" y="133"/>
                    <a:pt x="157" y="112"/>
                  </a:cubicBezTo>
                  <a:cubicBezTo>
                    <a:pt x="147" y="81"/>
                    <a:pt x="130" y="51"/>
                    <a:pt x="106" y="34"/>
                  </a:cubicBezTo>
                  <a:cubicBezTo>
                    <a:pt x="100" y="23"/>
                    <a:pt x="92" y="16"/>
                    <a:pt x="83" y="13"/>
                  </a:cubicBezTo>
                  <a:cubicBezTo>
                    <a:pt x="71" y="5"/>
                    <a:pt x="59" y="1"/>
                    <a:pt x="4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4" name="Google Shape;1354;g7457111804_0_105"/>
            <p:cNvSpPr/>
            <p:nvPr/>
          </p:nvSpPr>
          <p:spPr>
            <a:xfrm>
              <a:off x="4407775" y="2682500"/>
              <a:ext cx="13925" cy="209775"/>
            </a:xfrm>
            <a:custGeom>
              <a:rect b="b" l="l" r="r" t="t"/>
              <a:pathLst>
                <a:path extrusionOk="0" h="8391" w="557">
                  <a:moveTo>
                    <a:pt x="525" y="1"/>
                  </a:moveTo>
                  <a:lnTo>
                    <a:pt x="34" y="284"/>
                  </a:lnTo>
                  <a:cubicBezTo>
                    <a:pt x="51" y="311"/>
                    <a:pt x="62" y="341"/>
                    <a:pt x="62" y="369"/>
                  </a:cubicBezTo>
                  <a:lnTo>
                    <a:pt x="65" y="8321"/>
                  </a:lnTo>
                  <a:cubicBezTo>
                    <a:pt x="62" y="8361"/>
                    <a:pt x="45" y="8382"/>
                    <a:pt x="17" y="8382"/>
                  </a:cubicBezTo>
                  <a:cubicBezTo>
                    <a:pt x="12" y="8382"/>
                    <a:pt x="6" y="8381"/>
                    <a:pt x="0" y="8379"/>
                  </a:cubicBezTo>
                  <a:lnTo>
                    <a:pt x="0" y="8379"/>
                  </a:lnTo>
                  <a:cubicBezTo>
                    <a:pt x="20" y="8387"/>
                    <a:pt x="42" y="8390"/>
                    <a:pt x="64" y="8390"/>
                  </a:cubicBezTo>
                  <a:cubicBezTo>
                    <a:pt x="95" y="8390"/>
                    <a:pt x="126" y="8383"/>
                    <a:pt x="150" y="8369"/>
                  </a:cubicBezTo>
                  <a:lnTo>
                    <a:pt x="467" y="8189"/>
                  </a:lnTo>
                  <a:cubicBezTo>
                    <a:pt x="515" y="8161"/>
                    <a:pt x="553" y="8093"/>
                    <a:pt x="556" y="8038"/>
                  </a:cubicBezTo>
                  <a:lnTo>
                    <a:pt x="553" y="86"/>
                  </a:lnTo>
                  <a:cubicBezTo>
                    <a:pt x="553" y="59"/>
                    <a:pt x="542" y="28"/>
                    <a:pt x="525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5" name="Google Shape;1355;g7457111804_0_105"/>
            <p:cNvSpPr/>
            <p:nvPr/>
          </p:nvSpPr>
          <p:spPr>
            <a:xfrm>
              <a:off x="4260650" y="2598700"/>
              <a:ext cx="42775" cy="25000"/>
            </a:xfrm>
            <a:custGeom>
              <a:rect b="b" l="l" r="r" t="t"/>
              <a:pathLst>
                <a:path extrusionOk="0" h="1000" w="1711">
                  <a:moveTo>
                    <a:pt x="1031" y="0"/>
                  </a:moveTo>
                  <a:cubicBezTo>
                    <a:pt x="798" y="0"/>
                    <a:pt x="545" y="58"/>
                    <a:pt x="339" y="168"/>
                  </a:cubicBezTo>
                  <a:cubicBezTo>
                    <a:pt x="127" y="281"/>
                    <a:pt x="4" y="437"/>
                    <a:pt x="1" y="591"/>
                  </a:cubicBezTo>
                  <a:cubicBezTo>
                    <a:pt x="1" y="711"/>
                    <a:pt x="69" y="817"/>
                    <a:pt x="196" y="888"/>
                  </a:cubicBezTo>
                  <a:cubicBezTo>
                    <a:pt x="325" y="963"/>
                    <a:pt x="497" y="1000"/>
                    <a:pt x="681" y="1000"/>
                  </a:cubicBezTo>
                  <a:cubicBezTo>
                    <a:pt x="806" y="1000"/>
                    <a:pt x="938" y="983"/>
                    <a:pt x="1065" y="949"/>
                  </a:cubicBezTo>
                  <a:cubicBezTo>
                    <a:pt x="1048" y="912"/>
                    <a:pt x="1028" y="861"/>
                    <a:pt x="1021" y="840"/>
                  </a:cubicBezTo>
                  <a:cubicBezTo>
                    <a:pt x="907" y="868"/>
                    <a:pt x="790" y="882"/>
                    <a:pt x="678" y="882"/>
                  </a:cubicBezTo>
                  <a:cubicBezTo>
                    <a:pt x="516" y="882"/>
                    <a:pt x="366" y="852"/>
                    <a:pt x="257" y="790"/>
                  </a:cubicBezTo>
                  <a:cubicBezTo>
                    <a:pt x="216" y="765"/>
                    <a:pt x="168" y="731"/>
                    <a:pt x="141" y="683"/>
                  </a:cubicBezTo>
                  <a:cubicBezTo>
                    <a:pt x="127" y="656"/>
                    <a:pt x="117" y="626"/>
                    <a:pt x="117" y="595"/>
                  </a:cubicBezTo>
                  <a:cubicBezTo>
                    <a:pt x="120" y="482"/>
                    <a:pt x="223" y="363"/>
                    <a:pt x="397" y="270"/>
                  </a:cubicBezTo>
                  <a:cubicBezTo>
                    <a:pt x="584" y="170"/>
                    <a:pt x="818" y="118"/>
                    <a:pt x="1031" y="118"/>
                  </a:cubicBezTo>
                  <a:cubicBezTo>
                    <a:pt x="1194" y="118"/>
                    <a:pt x="1345" y="149"/>
                    <a:pt x="1455" y="212"/>
                  </a:cubicBezTo>
                  <a:cubicBezTo>
                    <a:pt x="1503" y="240"/>
                    <a:pt x="1557" y="284"/>
                    <a:pt x="1581" y="346"/>
                  </a:cubicBezTo>
                  <a:lnTo>
                    <a:pt x="1711" y="417"/>
                  </a:lnTo>
                  <a:lnTo>
                    <a:pt x="1711" y="410"/>
                  </a:lnTo>
                  <a:cubicBezTo>
                    <a:pt x="1711" y="355"/>
                    <a:pt x="1697" y="305"/>
                    <a:pt x="1670" y="260"/>
                  </a:cubicBezTo>
                  <a:cubicBezTo>
                    <a:pt x="1639" y="202"/>
                    <a:pt x="1585" y="151"/>
                    <a:pt x="1513" y="110"/>
                  </a:cubicBezTo>
                  <a:cubicBezTo>
                    <a:pt x="1386" y="36"/>
                    <a:pt x="1215" y="0"/>
                    <a:pt x="103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6" name="Google Shape;1356;g7457111804_0_105"/>
            <p:cNvSpPr/>
            <p:nvPr/>
          </p:nvSpPr>
          <p:spPr>
            <a:xfrm>
              <a:off x="4241550" y="2603225"/>
              <a:ext cx="164450" cy="292950"/>
            </a:xfrm>
            <a:custGeom>
              <a:rect b="b" l="l" r="r" t="t"/>
              <a:pathLst>
                <a:path extrusionOk="0" h="11718" w="6578">
                  <a:moveTo>
                    <a:pt x="120" y="1"/>
                  </a:moveTo>
                  <a:lnTo>
                    <a:pt x="0" y="69"/>
                  </a:lnTo>
                  <a:lnTo>
                    <a:pt x="0" y="8219"/>
                  </a:lnTo>
                  <a:lnTo>
                    <a:pt x="6390" y="11697"/>
                  </a:lnTo>
                  <a:cubicBezTo>
                    <a:pt x="6410" y="11710"/>
                    <a:pt x="6438" y="11717"/>
                    <a:pt x="6463" y="11717"/>
                  </a:cubicBezTo>
                  <a:cubicBezTo>
                    <a:pt x="6483" y="11717"/>
                    <a:pt x="6502" y="11713"/>
                    <a:pt x="6516" y="11704"/>
                  </a:cubicBezTo>
                  <a:cubicBezTo>
                    <a:pt x="6550" y="11683"/>
                    <a:pt x="6577" y="11632"/>
                    <a:pt x="6577" y="11591"/>
                  </a:cubicBezTo>
                  <a:lnTo>
                    <a:pt x="6574" y="3598"/>
                  </a:lnTo>
                  <a:cubicBezTo>
                    <a:pt x="6574" y="3553"/>
                    <a:pt x="6543" y="3499"/>
                    <a:pt x="6506" y="3479"/>
                  </a:cubicBezTo>
                  <a:lnTo>
                    <a:pt x="120" y="1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7" name="Google Shape;1357;g7457111804_0_105"/>
            <p:cNvSpPr/>
            <p:nvPr/>
          </p:nvSpPr>
          <p:spPr>
            <a:xfrm>
              <a:off x="4405800" y="2892925"/>
              <a:ext cx="200" cy="850"/>
            </a:xfrm>
            <a:custGeom>
              <a:rect b="b" l="l" r="r" t="t"/>
              <a:pathLst>
                <a:path extrusionOk="0" h="34" w="8">
                  <a:moveTo>
                    <a:pt x="7" y="0"/>
                  </a:moveTo>
                  <a:cubicBezTo>
                    <a:pt x="7" y="13"/>
                    <a:pt x="4" y="24"/>
                    <a:pt x="1" y="34"/>
                  </a:cubicBezTo>
                  <a:lnTo>
                    <a:pt x="1" y="34"/>
                  </a:lnTo>
                  <a:cubicBezTo>
                    <a:pt x="4" y="24"/>
                    <a:pt x="7" y="13"/>
                    <a:pt x="7" y="3"/>
                  </a:cubicBezTo>
                  <a:lnTo>
                    <a:pt x="7" y="0"/>
                  </a:lnTo>
                  <a:close/>
                </a:path>
              </a:pathLst>
            </a:custGeom>
            <a:solidFill>
              <a:srgbClr val="3E51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8" name="Google Shape;1358;g7457111804_0_105"/>
            <p:cNvSpPr/>
            <p:nvPr/>
          </p:nvSpPr>
          <p:spPr>
            <a:xfrm>
              <a:off x="4405875" y="2693075"/>
              <a:ext cx="125" cy="197900"/>
            </a:xfrm>
            <a:custGeom>
              <a:rect b="b" l="l" r="r" t="t"/>
              <a:pathLst>
                <a:path extrusionOk="0" h="7916" w="5">
                  <a:moveTo>
                    <a:pt x="1" y="0"/>
                  </a:moveTo>
                  <a:lnTo>
                    <a:pt x="1" y="4"/>
                  </a:lnTo>
                  <a:lnTo>
                    <a:pt x="4" y="7915"/>
                  </a:lnTo>
                  <a:lnTo>
                    <a:pt x="4" y="7915"/>
                  </a:lnTo>
                  <a:lnTo>
                    <a:pt x="1" y="4"/>
                  </a:lnTo>
                  <a:close/>
                </a:path>
              </a:pathLst>
            </a:custGeom>
            <a:solidFill>
              <a:srgbClr val="E1E1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9" name="Google Shape;1359;g7457111804_0_105"/>
            <p:cNvSpPr/>
            <p:nvPr/>
          </p:nvSpPr>
          <p:spPr>
            <a:xfrm>
              <a:off x="4401200" y="2895650"/>
              <a:ext cx="775" cy="350"/>
            </a:xfrm>
            <a:custGeom>
              <a:rect b="b" l="l" r="r" t="t"/>
              <a:pathLst>
                <a:path extrusionOk="0" h="14" w="31">
                  <a:moveTo>
                    <a:pt x="0" y="0"/>
                  </a:moveTo>
                  <a:lnTo>
                    <a:pt x="4" y="3"/>
                  </a:lnTo>
                  <a:lnTo>
                    <a:pt x="6" y="3"/>
                  </a:lnTo>
                  <a:cubicBezTo>
                    <a:pt x="4" y="2"/>
                    <a:pt x="2" y="1"/>
                    <a:pt x="0" y="0"/>
                  </a:cubicBezTo>
                  <a:close/>
                  <a:moveTo>
                    <a:pt x="6" y="3"/>
                  </a:moveTo>
                  <a:cubicBezTo>
                    <a:pt x="6" y="4"/>
                    <a:pt x="7" y="4"/>
                    <a:pt x="8" y="5"/>
                  </a:cubicBezTo>
                  <a:lnTo>
                    <a:pt x="8" y="5"/>
                  </a:lnTo>
                  <a:lnTo>
                    <a:pt x="7" y="3"/>
                  </a:lnTo>
                  <a:close/>
                  <a:moveTo>
                    <a:pt x="8" y="5"/>
                  </a:moveTo>
                  <a:lnTo>
                    <a:pt x="10" y="7"/>
                  </a:lnTo>
                  <a:cubicBezTo>
                    <a:pt x="14" y="9"/>
                    <a:pt x="18" y="10"/>
                    <a:pt x="22" y="11"/>
                  </a:cubicBezTo>
                  <a:lnTo>
                    <a:pt x="22" y="11"/>
                  </a:lnTo>
                  <a:cubicBezTo>
                    <a:pt x="18" y="9"/>
                    <a:pt x="13" y="7"/>
                    <a:pt x="8" y="5"/>
                  </a:cubicBezTo>
                  <a:close/>
                  <a:moveTo>
                    <a:pt x="22" y="11"/>
                  </a:moveTo>
                  <a:cubicBezTo>
                    <a:pt x="25" y="12"/>
                    <a:pt x="28" y="13"/>
                    <a:pt x="31" y="14"/>
                  </a:cubicBezTo>
                  <a:cubicBezTo>
                    <a:pt x="28" y="13"/>
                    <a:pt x="25" y="12"/>
                    <a:pt x="22" y="11"/>
                  </a:cubicBezTo>
                  <a:close/>
                </a:path>
              </a:pathLst>
            </a:custGeom>
            <a:solidFill>
              <a:srgbClr val="3E51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0" name="Google Shape;1360;g7457111804_0_105"/>
            <p:cNvSpPr/>
            <p:nvPr/>
          </p:nvSpPr>
          <p:spPr>
            <a:xfrm>
              <a:off x="4401450" y="2691450"/>
              <a:ext cx="4550" cy="204725"/>
            </a:xfrm>
            <a:custGeom>
              <a:rect b="b" l="l" r="r" t="t"/>
              <a:pathLst>
                <a:path extrusionOk="0" h="8189" w="182">
                  <a:moveTo>
                    <a:pt x="157" y="1"/>
                  </a:moveTo>
                  <a:lnTo>
                    <a:pt x="38" y="69"/>
                  </a:lnTo>
                  <a:cubicBezTo>
                    <a:pt x="52" y="93"/>
                    <a:pt x="58" y="114"/>
                    <a:pt x="58" y="137"/>
                  </a:cubicBezTo>
                  <a:lnTo>
                    <a:pt x="61" y="8130"/>
                  </a:lnTo>
                  <a:cubicBezTo>
                    <a:pt x="61" y="8161"/>
                    <a:pt x="44" y="8179"/>
                    <a:pt x="21" y="8179"/>
                  </a:cubicBezTo>
                  <a:cubicBezTo>
                    <a:pt x="14" y="8179"/>
                    <a:pt x="8" y="8179"/>
                    <a:pt x="0" y="8175"/>
                  </a:cubicBezTo>
                  <a:lnTo>
                    <a:pt x="0" y="8175"/>
                  </a:lnTo>
                  <a:cubicBezTo>
                    <a:pt x="8" y="8179"/>
                    <a:pt x="14" y="8179"/>
                    <a:pt x="21" y="8182"/>
                  </a:cubicBezTo>
                  <a:cubicBezTo>
                    <a:pt x="34" y="8185"/>
                    <a:pt x="52" y="8188"/>
                    <a:pt x="65" y="8188"/>
                  </a:cubicBezTo>
                  <a:lnTo>
                    <a:pt x="75" y="8188"/>
                  </a:lnTo>
                  <a:cubicBezTo>
                    <a:pt x="93" y="8185"/>
                    <a:pt x="110" y="8182"/>
                    <a:pt x="120" y="8175"/>
                  </a:cubicBezTo>
                  <a:cubicBezTo>
                    <a:pt x="134" y="8168"/>
                    <a:pt x="147" y="8154"/>
                    <a:pt x="157" y="8141"/>
                  </a:cubicBezTo>
                  <a:cubicBezTo>
                    <a:pt x="164" y="8127"/>
                    <a:pt x="171" y="8110"/>
                    <a:pt x="175" y="8093"/>
                  </a:cubicBezTo>
                  <a:cubicBezTo>
                    <a:pt x="178" y="8083"/>
                    <a:pt x="181" y="8072"/>
                    <a:pt x="181" y="8062"/>
                  </a:cubicBezTo>
                  <a:lnTo>
                    <a:pt x="181" y="7980"/>
                  </a:lnTo>
                  <a:lnTo>
                    <a:pt x="178" y="69"/>
                  </a:lnTo>
                  <a:lnTo>
                    <a:pt x="178" y="65"/>
                  </a:lnTo>
                  <a:cubicBezTo>
                    <a:pt x="175" y="45"/>
                    <a:pt x="171" y="21"/>
                    <a:pt x="157" y="1"/>
                  </a:cubicBezTo>
                  <a:close/>
                </a:path>
              </a:pathLst>
            </a:custGeom>
            <a:solidFill>
              <a:srgbClr val="23C7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1" name="Google Shape;1361;g7457111804_0_105"/>
            <p:cNvSpPr/>
            <p:nvPr/>
          </p:nvSpPr>
          <p:spPr>
            <a:xfrm>
              <a:off x="4241550" y="2604925"/>
              <a:ext cx="161450" cy="291000"/>
            </a:xfrm>
            <a:custGeom>
              <a:rect b="b" l="l" r="r" t="t"/>
              <a:pathLst>
                <a:path extrusionOk="0" h="11640" w="6458">
                  <a:moveTo>
                    <a:pt x="0" y="1"/>
                  </a:moveTo>
                  <a:lnTo>
                    <a:pt x="0" y="8151"/>
                  </a:lnTo>
                  <a:lnTo>
                    <a:pt x="6386" y="11629"/>
                  </a:lnTo>
                  <a:cubicBezTo>
                    <a:pt x="6398" y="11636"/>
                    <a:pt x="6409" y="11640"/>
                    <a:pt x="6419" y="11640"/>
                  </a:cubicBezTo>
                  <a:cubicBezTo>
                    <a:pt x="6441" y="11640"/>
                    <a:pt x="6457" y="11622"/>
                    <a:pt x="6457" y="11591"/>
                  </a:cubicBezTo>
                  <a:lnTo>
                    <a:pt x="6454" y="3598"/>
                  </a:lnTo>
                  <a:cubicBezTo>
                    <a:pt x="6454" y="3575"/>
                    <a:pt x="6448" y="3554"/>
                    <a:pt x="6434" y="3530"/>
                  </a:cubicBezTo>
                  <a:cubicBezTo>
                    <a:pt x="6424" y="3510"/>
                    <a:pt x="6407" y="3489"/>
                    <a:pt x="6386" y="3479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2" name="Google Shape;1362;g7457111804_0_105"/>
            <p:cNvSpPr/>
            <p:nvPr/>
          </p:nvSpPr>
          <p:spPr>
            <a:xfrm>
              <a:off x="4246925" y="2604600"/>
              <a:ext cx="29700" cy="16150"/>
            </a:xfrm>
            <a:custGeom>
              <a:rect b="b" l="l" r="r" t="t"/>
              <a:pathLst>
                <a:path extrusionOk="0" h="646" w="1188">
                  <a:moveTo>
                    <a:pt x="666" y="362"/>
                  </a:moveTo>
                  <a:lnTo>
                    <a:pt x="666" y="362"/>
                  </a:lnTo>
                  <a:lnTo>
                    <a:pt x="1188" y="645"/>
                  </a:lnTo>
                  <a:lnTo>
                    <a:pt x="1188" y="645"/>
                  </a:lnTo>
                  <a:lnTo>
                    <a:pt x="666" y="362"/>
                  </a:lnTo>
                  <a:close/>
                  <a:moveTo>
                    <a:pt x="0" y="1"/>
                  </a:moveTo>
                  <a:lnTo>
                    <a:pt x="0" y="1"/>
                  </a:lnTo>
                  <a:lnTo>
                    <a:pt x="557" y="301"/>
                  </a:lnTo>
                  <a:lnTo>
                    <a:pt x="557" y="301"/>
                  </a:lnTo>
                  <a:close/>
                </a:path>
              </a:pathLst>
            </a:custGeom>
            <a:solidFill>
              <a:srgbClr val="0A35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3" name="Google Shape;1363;g7457111804_0_105"/>
            <p:cNvSpPr/>
            <p:nvPr/>
          </p:nvSpPr>
          <p:spPr>
            <a:xfrm>
              <a:off x="4281650" y="2623450"/>
              <a:ext cx="123150" cy="67200"/>
            </a:xfrm>
            <a:custGeom>
              <a:rect b="b" l="l" r="r" t="t"/>
              <a:pathLst>
                <a:path extrusionOk="0" h="2688" w="4926">
                  <a:moveTo>
                    <a:pt x="0" y="0"/>
                  </a:moveTo>
                  <a:lnTo>
                    <a:pt x="0" y="0"/>
                  </a:lnTo>
                  <a:lnTo>
                    <a:pt x="4902" y="2670"/>
                  </a:lnTo>
                  <a:cubicBezTo>
                    <a:pt x="4908" y="2673"/>
                    <a:pt x="4918" y="2680"/>
                    <a:pt x="4926" y="2687"/>
                  </a:cubicBezTo>
                  <a:cubicBezTo>
                    <a:pt x="4918" y="2680"/>
                    <a:pt x="4908" y="2673"/>
                    <a:pt x="4902" y="2670"/>
                  </a:cubicBezTo>
                  <a:close/>
                </a:path>
              </a:pathLst>
            </a:custGeom>
            <a:solidFill>
              <a:srgbClr val="C8C8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4" name="Google Shape;1364;g7457111804_0_105"/>
            <p:cNvSpPr/>
            <p:nvPr/>
          </p:nvSpPr>
          <p:spPr>
            <a:xfrm>
              <a:off x="4260850" y="2612100"/>
              <a:ext cx="20825" cy="11375"/>
            </a:xfrm>
            <a:custGeom>
              <a:rect b="b" l="l" r="r" t="t"/>
              <a:pathLst>
                <a:path extrusionOk="0" h="455" w="833">
                  <a:moveTo>
                    <a:pt x="631" y="345"/>
                  </a:moveTo>
                  <a:lnTo>
                    <a:pt x="832" y="454"/>
                  </a:lnTo>
                  <a:lnTo>
                    <a:pt x="832" y="454"/>
                  </a:lnTo>
                  <a:lnTo>
                    <a:pt x="631" y="345"/>
                  </a:lnTo>
                  <a:lnTo>
                    <a:pt x="631" y="345"/>
                  </a:lnTo>
                  <a:close/>
                  <a:moveTo>
                    <a:pt x="0" y="1"/>
                  </a:moveTo>
                  <a:lnTo>
                    <a:pt x="0" y="1"/>
                  </a:lnTo>
                  <a:lnTo>
                    <a:pt x="109" y="62"/>
                  </a:lnTo>
                  <a:lnTo>
                    <a:pt x="109" y="62"/>
                  </a:lnTo>
                  <a:close/>
                </a:path>
              </a:pathLst>
            </a:custGeom>
            <a:solidFill>
              <a:srgbClr val="1E282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5" name="Google Shape;1365;g7457111804_0_105"/>
            <p:cNvSpPr/>
            <p:nvPr/>
          </p:nvSpPr>
          <p:spPr>
            <a:xfrm>
              <a:off x="4241550" y="2604600"/>
              <a:ext cx="163850" cy="88600"/>
            </a:xfrm>
            <a:custGeom>
              <a:rect b="b" l="l" r="r" t="t"/>
              <a:pathLst>
                <a:path extrusionOk="0" h="3544" w="6554">
                  <a:moveTo>
                    <a:pt x="215" y="1"/>
                  </a:moveTo>
                  <a:lnTo>
                    <a:pt x="106" y="62"/>
                  </a:lnTo>
                  <a:lnTo>
                    <a:pt x="4" y="14"/>
                  </a:lnTo>
                  <a:lnTo>
                    <a:pt x="0" y="14"/>
                  </a:lnTo>
                  <a:lnTo>
                    <a:pt x="6386" y="3492"/>
                  </a:lnTo>
                  <a:cubicBezTo>
                    <a:pt x="6407" y="3502"/>
                    <a:pt x="6424" y="3523"/>
                    <a:pt x="6434" y="3543"/>
                  </a:cubicBezTo>
                  <a:lnTo>
                    <a:pt x="6553" y="3475"/>
                  </a:lnTo>
                  <a:cubicBezTo>
                    <a:pt x="6547" y="3465"/>
                    <a:pt x="6536" y="3451"/>
                    <a:pt x="6530" y="3441"/>
                  </a:cubicBezTo>
                  <a:cubicBezTo>
                    <a:pt x="6522" y="3434"/>
                    <a:pt x="6512" y="3427"/>
                    <a:pt x="6506" y="3424"/>
                  </a:cubicBezTo>
                  <a:lnTo>
                    <a:pt x="1604" y="754"/>
                  </a:lnTo>
                  <a:lnTo>
                    <a:pt x="1403" y="645"/>
                  </a:lnTo>
                  <a:lnTo>
                    <a:pt x="881" y="362"/>
                  </a:lnTo>
                  <a:lnTo>
                    <a:pt x="772" y="301"/>
                  </a:lnTo>
                  <a:lnTo>
                    <a:pt x="215" y="1"/>
                  </a:lnTo>
                  <a:close/>
                </a:path>
              </a:pathLst>
            </a:custGeom>
            <a:solidFill>
              <a:srgbClr val="1FB2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6" name="Google Shape;1366;g7457111804_0_105"/>
            <p:cNvSpPr/>
            <p:nvPr/>
          </p:nvSpPr>
          <p:spPr>
            <a:xfrm>
              <a:off x="4241625" y="2582400"/>
              <a:ext cx="41425" cy="23775"/>
            </a:xfrm>
            <a:custGeom>
              <a:rect b="b" l="l" r="r" t="t"/>
              <a:pathLst>
                <a:path extrusionOk="0" h="951" w="1657">
                  <a:moveTo>
                    <a:pt x="1560" y="1"/>
                  </a:moveTo>
                  <a:lnTo>
                    <a:pt x="1" y="902"/>
                  </a:lnTo>
                  <a:lnTo>
                    <a:pt x="103" y="950"/>
                  </a:lnTo>
                  <a:lnTo>
                    <a:pt x="1656" y="56"/>
                  </a:lnTo>
                  <a:lnTo>
                    <a:pt x="1560" y="1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7" name="Google Shape;1367;g7457111804_0_105"/>
            <p:cNvSpPr/>
            <p:nvPr/>
          </p:nvSpPr>
          <p:spPr>
            <a:xfrm>
              <a:off x="4241625" y="2582400"/>
              <a:ext cx="41425" cy="23775"/>
            </a:xfrm>
            <a:custGeom>
              <a:rect b="b" l="l" r="r" t="t"/>
              <a:pathLst>
                <a:path extrusionOk="0" h="951" w="1657">
                  <a:moveTo>
                    <a:pt x="1560" y="1"/>
                  </a:moveTo>
                  <a:lnTo>
                    <a:pt x="1" y="902"/>
                  </a:lnTo>
                  <a:lnTo>
                    <a:pt x="103" y="950"/>
                  </a:lnTo>
                  <a:lnTo>
                    <a:pt x="1656" y="56"/>
                  </a:lnTo>
                  <a:lnTo>
                    <a:pt x="1560" y="1"/>
                  </a:lnTo>
                  <a:close/>
                </a:path>
              </a:pathLst>
            </a:custGeom>
            <a:solidFill>
              <a:srgbClr val="1FB2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8" name="Google Shape;1368;g7457111804_0_105"/>
            <p:cNvSpPr/>
            <p:nvPr/>
          </p:nvSpPr>
          <p:spPr>
            <a:xfrm>
              <a:off x="4237875" y="2609625"/>
              <a:ext cx="158825" cy="292600"/>
            </a:xfrm>
            <a:custGeom>
              <a:rect b="b" l="l" r="r" t="t"/>
              <a:pathLst>
                <a:path extrusionOk="0" h="11704" w="6353">
                  <a:moveTo>
                    <a:pt x="164" y="0"/>
                  </a:moveTo>
                  <a:cubicBezTo>
                    <a:pt x="149" y="0"/>
                    <a:pt x="135" y="4"/>
                    <a:pt x="124" y="11"/>
                  </a:cubicBezTo>
                  <a:cubicBezTo>
                    <a:pt x="93" y="28"/>
                    <a:pt x="1" y="79"/>
                    <a:pt x="1" y="79"/>
                  </a:cubicBezTo>
                  <a:lnTo>
                    <a:pt x="75" y="7895"/>
                  </a:lnTo>
                  <a:cubicBezTo>
                    <a:pt x="75" y="7997"/>
                    <a:pt x="147" y="8120"/>
                    <a:pt x="236" y="8171"/>
                  </a:cubicBezTo>
                  <a:lnTo>
                    <a:pt x="6352" y="11704"/>
                  </a:lnTo>
                  <a:lnTo>
                    <a:pt x="6349" y="3550"/>
                  </a:lnTo>
                  <a:lnTo>
                    <a:pt x="236" y="21"/>
                  </a:lnTo>
                  <a:cubicBezTo>
                    <a:pt x="210" y="7"/>
                    <a:pt x="186" y="0"/>
                    <a:pt x="164" y="0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9" name="Google Shape;1369;g7457111804_0_105"/>
            <p:cNvSpPr/>
            <p:nvPr/>
          </p:nvSpPr>
          <p:spPr>
            <a:xfrm>
              <a:off x="4237875" y="2609625"/>
              <a:ext cx="156425" cy="89200"/>
            </a:xfrm>
            <a:custGeom>
              <a:rect b="b" l="l" r="r" t="t"/>
              <a:pathLst>
                <a:path extrusionOk="0" h="3568" w="6257">
                  <a:moveTo>
                    <a:pt x="165" y="0"/>
                  </a:moveTo>
                  <a:cubicBezTo>
                    <a:pt x="147" y="0"/>
                    <a:pt x="133" y="4"/>
                    <a:pt x="124" y="11"/>
                  </a:cubicBezTo>
                  <a:cubicBezTo>
                    <a:pt x="93" y="28"/>
                    <a:pt x="1" y="79"/>
                    <a:pt x="1" y="79"/>
                  </a:cubicBezTo>
                  <a:cubicBezTo>
                    <a:pt x="14" y="72"/>
                    <a:pt x="28" y="69"/>
                    <a:pt x="45" y="69"/>
                  </a:cubicBezTo>
                  <a:cubicBezTo>
                    <a:pt x="65" y="69"/>
                    <a:pt x="89" y="76"/>
                    <a:pt x="116" y="90"/>
                  </a:cubicBezTo>
                  <a:lnTo>
                    <a:pt x="6137" y="3568"/>
                  </a:lnTo>
                  <a:lnTo>
                    <a:pt x="6256" y="3499"/>
                  </a:lnTo>
                  <a:lnTo>
                    <a:pt x="236" y="21"/>
                  </a:lnTo>
                  <a:cubicBezTo>
                    <a:pt x="209" y="8"/>
                    <a:pt x="185" y="0"/>
                    <a:pt x="165" y="0"/>
                  </a:cubicBezTo>
                  <a:close/>
                </a:path>
              </a:pathLst>
            </a:custGeom>
            <a:solidFill>
              <a:srgbClr val="1FB2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0" name="Google Shape;1370;g7457111804_0_105"/>
            <p:cNvSpPr/>
            <p:nvPr/>
          </p:nvSpPr>
          <p:spPr>
            <a:xfrm>
              <a:off x="4236775" y="2611300"/>
              <a:ext cx="156925" cy="292625"/>
            </a:xfrm>
            <a:custGeom>
              <a:rect b="b" l="l" r="r" t="t"/>
              <a:pathLst>
                <a:path extrusionOk="0" h="11705" w="6277">
                  <a:moveTo>
                    <a:pt x="88" y="0"/>
                  </a:moveTo>
                  <a:cubicBezTo>
                    <a:pt x="36" y="0"/>
                    <a:pt x="1" y="42"/>
                    <a:pt x="1" y="114"/>
                  </a:cubicBezTo>
                  <a:lnTo>
                    <a:pt x="4" y="7899"/>
                  </a:lnTo>
                  <a:cubicBezTo>
                    <a:pt x="4" y="7998"/>
                    <a:pt x="72" y="8121"/>
                    <a:pt x="160" y="8173"/>
                  </a:cubicBezTo>
                  <a:lnTo>
                    <a:pt x="6277" y="11705"/>
                  </a:lnTo>
                  <a:lnTo>
                    <a:pt x="6277" y="3555"/>
                  </a:lnTo>
                  <a:lnTo>
                    <a:pt x="160" y="23"/>
                  </a:lnTo>
                  <a:cubicBezTo>
                    <a:pt x="134" y="8"/>
                    <a:pt x="110" y="0"/>
                    <a:pt x="88" y="0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1" name="Google Shape;1371;g7457111804_0_105"/>
            <p:cNvSpPr/>
            <p:nvPr/>
          </p:nvSpPr>
          <p:spPr>
            <a:xfrm>
              <a:off x="4236775" y="2611350"/>
              <a:ext cx="154525" cy="98225"/>
            </a:xfrm>
            <a:custGeom>
              <a:rect b="b" l="l" r="r" t="t"/>
              <a:pathLst>
                <a:path extrusionOk="0" h="3929" w="6181">
                  <a:moveTo>
                    <a:pt x="89" y="0"/>
                  </a:moveTo>
                  <a:cubicBezTo>
                    <a:pt x="37" y="0"/>
                    <a:pt x="1" y="41"/>
                    <a:pt x="1" y="112"/>
                  </a:cubicBezTo>
                  <a:lnTo>
                    <a:pt x="1" y="246"/>
                  </a:lnTo>
                  <a:lnTo>
                    <a:pt x="99" y="188"/>
                  </a:lnTo>
                  <a:lnTo>
                    <a:pt x="113" y="194"/>
                  </a:lnTo>
                  <a:cubicBezTo>
                    <a:pt x="127" y="171"/>
                    <a:pt x="150" y="161"/>
                    <a:pt x="177" y="161"/>
                  </a:cubicBezTo>
                  <a:cubicBezTo>
                    <a:pt x="198" y="161"/>
                    <a:pt x="222" y="164"/>
                    <a:pt x="246" y="181"/>
                  </a:cubicBezTo>
                  <a:lnTo>
                    <a:pt x="5430" y="3174"/>
                  </a:lnTo>
                  <a:lnTo>
                    <a:pt x="5434" y="3540"/>
                  </a:lnTo>
                  <a:cubicBezTo>
                    <a:pt x="5448" y="3546"/>
                    <a:pt x="5461" y="3553"/>
                    <a:pt x="5471" y="3560"/>
                  </a:cubicBezTo>
                  <a:cubicBezTo>
                    <a:pt x="5546" y="3604"/>
                    <a:pt x="5604" y="3658"/>
                    <a:pt x="5639" y="3717"/>
                  </a:cubicBezTo>
                  <a:lnTo>
                    <a:pt x="5639" y="3720"/>
                  </a:lnTo>
                  <a:cubicBezTo>
                    <a:pt x="5652" y="3744"/>
                    <a:pt x="5662" y="3768"/>
                    <a:pt x="5669" y="3792"/>
                  </a:cubicBezTo>
                  <a:lnTo>
                    <a:pt x="6181" y="3499"/>
                  </a:lnTo>
                  <a:lnTo>
                    <a:pt x="160" y="21"/>
                  </a:lnTo>
                  <a:cubicBezTo>
                    <a:pt x="133" y="7"/>
                    <a:pt x="109" y="0"/>
                    <a:pt x="89" y="0"/>
                  </a:cubicBezTo>
                  <a:close/>
                  <a:moveTo>
                    <a:pt x="5434" y="3642"/>
                  </a:moveTo>
                  <a:lnTo>
                    <a:pt x="5434" y="3929"/>
                  </a:lnTo>
                  <a:lnTo>
                    <a:pt x="5587" y="3839"/>
                  </a:lnTo>
                  <a:cubicBezTo>
                    <a:pt x="5577" y="3768"/>
                    <a:pt x="5525" y="3696"/>
                    <a:pt x="5434" y="3642"/>
                  </a:cubicBezTo>
                  <a:close/>
                </a:path>
              </a:pathLst>
            </a:custGeom>
            <a:solidFill>
              <a:srgbClr val="136F5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2" name="Google Shape;1372;g7457111804_0_105"/>
            <p:cNvSpPr/>
            <p:nvPr/>
          </p:nvSpPr>
          <p:spPr>
            <a:xfrm>
              <a:off x="4224150" y="2615350"/>
              <a:ext cx="148475" cy="288675"/>
            </a:xfrm>
            <a:custGeom>
              <a:rect b="b" l="l" r="r" t="t"/>
              <a:pathLst>
                <a:path extrusionOk="0" h="11547" w="5939">
                  <a:moveTo>
                    <a:pt x="684" y="0"/>
                  </a:moveTo>
                  <a:cubicBezTo>
                    <a:pt x="656" y="0"/>
                    <a:pt x="633" y="13"/>
                    <a:pt x="618" y="34"/>
                  </a:cubicBezTo>
                  <a:lnTo>
                    <a:pt x="604" y="28"/>
                  </a:lnTo>
                  <a:lnTo>
                    <a:pt x="0" y="376"/>
                  </a:lnTo>
                  <a:lnTo>
                    <a:pt x="594" y="713"/>
                  </a:lnTo>
                  <a:lnTo>
                    <a:pt x="594" y="7895"/>
                  </a:lnTo>
                  <a:cubicBezTo>
                    <a:pt x="594" y="7997"/>
                    <a:pt x="665" y="8120"/>
                    <a:pt x="751" y="8167"/>
                  </a:cubicBezTo>
                  <a:lnTo>
                    <a:pt x="5280" y="10785"/>
                  </a:lnTo>
                  <a:lnTo>
                    <a:pt x="5280" y="11546"/>
                  </a:lnTo>
                  <a:lnTo>
                    <a:pt x="5939" y="11165"/>
                  </a:lnTo>
                  <a:lnTo>
                    <a:pt x="5935" y="3014"/>
                  </a:lnTo>
                  <a:lnTo>
                    <a:pt x="751" y="21"/>
                  </a:lnTo>
                  <a:cubicBezTo>
                    <a:pt x="727" y="7"/>
                    <a:pt x="704" y="0"/>
                    <a:pt x="684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3" name="Google Shape;1373;g7457111804_0_105"/>
            <p:cNvSpPr/>
            <p:nvPr/>
          </p:nvSpPr>
          <p:spPr>
            <a:xfrm>
              <a:off x="4222450" y="2624775"/>
              <a:ext cx="133725" cy="279250"/>
            </a:xfrm>
            <a:custGeom>
              <a:rect b="b" l="l" r="r" t="t"/>
              <a:pathLst>
                <a:path extrusionOk="0" h="11170" w="5349">
                  <a:moveTo>
                    <a:pt x="88" y="1"/>
                  </a:moveTo>
                  <a:cubicBezTo>
                    <a:pt x="36" y="1"/>
                    <a:pt x="0" y="43"/>
                    <a:pt x="0" y="115"/>
                  </a:cubicBezTo>
                  <a:lnTo>
                    <a:pt x="0" y="7900"/>
                  </a:lnTo>
                  <a:cubicBezTo>
                    <a:pt x="0" y="7999"/>
                    <a:pt x="71" y="8122"/>
                    <a:pt x="160" y="8173"/>
                  </a:cubicBezTo>
                  <a:lnTo>
                    <a:pt x="5348" y="11169"/>
                  </a:lnTo>
                  <a:lnTo>
                    <a:pt x="5345" y="3019"/>
                  </a:lnTo>
                  <a:lnTo>
                    <a:pt x="160" y="23"/>
                  </a:lnTo>
                  <a:cubicBezTo>
                    <a:pt x="134" y="8"/>
                    <a:pt x="110" y="1"/>
                    <a:pt x="88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4" name="Google Shape;1374;g7457111804_0_105"/>
            <p:cNvSpPr/>
            <p:nvPr/>
          </p:nvSpPr>
          <p:spPr>
            <a:xfrm>
              <a:off x="4356050" y="2690700"/>
              <a:ext cx="16575" cy="213325"/>
            </a:xfrm>
            <a:custGeom>
              <a:rect b="b" l="l" r="r" t="t"/>
              <a:pathLst>
                <a:path extrusionOk="0" h="8533" w="663">
                  <a:moveTo>
                    <a:pt x="659" y="0"/>
                  </a:moveTo>
                  <a:lnTo>
                    <a:pt x="1" y="382"/>
                  </a:lnTo>
                  <a:lnTo>
                    <a:pt x="4" y="8532"/>
                  </a:lnTo>
                  <a:lnTo>
                    <a:pt x="663" y="8151"/>
                  </a:lnTo>
                  <a:lnTo>
                    <a:pt x="659" y="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5" name="Google Shape;1375;g7457111804_0_105"/>
            <p:cNvSpPr/>
            <p:nvPr/>
          </p:nvSpPr>
          <p:spPr>
            <a:xfrm>
              <a:off x="4346425" y="2701475"/>
              <a:ext cx="4275" cy="6175"/>
            </a:xfrm>
            <a:custGeom>
              <a:rect b="b" l="l" r="r" t="t"/>
              <a:pathLst>
                <a:path extrusionOk="0" h="247" w="171">
                  <a:moveTo>
                    <a:pt x="51" y="1"/>
                  </a:moveTo>
                  <a:cubicBezTo>
                    <a:pt x="22" y="1"/>
                    <a:pt x="1" y="29"/>
                    <a:pt x="3" y="74"/>
                  </a:cubicBezTo>
                  <a:cubicBezTo>
                    <a:pt x="3" y="102"/>
                    <a:pt x="10" y="132"/>
                    <a:pt x="24" y="160"/>
                  </a:cubicBezTo>
                  <a:cubicBezTo>
                    <a:pt x="38" y="190"/>
                    <a:pt x="62" y="221"/>
                    <a:pt x="85" y="234"/>
                  </a:cubicBezTo>
                  <a:cubicBezTo>
                    <a:pt x="89" y="238"/>
                    <a:pt x="92" y="242"/>
                    <a:pt x="99" y="242"/>
                  </a:cubicBezTo>
                  <a:cubicBezTo>
                    <a:pt x="107" y="245"/>
                    <a:pt x="115" y="247"/>
                    <a:pt x="122" y="247"/>
                  </a:cubicBezTo>
                  <a:cubicBezTo>
                    <a:pt x="151" y="247"/>
                    <a:pt x="170" y="220"/>
                    <a:pt x="170" y="173"/>
                  </a:cubicBezTo>
                  <a:cubicBezTo>
                    <a:pt x="170" y="153"/>
                    <a:pt x="167" y="132"/>
                    <a:pt x="157" y="112"/>
                  </a:cubicBezTo>
                  <a:cubicBezTo>
                    <a:pt x="150" y="81"/>
                    <a:pt x="133" y="50"/>
                    <a:pt x="109" y="33"/>
                  </a:cubicBezTo>
                  <a:cubicBezTo>
                    <a:pt x="102" y="23"/>
                    <a:pt x="95" y="17"/>
                    <a:pt x="85" y="12"/>
                  </a:cubicBezTo>
                  <a:cubicBezTo>
                    <a:pt x="73" y="4"/>
                    <a:pt x="62" y="1"/>
                    <a:pt x="5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6" name="Google Shape;1376;g7457111804_0_105"/>
            <p:cNvSpPr/>
            <p:nvPr/>
          </p:nvSpPr>
          <p:spPr>
            <a:xfrm>
              <a:off x="4346225" y="2699825"/>
              <a:ext cx="32900" cy="18475"/>
            </a:xfrm>
            <a:custGeom>
              <a:rect b="b" l="l" r="r" t="t"/>
              <a:pathLst>
                <a:path extrusionOk="0" h="739" w="1316">
                  <a:moveTo>
                    <a:pt x="1052" y="1"/>
                  </a:moveTo>
                  <a:lnTo>
                    <a:pt x="1056" y="103"/>
                  </a:lnTo>
                  <a:cubicBezTo>
                    <a:pt x="1267" y="229"/>
                    <a:pt x="1264" y="431"/>
                    <a:pt x="1049" y="554"/>
                  </a:cubicBezTo>
                  <a:cubicBezTo>
                    <a:pt x="941" y="615"/>
                    <a:pt x="798" y="647"/>
                    <a:pt x="655" y="647"/>
                  </a:cubicBezTo>
                  <a:cubicBezTo>
                    <a:pt x="514" y="647"/>
                    <a:pt x="372" y="616"/>
                    <a:pt x="264" y="554"/>
                  </a:cubicBezTo>
                  <a:cubicBezTo>
                    <a:pt x="148" y="485"/>
                    <a:pt x="93" y="396"/>
                    <a:pt x="107" y="308"/>
                  </a:cubicBezTo>
                  <a:cubicBezTo>
                    <a:pt x="107" y="263"/>
                    <a:pt x="128" y="219"/>
                    <a:pt x="165" y="178"/>
                  </a:cubicBezTo>
                  <a:cubicBezTo>
                    <a:pt x="158" y="147"/>
                    <a:pt x="141" y="116"/>
                    <a:pt x="117" y="99"/>
                  </a:cubicBezTo>
                  <a:cubicBezTo>
                    <a:pt x="76" y="137"/>
                    <a:pt x="46" y="178"/>
                    <a:pt x="32" y="226"/>
                  </a:cubicBezTo>
                  <a:cubicBezTo>
                    <a:pt x="1" y="304"/>
                    <a:pt x="5" y="393"/>
                    <a:pt x="52" y="475"/>
                  </a:cubicBezTo>
                  <a:cubicBezTo>
                    <a:pt x="87" y="536"/>
                    <a:pt x="144" y="587"/>
                    <a:pt x="219" y="631"/>
                  </a:cubicBezTo>
                  <a:cubicBezTo>
                    <a:pt x="342" y="703"/>
                    <a:pt x="499" y="739"/>
                    <a:pt x="656" y="739"/>
                  </a:cubicBezTo>
                  <a:cubicBezTo>
                    <a:pt x="813" y="739"/>
                    <a:pt x="971" y="703"/>
                    <a:pt x="1093" y="631"/>
                  </a:cubicBezTo>
                  <a:cubicBezTo>
                    <a:pt x="1188" y="577"/>
                    <a:pt x="1250" y="508"/>
                    <a:pt x="1281" y="431"/>
                  </a:cubicBezTo>
                  <a:cubicBezTo>
                    <a:pt x="1315" y="349"/>
                    <a:pt x="1308" y="259"/>
                    <a:pt x="1261" y="181"/>
                  </a:cubicBezTo>
                  <a:lnTo>
                    <a:pt x="1261" y="178"/>
                  </a:lnTo>
                  <a:cubicBezTo>
                    <a:pt x="1226" y="119"/>
                    <a:pt x="1168" y="65"/>
                    <a:pt x="1093" y="21"/>
                  </a:cubicBezTo>
                  <a:cubicBezTo>
                    <a:pt x="1083" y="14"/>
                    <a:pt x="1070" y="7"/>
                    <a:pt x="105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7" name="Google Shape;1377;g7457111804_0_105"/>
            <p:cNvSpPr/>
            <p:nvPr/>
          </p:nvSpPr>
          <p:spPr>
            <a:xfrm>
              <a:off x="4214575" y="2623350"/>
              <a:ext cx="143550" cy="96375"/>
            </a:xfrm>
            <a:custGeom>
              <a:rect b="b" l="l" r="r" t="t"/>
              <a:pathLst>
                <a:path extrusionOk="0" h="3855" w="5742">
                  <a:moveTo>
                    <a:pt x="166" y="0"/>
                  </a:moveTo>
                  <a:cubicBezTo>
                    <a:pt x="137" y="0"/>
                    <a:pt x="108" y="6"/>
                    <a:pt x="86" y="18"/>
                  </a:cubicBezTo>
                  <a:lnTo>
                    <a:pt x="1" y="70"/>
                  </a:lnTo>
                  <a:lnTo>
                    <a:pt x="5622" y="3854"/>
                  </a:lnTo>
                  <a:lnTo>
                    <a:pt x="5742" y="3786"/>
                  </a:lnTo>
                  <a:lnTo>
                    <a:pt x="246" y="18"/>
                  </a:lnTo>
                  <a:cubicBezTo>
                    <a:pt x="224" y="6"/>
                    <a:pt x="195" y="0"/>
                    <a:pt x="166" y="0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8" name="Google Shape;1378;g7457111804_0_105"/>
            <p:cNvSpPr/>
            <p:nvPr/>
          </p:nvSpPr>
          <p:spPr>
            <a:xfrm>
              <a:off x="4214575" y="2623375"/>
              <a:ext cx="143550" cy="96250"/>
            </a:xfrm>
            <a:custGeom>
              <a:rect b="b" l="l" r="r" t="t"/>
              <a:pathLst>
                <a:path extrusionOk="0" h="3850" w="5742">
                  <a:moveTo>
                    <a:pt x="168" y="0"/>
                  </a:moveTo>
                  <a:cubicBezTo>
                    <a:pt x="137" y="0"/>
                    <a:pt x="110" y="7"/>
                    <a:pt x="86" y="17"/>
                  </a:cubicBezTo>
                  <a:lnTo>
                    <a:pt x="1" y="69"/>
                  </a:lnTo>
                  <a:cubicBezTo>
                    <a:pt x="15" y="61"/>
                    <a:pt x="28" y="58"/>
                    <a:pt x="42" y="58"/>
                  </a:cubicBezTo>
                  <a:cubicBezTo>
                    <a:pt x="62" y="58"/>
                    <a:pt x="86" y="65"/>
                    <a:pt x="114" y="79"/>
                  </a:cubicBezTo>
                  <a:lnTo>
                    <a:pt x="5625" y="3850"/>
                  </a:lnTo>
                  <a:lnTo>
                    <a:pt x="5742" y="3782"/>
                  </a:lnTo>
                  <a:lnTo>
                    <a:pt x="5734" y="3779"/>
                  </a:lnTo>
                  <a:lnTo>
                    <a:pt x="5295" y="3478"/>
                  </a:lnTo>
                  <a:lnTo>
                    <a:pt x="342" y="85"/>
                  </a:lnTo>
                  <a:lnTo>
                    <a:pt x="246" y="17"/>
                  </a:lnTo>
                  <a:cubicBezTo>
                    <a:pt x="223" y="7"/>
                    <a:pt x="196" y="0"/>
                    <a:pt x="168" y="0"/>
                  </a:cubicBezTo>
                  <a:close/>
                </a:path>
              </a:pathLst>
            </a:custGeom>
            <a:solidFill>
              <a:srgbClr val="1FB2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9" name="Google Shape;1379;g7457111804_0_105"/>
            <p:cNvSpPr/>
            <p:nvPr/>
          </p:nvSpPr>
          <p:spPr>
            <a:xfrm>
              <a:off x="4213400" y="2624825"/>
              <a:ext cx="144025" cy="300025"/>
            </a:xfrm>
            <a:custGeom>
              <a:rect b="b" l="l" r="r" t="t"/>
              <a:pathLst>
                <a:path extrusionOk="0" h="12001" w="5761">
                  <a:moveTo>
                    <a:pt x="91" y="1"/>
                  </a:moveTo>
                  <a:cubicBezTo>
                    <a:pt x="37" y="1"/>
                    <a:pt x="0" y="42"/>
                    <a:pt x="0" y="113"/>
                  </a:cubicBezTo>
                  <a:lnTo>
                    <a:pt x="3" y="7898"/>
                  </a:lnTo>
                  <a:cubicBezTo>
                    <a:pt x="3" y="7997"/>
                    <a:pt x="71" y="8120"/>
                    <a:pt x="161" y="8171"/>
                  </a:cubicBezTo>
                  <a:lnTo>
                    <a:pt x="5761" y="12000"/>
                  </a:lnTo>
                  <a:lnTo>
                    <a:pt x="5761" y="3850"/>
                  </a:lnTo>
                  <a:lnTo>
                    <a:pt x="161" y="21"/>
                  </a:lnTo>
                  <a:cubicBezTo>
                    <a:pt x="135" y="7"/>
                    <a:pt x="112" y="1"/>
                    <a:pt x="91" y="1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0" name="Google Shape;1380;g7457111804_0_105"/>
            <p:cNvSpPr/>
            <p:nvPr/>
          </p:nvSpPr>
          <p:spPr>
            <a:xfrm>
              <a:off x="4357400" y="2698375"/>
              <a:ext cx="39300" cy="226550"/>
            </a:xfrm>
            <a:custGeom>
              <a:rect b="b" l="l" r="r" t="t"/>
              <a:pathLst>
                <a:path extrusionOk="0" h="9062" w="1572">
                  <a:moveTo>
                    <a:pt x="1568" y="0"/>
                  </a:moveTo>
                  <a:lnTo>
                    <a:pt x="1" y="908"/>
                  </a:lnTo>
                  <a:lnTo>
                    <a:pt x="1" y="9062"/>
                  </a:lnTo>
                  <a:lnTo>
                    <a:pt x="1571" y="8154"/>
                  </a:lnTo>
                  <a:lnTo>
                    <a:pt x="1568" y="0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1" name="Google Shape;1381;g7457111804_0_105"/>
            <p:cNvSpPr/>
            <p:nvPr/>
          </p:nvSpPr>
          <p:spPr>
            <a:xfrm>
              <a:off x="4357400" y="2698375"/>
              <a:ext cx="39300" cy="226550"/>
            </a:xfrm>
            <a:custGeom>
              <a:rect b="b" l="l" r="r" t="t"/>
              <a:pathLst>
                <a:path extrusionOk="0" h="9062" w="1572">
                  <a:moveTo>
                    <a:pt x="1568" y="0"/>
                  </a:moveTo>
                  <a:lnTo>
                    <a:pt x="854" y="413"/>
                  </a:lnTo>
                  <a:lnTo>
                    <a:pt x="738" y="481"/>
                  </a:lnTo>
                  <a:lnTo>
                    <a:pt x="609" y="557"/>
                  </a:lnTo>
                  <a:lnTo>
                    <a:pt x="377" y="689"/>
                  </a:lnTo>
                  <a:lnTo>
                    <a:pt x="1" y="908"/>
                  </a:lnTo>
                  <a:lnTo>
                    <a:pt x="1" y="9062"/>
                  </a:lnTo>
                  <a:lnTo>
                    <a:pt x="1571" y="8154"/>
                  </a:lnTo>
                  <a:lnTo>
                    <a:pt x="1568" y="0"/>
                  </a:lnTo>
                  <a:close/>
                </a:path>
              </a:pathLst>
            </a:custGeom>
            <a:solidFill>
              <a:srgbClr val="23C7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2" name="Google Shape;1382;g7457111804_0_105"/>
            <p:cNvSpPr/>
            <p:nvPr/>
          </p:nvSpPr>
          <p:spPr>
            <a:xfrm>
              <a:off x="4365950" y="2739425"/>
              <a:ext cx="24250" cy="29900"/>
            </a:xfrm>
            <a:custGeom>
              <a:rect b="b" l="l" r="r" t="t"/>
              <a:pathLst>
                <a:path extrusionOk="0" h="1196" w="970">
                  <a:moveTo>
                    <a:pt x="666" y="1"/>
                  </a:moveTo>
                  <a:cubicBezTo>
                    <a:pt x="595" y="1"/>
                    <a:pt x="518" y="23"/>
                    <a:pt x="440" y="68"/>
                  </a:cubicBezTo>
                  <a:cubicBezTo>
                    <a:pt x="195" y="208"/>
                    <a:pt x="4" y="542"/>
                    <a:pt x="1" y="826"/>
                  </a:cubicBezTo>
                  <a:cubicBezTo>
                    <a:pt x="4" y="911"/>
                    <a:pt x="21" y="989"/>
                    <a:pt x="55" y="1051"/>
                  </a:cubicBezTo>
                  <a:cubicBezTo>
                    <a:pt x="111" y="1146"/>
                    <a:pt x="202" y="1196"/>
                    <a:pt x="309" y="1196"/>
                  </a:cubicBezTo>
                  <a:cubicBezTo>
                    <a:pt x="379" y="1196"/>
                    <a:pt x="456" y="1174"/>
                    <a:pt x="533" y="1130"/>
                  </a:cubicBezTo>
                  <a:cubicBezTo>
                    <a:pt x="779" y="989"/>
                    <a:pt x="970" y="655"/>
                    <a:pt x="970" y="372"/>
                  </a:cubicBezTo>
                  <a:cubicBezTo>
                    <a:pt x="970" y="283"/>
                    <a:pt x="952" y="208"/>
                    <a:pt x="915" y="147"/>
                  </a:cubicBezTo>
                  <a:cubicBezTo>
                    <a:pt x="870" y="68"/>
                    <a:pt x="796" y="17"/>
                    <a:pt x="707" y="3"/>
                  </a:cubicBezTo>
                  <a:cubicBezTo>
                    <a:pt x="693" y="2"/>
                    <a:pt x="680" y="1"/>
                    <a:pt x="666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3" name="Google Shape;1383;g7457111804_0_105"/>
            <p:cNvSpPr/>
            <p:nvPr/>
          </p:nvSpPr>
          <p:spPr>
            <a:xfrm>
              <a:off x="4365350" y="2782075"/>
              <a:ext cx="24600" cy="117850"/>
            </a:xfrm>
            <a:custGeom>
              <a:rect b="b" l="l" r="r" t="t"/>
              <a:pathLst>
                <a:path extrusionOk="0" h="4714" w="984">
                  <a:moveTo>
                    <a:pt x="742" y="0"/>
                  </a:moveTo>
                  <a:cubicBezTo>
                    <a:pt x="684" y="0"/>
                    <a:pt x="619" y="19"/>
                    <a:pt x="550" y="58"/>
                  </a:cubicBezTo>
                  <a:lnTo>
                    <a:pt x="434" y="126"/>
                  </a:lnTo>
                  <a:cubicBezTo>
                    <a:pt x="195" y="266"/>
                    <a:pt x="1" y="597"/>
                    <a:pt x="1" y="874"/>
                  </a:cubicBezTo>
                  <a:lnTo>
                    <a:pt x="1" y="4406"/>
                  </a:lnTo>
                  <a:cubicBezTo>
                    <a:pt x="1" y="4601"/>
                    <a:pt x="99" y="4714"/>
                    <a:pt x="242" y="4714"/>
                  </a:cubicBezTo>
                  <a:cubicBezTo>
                    <a:pt x="300" y="4714"/>
                    <a:pt x="365" y="4695"/>
                    <a:pt x="434" y="4656"/>
                  </a:cubicBezTo>
                  <a:lnTo>
                    <a:pt x="550" y="4587"/>
                  </a:lnTo>
                  <a:cubicBezTo>
                    <a:pt x="789" y="4447"/>
                    <a:pt x="984" y="4116"/>
                    <a:pt x="984" y="3840"/>
                  </a:cubicBezTo>
                  <a:lnTo>
                    <a:pt x="984" y="307"/>
                  </a:lnTo>
                  <a:cubicBezTo>
                    <a:pt x="984" y="113"/>
                    <a:pt x="885" y="0"/>
                    <a:pt x="742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4" name="Google Shape;1384;g7457111804_0_105"/>
            <p:cNvSpPr/>
            <p:nvPr/>
          </p:nvSpPr>
          <p:spPr>
            <a:xfrm>
              <a:off x="4355200" y="2697000"/>
              <a:ext cx="41400" cy="24100"/>
            </a:xfrm>
            <a:custGeom>
              <a:rect b="b" l="l" r="r" t="t"/>
              <a:pathLst>
                <a:path extrusionOk="0" h="964" w="1656">
                  <a:moveTo>
                    <a:pt x="1563" y="1"/>
                  </a:moveTo>
                  <a:lnTo>
                    <a:pt x="0" y="905"/>
                  </a:lnTo>
                  <a:lnTo>
                    <a:pt x="89" y="963"/>
                  </a:lnTo>
                  <a:lnTo>
                    <a:pt x="1656" y="55"/>
                  </a:lnTo>
                  <a:lnTo>
                    <a:pt x="1563" y="1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5" name="Google Shape;1385;g7457111804_0_105"/>
            <p:cNvSpPr/>
            <p:nvPr/>
          </p:nvSpPr>
          <p:spPr>
            <a:xfrm>
              <a:off x="4355200" y="2697000"/>
              <a:ext cx="41400" cy="24100"/>
            </a:xfrm>
            <a:custGeom>
              <a:rect b="b" l="l" r="r" t="t"/>
              <a:pathLst>
                <a:path extrusionOk="0" h="964" w="1656">
                  <a:moveTo>
                    <a:pt x="1563" y="1"/>
                  </a:moveTo>
                  <a:lnTo>
                    <a:pt x="932" y="366"/>
                  </a:lnTo>
                  <a:lnTo>
                    <a:pt x="850" y="413"/>
                  </a:lnTo>
                  <a:lnTo>
                    <a:pt x="253" y="758"/>
                  </a:lnTo>
                  <a:lnTo>
                    <a:pt x="120" y="837"/>
                  </a:lnTo>
                  <a:lnTo>
                    <a:pt x="0" y="905"/>
                  </a:lnTo>
                  <a:lnTo>
                    <a:pt x="89" y="963"/>
                  </a:lnTo>
                  <a:lnTo>
                    <a:pt x="1656" y="55"/>
                  </a:lnTo>
                  <a:lnTo>
                    <a:pt x="1563" y="1"/>
                  </a:lnTo>
                  <a:close/>
                </a:path>
              </a:pathLst>
            </a:custGeom>
            <a:solidFill>
              <a:srgbClr val="1FB2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6" name="Google Shape;1386;g7457111804_0_105"/>
            <p:cNvSpPr/>
            <p:nvPr/>
          </p:nvSpPr>
          <p:spPr>
            <a:xfrm>
              <a:off x="5443675" y="2534625"/>
              <a:ext cx="51900" cy="109825"/>
            </a:xfrm>
            <a:custGeom>
              <a:rect b="b" l="l" r="r" t="t"/>
              <a:pathLst>
                <a:path extrusionOk="0" h="4393" w="2076">
                  <a:moveTo>
                    <a:pt x="1922" y="1"/>
                  </a:moveTo>
                  <a:lnTo>
                    <a:pt x="1" y="1110"/>
                  </a:lnTo>
                  <a:lnTo>
                    <a:pt x="1" y="2222"/>
                  </a:lnTo>
                  <a:lnTo>
                    <a:pt x="827" y="3652"/>
                  </a:lnTo>
                  <a:cubicBezTo>
                    <a:pt x="840" y="3676"/>
                    <a:pt x="861" y="3693"/>
                    <a:pt x="885" y="3704"/>
                  </a:cubicBezTo>
                  <a:lnTo>
                    <a:pt x="881" y="3704"/>
                  </a:lnTo>
                  <a:lnTo>
                    <a:pt x="2076" y="4393"/>
                  </a:lnTo>
                  <a:lnTo>
                    <a:pt x="1294" y="2926"/>
                  </a:lnTo>
                  <a:lnTo>
                    <a:pt x="1922" y="1110"/>
                  </a:lnTo>
                  <a:lnTo>
                    <a:pt x="1922" y="1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7" name="Google Shape;1387;g7457111804_0_105"/>
            <p:cNvSpPr/>
            <p:nvPr/>
          </p:nvSpPr>
          <p:spPr>
            <a:xfrm>
              <a:off x="5458800" y="2607575"/>
              <a:ext cx="36525" cy="36725"/>
            </a:xfrm>
            <a:custGeom>
              <a:rect b="b" l="l" r="r" t="t"/>
              <a:pathLst>
                <a:path extrusionOk="0" h="1469" w="1461">
                  <a:moveTo>
                    <a:pt x="604" y="0"/>
                  </a:moveTo>
                  <a:lnTo>
                    <a:pt x="0" y="349"/>
                  </a:lnTo>
                  <a:lnTo>
                    <a:pt x="222" y="734"/>
                  </a:lnTo>
                  <a:cubicBezTo>
                    <a:pt x="235" y="758"/>
                    <a:pt x="256" y="775"/>
                    <a:pt x="280" y="786"/>
                  </a:cubicBezTo>
                  <a:lnTo>
                    <a:pt x="276" y="786"/>
                  </a:lnTo>
                  <a:lnTo>
                    <a:pt x="1461" y="1468"/>
                  </a:lnTo>
                  <a:cubicBezTo>
                    <a:pt x="1447" y="1459"/>
                    <a:pt x="1437" y="1448"/>
                    <a:pt x="1426" y="1431"/>
                  </a:cubicBezTo>
                  <a:lnTo>
                    <a:pt x="604" y="0"/>
                  </a:lnTo>
                  <a:close/>
                </a:path>
              </a:pathLst>
            </a:custGeom>
            <a:solidFill>
              <a:srgbClr val="1FB2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8" name="Google Shape;1388;g7457111804_0_105"/>
            <p:cNvSpPr/>
            <p:nvPr/>
          </p:nvSpPr>
          <p:spPr>
            <a:xfrm>
              <a:off x="5361025" y="2278875"/>
              <a:ext cx="249325" cy="366025"/>
            </a:xfrm>
            <a:custGeom>
              <a:rect b="b" l="l" r="r" t="t"/>
              <a:pathLst>
                <a:path extrusionOk="0" h="14641" w="9973">
                  <a:moveTo>
                    <a:pt x="8350" y="0"/>
                  </a:moveTo>
                  <a:cubicBezTo>
                    <a:pt x="8141" y="0"/>
                    <a:pt x="7933" y="46"/>
                    <a:pt x="7774" y="138"/>
                  </a:cubicBezTo>
                  <a:lnTo>
                    <a:pt x="577" y="4302"/>
                  </a:lnTo>
                  <a:cubicBezTo>
                    <a:pt x="259" y="4486"/>
                    <a:pt x="0" y="4934"/>
                    <a:pt x="0" y="5299"/>
                  </a:cubicBezTo>
                  <a:lnTo>
                    <a:pt x="0" y="13217"/>
                  </a:lnTo>
                  <a:cubicBezTo>
                    <a:pt x="0" y="13586"/>
                    <a:pt x="259" y="14033"/>
                    <a:pt x="577" y="14217"/>
                  </a:cubicBezTo>
                  <a:lnTo>
                    <a:pt x="1048" y="14487"/>
                  </a:lnTo>
                  <a:cubicBezTo>
                    <a:pt x="1206" y="14579"/>
                    <a:pt x="1414" y="14625"/>
                    <a:pt x="1622" y="14625"/>
                  </a:cubicBezTo>
                  <a:cubicBezTo>
                    <a:pt x="1831" y="14625"/>
                    <a:pt x="2039" y="14579"/>
                    <a:pt x="2198" y="14487"/>
                  </a:cubicBezTo>
                  <a:lnTo>
                    <a:pt x="4515" y="13148"/>
                  </a:lnTo>
                  <a:lnTo>
                    <a:pt x="5337" y="14579"/>
                  </a:lnTo>
                  <a:cubicBezTo>
                    <a:pt x="5362" y="14621"/>
                    <a:pt x="5404" y="14641"/>
                    <a:pt x="5444" y="14641"/>
                  </a:cubicBezTo>
                  <a:cubicBezTo>
                    <a:pt x="5493" y="14641"/>
                    <a:pt x="5542" y="14612"/>
                    <a:pt x="5563" y="14558"/>
                  </a:cubicBezTo>
                  <a:lnTo>
                    <a:pt x="6433" y="12043"/>
                  </a:lnTo>
                  <a:lnTo>
                    <a:pt x="9395" y="10327"/>
                  </a:lnTo>
                  <a:cubicBezTo>
                    <a:pt x="9713" y="10142"/>
                    <a:pt x="9973" y="9695"/>
                    <a:pt x="9973" y="9326"/>
                  </a:cubicBezTo>
                  <a:lnTo>
                    <a:pt x="9973" y="1408"/>
                  </a:lnTo>
                  <a:cubicBezTo>
                    <a:pt x="9973" y="1039"/>
                    <a:pt x="9713" y="592"/>
                    <a:pt x="9395" y="408"/>
                  </a:cubicBezTo>
                  <a:lnTo>
                    <a:pt x="8928" y="138"/>
                  </a:lnTo>
                  <a:cubicBezTo>
                    <a:pt x="8768" y="46"/>
                    <a:pt x="8559" y="0"/>
                    <a:pt x="8350" y="0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9" name="Google Shape;1389;g7457111804_0_105"/>
            <p:cNvSpPr/>
            <p:nvPr/>
          </p:nvSpPr>
          <p:spPr>
            <a:xfrm>
              <a:off x="5364850" y="2622775"/>
              <a:ext cx="10600" cy="11550"/>
            </a:xfrm>
            <a:custGeom>
              <a:rect b="b" l="l" r="r" t="t"/>
              <a:pathLst>
                <a:path extrusionOk="0" h="462" w="424">
                  <a:moveTo>
                    <a:pt x="0" y="0"/>
                  </a:moveTo>
                  <a:cubicBezTo>
                    <a:pt x="103" y="191"/>
                    <a:pt x="257" y="362"/>
                    <a:pt x="424" y="461"/>
                  </a:cubicBezTo>
                  <a:cubicBezTo>
                    <a:pt x="257" y="362"/>
                    <a:pt x="103" y="191"/>
                    <a:pt x="0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0" name="Google Shape;1390;g7457111804_0_105"/>
            <p:cNvSpPr/>
            <p:nvPr/>
          </p:nvSpPr>
          <p:spPr>
            <a:xfrm>
              <a:off x="5361025" y="2397175"/>
              <a:ext cx="52550" cy="247275"/>
            </a:xfrm>
            <a:custGeom>
              <a:rect b="b" l="l" r="r" t="t"/>
              <a:pathLst>
                <a:path extrusionOk="0" h="9891" w="2102">
                  <a:moveTo>
                    <a:pt x="170" y="0"/>
                  </a:moveTo>
                  <a:cubicBezTo>
                    <a:pt x="65" y="181"/>
                    <a:pt x="0" y="383"/>
                    <a:pt x="0" y="567"/>
                  </a:cubicBezTo>
                  <a:lnTo>
                    <a:pt x="0" y="8485"/>
                  </a:lnTo>
                  <a:cubicBezTo>
                    <a:pt x="0" y="8659"/>
                    <a:pt x="57" y="8851"/>
                    <a:pt x="153" y="9024"/>
                  </a:cubicBezTo>
                  <a:cubicBezTo>
                    <a:pt x="256" y="9215"/>
                    <a:pt x="410" y="9386"/>
                    <a:pt x="577" y="9485"/>
                  </a:cubicBezTo>
                  <a:lnTo>
                    <a:pt x="1048" y="9755"/>
                  </a:lnTo>
                  <a:cubicBezTo>
                    <a:pt x="1204" y="9847"/>
                    <a:pt x="1413" y="9891"/>
                    <a:pt x="1618" y="9891"/>
                  </a:cubicBezTo>
                  <a:cubicBezTo>
                    <a:pt x="1788" y="9891"/>
                    <a:pt x="1959" y="9864"/>
                    <a:pt x="2102" y="9802"/>
                  </a:cubicBezTo>
                  <a:lnTo>
                    <a:pt x="2102" y="9802"/>
                  </a:lnTo>
                  <a:cubicBezTo>
                    <a:pt x="2044" y="9823"/>
                    <a:pt x="1990" y="9834"/>
                    <a:pt x="1941" y="9834"/>
                  </a:cubicBezTo>
                  <a:cubicBezTo>
                    <a:pt x="1754" y="9834"/>
                    <a:pt x="1624" y="9683"/>
                    <a:pt x="1624" y="9424"/>
                  </a:cubicBezTo>
                  <a:lnTo>
                    <a:pt x="1624" y="1506"/>
                  </a:lnTo>
                  <a:cubicBezTo>
                    <a:pt x="1624" y="1321"/>
                    <a:pt x="1686" y="1117"/>
                    <a:pt x="1791" y="935"/>
                  </a:cubicBezTo>
                  <a:lnTo>
                    <a:pt x="832" y="383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1FB2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1" name="Google Shape;1391;g7457111804_0_105"/>
            <p:cNvSpPr/>
            <p:nvPr/>
          </p:nvSpPr>
          <p:spPr>
            <a:xfrm>
              <a:off x="5365275" y="2278900"/>
              <a:ext cx="244575" cy="141675"/>
            </a:xfrm>
            <a:custGeom>
              <a:rect b="b" l="l" r="r" t="t"/>
              <a:pathLst>
                <a:path extrusionOk="0" h="5667" w="9783">
                  <a:moveTo>
                    <a:pt x="8181" y="1"/>
                  </a:moveTo>
                  <a:cubicBezTo>
                    <a:pt x="7993" y="1"/>
                    <a:pt x="7809" y="38"/>
                    <a:pt x="7656" y="110"/>
                  </a:cubicBezTo>
                  <a:cubicBezTo>
                    <a:pt x="7639" y="117"/>
                    <a:pt x="7622" y="128"/>
                    <a:pt x="7604" y="137"/>
                  </a:cubicBezTo>
                  <a:lnTo>
                    <a:pt x="6076" y="1021"/>
                  </a:lnTo>
                  <a:lnTo>
                    <a:pt x="407" y="4301"/>
                  </a:lnTo>
                  <a:cubicBezTo>
                    <a:pt x="249" y="4394"/>
                    <a:pt x="106" y="4551"/>
                    <a:pt x="0" y="4731"/>
                  </a:cubicBezTo>
                  <a:lnTo>
                    <a:pt x="662" y="5114"/>
                  </a:lnTo>
                  <a:lnTo>
                    <a:pt x="1621" y="5666"/>
                  </a:lnTo>
                  <a:cubicBezTo>
                    <a:pt x="1724" y="5485"/>
                    <a:pt x="1870" y="5329"/>
                    <a:pt x="2028" y="5236"/>
                  </a:cubicBezTo>
                  <a:lnTo>
                    <a:pt x="9225" y="1073"/>
                  </a:lnTo>
                  <a:cubicBezTo>
                    <a:pt x="9321" y="1021"/>
                    <a:pt x="9406" y="994"/>
                    <a:pt x="9485" y="994"/>
                  </a:cubicBezTo>
                  <a:cubicBezTo>
                    <a:pt x="9628" y="994"/>
                    <a:pt x="9741" y="1083"/>
                    <a:pt x="9782" y="1243"/>
                  </a:cubicBezTo>
                  <a:cubicBezTo>
                    <a:pt x="9758" y="1100"/>
                    <a:pt x="9700" y="950"/>
                    <a:pt x="9622" y="816"/>
                  </a:cubicBezTo>
                  <a:cubicBezTo>
                    <a:pt x="9540" y="684"/>
                    <a:pt x="9437" y="564"/>
                    <a:pt x="9324" y="476"/>
                  </a:cubicBezTo>
                  <a:cubicBezTo>
                    <a:pt x="9294" y="451"/>
                    <a:pt x="9260" y="427"/>
                    <a:pt x="9225" y="410"/>
                  </a:cubicBezTo>
                  <a:lnTo>
                    <a:pt x="8758" y="137"/>
                  </a:lnTo>
                  <a:cubicBezTo>
                    <a:pt x="8598" y="46"/>
                    <a:pt x="8390" y="1"/>
                    <a:pt x="8181" y="1"/>
                  </a:cubicBezTo>
                  <a:close/>
                </a:path>
              </a:pathLst>
            </a:custGeom>
            <a:solidFill>
              <a:srgbClr val="68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2" name="Google Shape;1392;g7457111804_0_105"/>
            <p:cNvSpPr/>
            <p:nvPr/>
          </p:nvSpPr>
          <p:spPr>
            <a:xfrm>
              <a:off x="5365275" y="2397175"/>
              <a:ext cx="16575" cy="9575"/>
            </a:xfrm>
            <a:custGeom>
              <a:rect b="b" l="l" r="r" t="t"/>
              <a:pathLst>
                <a:path extrusionOk="0" h="383" w="663">
                  <a:moveTo>
                    <a:pt x="0" y="0"/>
                  </a:moveTo>
                  <a:lnTo>
                    <a:pt x="0" y="0"/>
                  </a:lnTo>
                  <a:lnTo>
                    <a:pt x="662" y="383"/>
                  </a:lnTo>
                  <a:close/>
                </a:path>
              </a:pathLst>
            </a:custGeom>
            <a:solidFill>
              <a:srgbClr val="63C9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3" name="Google Shape;1393;g7457111804_0_105"/>
            <p:cNvSpPr/>
            <p:nvPr/>
          </p:nvSpPr>
          <p:spPr>
            <a:xfrm>
              <a:off x="5416625" y="2395600"/>
              <a:ext cx="109850" cy="145650"/>
            </a:xfrm>
            <a:custGeom>
              <a:rect b="b" l="l" r="r" t="t"/>
              <a:pathLst>
                <a:path extrusionOk="0" h="5826" w="4394">
                  <a:moveTo>
                    <a:pt x="2618" y="1663"/>
                  </a:moveTo>
                  <a:cubicBezTo>
                    <a:pt x="2631" y="1663"/>
                    <a:pt x="2644" y="1664"/>
                    <a:pt x="2656" y="1664"/>
                  </a:cubicBezTo>
                  <a:lnTo>
                    <a:pt x="2677" y="1664"/>
                  </a:lnTo>
                  <a:cubicBezTo>
                    <a:pt x="2683" y="1664"/>
                    <a:pt x="2691" y="1664"/>
                    <a:pt x="2697" y="1668"/>
                  </a:cubicBezTo>
                  <a:lnTo>
                    <a:pt x="2715" y="1668"/>
                  </a:lnTo>
                  <a:cubicBezTo>
                    <a:pt x="2878" y="1691"/>
                    <a:pt x="3014" y="1791"/>
                    <a:pt x="3093" y="1968"/>
                  </a:cubicBezTo>
                  <a:cubicBezTo>
                    <a:pt x="3298" y="2422"/>
                    <a:pt x="3063" y="3210"/>
                    <a:pt x="2571" y="3733"/>
                  </a:cubicBezTo>
                  <a:cubicBezTo>
                    <a:pt x="2363" y="3951"/>
                    <a:pt x="2141" y="4087"/>
                    <a:pt x="1943" y="4138"/>
                  </a:cubicBezTo>
                  <a:cubicBezTo>
                    <a:pt x="1933" y="4142"/>
                    <a:pt x="1926" y="4146"/>
                    <a:pt x="1916" y="4146"/>
                  </a:cubicBezTo>
                  <a:cubicBezTo>
                    <a:pt x="1909" y="4149"/>
                    <a:pt x="1902" y="4149"/>
                    <a:pt x="1895" y="4152"/>
                  </a:cubicBezTo>
                  <a:cubicBezTo>
                    <a:pt x="1881" y="4152"/>
                    <a:pt x="1868" y="4155"/>
                    <a:pt x="1854" y="4159"/>
                  </a:cubicBezTo>
                  <a:cubicBezTo>
                    <a:pt x="1837" y="4159"/>
                    <a:pt x="1820" y="4163"/>
                    <a:pt x="1803" y="4163"/>
                  </a:cubicBezTo>
                  <a:lnTo>
                    <a:pt x="1759" y="4163"/>
                  </a:lnTo>
                  <a:cubicBezTo>
                    <a:pt x="1560" y="4163"/>
                    <a:pt x="1397" y="4060"/>
                    <a:pt x="1305" y="3859"/>
                  </a:cubicBezTo>
                  <a:cubicBezTo>
                    <a:pt x="1270" y="3783"/>
                    <a:pt x="1247" y="3698"/>
                    <a:pt x="1237" y="3606"/>
                  </a:cubicBezTo>
                  <a:cubicBezTo>
                    <a:pt x="1233" y="3558"/>
                    <a:pt x="1229" y="3514"/>
                    <a:pt x="1229" y="3466"/>
                  </a:cubicBezTo>
                  <a:cubicBezTo>
                    <a:pt x="1233" y="3026"/>
                    <a:pt x="1458" y="2487"/>
                    <a:pt x="1827" y="2094"/>
                  </a:cubicBezTo>
                  <a:cubicBezTo>
                    <a:pt x="1946" y="1968"/>
                    <a:pt x="2072" y="1869"/>
                    <a:pt x="2192" y="1797"/>
                  </a:cubicBezTo>
                  <a:cubicBezTo>
                    <a:pt x="2233" y="1773"/>
                    <a:pt x="2274" y="1753"/>
                    <a:pt x="2315" y="1736"/>
                  </a:cubicBezTo>
                  <a:cubicBezTo>
                    <a:pt x="2420" y="1687"/>
                    <a:pt x="2523" y="1663"/>
                    <a:pt x="2618" y="1663"/>
                  </a:cubicBezTo>
                  <a:close/>
                  <a:moveTo>
                    <a:pt x="3311" y="0"/>
                  </a:moveTo>
                  <a:cubicBezTo>
                    <a:pt x="3307" y="0"/>
                    <a:pt x="3302" y="1"/>
                    <a:pt x="3298" y="2"/>
                  </a:cubicBezTo>
                  <a:lnTo>
                    <a:pt x="2817" y="50"/>
                  </a:lnTo>
                  <a:cubicBezTo>
                    <a:pt x="2773" y="53"/>
                    <a:pt x="2724" y="88"/>
                    <a:pt x="2711" y="121"/>
                  </a:cubicBezTo>
                  <a:lnTo>
                    <a:pt x="2448" y="825"/>
                  </a:lnTo>
                  <a:cubicBezTo>
                    <a:pt x="2434" y="858"/>
                    <a:pt x="2387" y="903"/>
                    <a:pt x="2343" y="927"/>
                  </a:cubicBezTo>
                  <a:cubicBezTo>
                    <a:pt x="2244" y="971"/>
                    <a:pt x="2144" y="1030"/>
                    <a:pt x="2045" y="1098"/>
                  </a:cubicBezTo>
                  <a:cubicBezTo>
                    <a:pt x="2024" y="1112"/>
                    <a:pt x="2001" y="1120"/>
                    <a:pt x="1981" y="1120"/>
                  </a:cubicBezTo>
                  <a:cubicBezTo>
                    <a:pt x="1964" y="1120"/>
                    <a:pt x="1949" y="1114"/>
                    <a:pt x="1940" y="1101"/>
                  </a:cubicBezTo>
                  <a:lnTo>
                    <a:pt x="1694" y="726"/>
                  </a:lnTo>
                  <a:cubicBezTo>
                    <a:pt x="1686" y="713"/>
                    <a:pt x="1674" y="707"/>
                    <a:pt x="1660" y="707"/>
                  </a:cubicBezTo>
                  <a:cubicBezTo>
                    <a:pt x="1642" y="707"/>
                    <a:pt x="1622" y="717"/>
                    <a:pt x="1605" y="736"/>
                  </a:cubicBezTo>
                  <a:lnTo>
                    <a:pt x="1076" y="1296"/>
                  </a:lnTo>
                  <a:cubicBezTo>
                    <a:pt x="1045" y="1329"/>
                    <a:pt x="1025" y="1381"/>
                    <a:pt x="1035" y="1411"/>
                  </a:cubicBezTo>
                  <a:lnTo>
                    <a:pt x="1182" y="1910"/>
                  </a:lnTo>
                  <a:cubicBezTo>
                    <a:pt x="1192" y="1940"/>
                    <a:pt x="1179" y="1995"/>
                    <a:pt x="1155" y="2033"/>
                  </a:cubicBezTo>
                  <a:cubicBezTo>
                    <a:pt x="1066" y="2169"/>
                    <a:pt x="984" y="2309"/>
                    <a:pt x="912" y="2456"/>
                  </a:cubicBezTo>
                  <a:cubicBezTo>
                    <a:pt x="892" y="2490"/>
                    <a:pt x="844" y="2528"/>
                    <a:pt x="796" y="2541"/>
                  </a:cubicBezTo>
                  <a:lnTo>
                    <a:pt x="342" y="2651"/>
                  </a:lnTo>
                  <a:cubicBezTo>
                    <a:pt x="298" y="2660"/>
                    <a:pt x="250" y="2698"/>
                    <a:pt x="240" y="2736"/>
                  </a:cubicBezTo>
                  <a:lnTo>
                    <a:pt x="11" y="3503"/>
                  </a:lnTo>
                  <a:cubicBezTo>
                    <a:pt x="1" y="3538"/>
                    <a:pt x="29" y="3569"/>
                    <a:pt x="70" y="3572"/>
                  </a:cubicBezTo>
                  <a:lnTo>
                    <a:pt x="482" y="3596"/>
                  </a:lnTo>
                  <a:cubicBezTo>
                    <a:pt x="527" y="3599"/>
                    <a:pt x="557" y="3626"/>
                    <a:pt x="554" y="3664"/>
                  </a:cubicBezTo>
                  <a:cubicBezTo>
                    <a:pt x="541" y="3801"/>
                    <a:pt x="541" y="3933"/>
                    <a:pt x="550" y="4060"/>
                  </a:cubicBezTo>
                  <a:cubicBezTo>
                    <a:pt x="554" y="4094"/>
                    <a:pt x="536" y="4149"/>
                    <a:pt x="506" y="4183"/>
                  </a:cubicBezTo>
                  <a:lnTo>
                    <a:pt x="45" y="4743"/>
                  </a:lnTo>
                  <a:cubicBezTo>
                    <a:pt x="18" y="4777"/>
                    <a:pt x="4" y="4828"/>
                    <a:pt x="18" y="4859"/>
                  </a:cubicBezTo>
                  <a:lnTo>
                    <a:pt x="237" y="5343"/>
                  </a:lnTo>
                  <a:cubicBezTo>
                    <a:pt x="240" y="5350"/>
                    <a:pt x="243" y="5354"/>
                    <a:pt x="250" y="5357"/>
                  </a:cubicBezTo>
                  <a:lnTo>
                    <a:pt x="250" y="5360"/>
                  </a:lnTo>
                  <a:cubicBezTo>
                    <a:pt x="257" y="5364"/>
                    <a:pt x="264" y="5364"/>
                    <a:pt x="267" y="5364"/>
                  </a:cubicBezTo>
                  <a:lnTo>
                    <a:pt x="270" y="5364"/>
                  </a:lnTo>
                  <a:cubicBezTo>
                    <a:pt x="284" y="5364"/>
                    <a:pt x="305" y="5354"/>
                    <a:pt x="322" y="5340"/>
                  </a:cubicBezTo>
                  <a:lnTo>
                    <a:pt x="817" y="4886"/>
                  </a:lnTo>
                  <a:cubicBezTo>
                    <a:pt x="838" y="4867"/>
                    <a:pt x="864" y="4857"/>
                    <a:pt x="886" y="4857"/>
                  </a:cubicBezTo>
                  <a:cubicBezTo>
                    <a:pt x="900" y="4857"/>
                    <a:pt x="913" y="4861"/>
                    <a:pt x="922" y="4869"/>
                  </a:cubicBezTo>
                  <a:cubicBezTo>
                    <a:pt x="987" y="4920"/>
                    <a:pt x="1059" y="4961"/>
                    <a:pt x="1134" y="4992"/>
                  </a:cubicBezTo>
                  <a:cubicBezTo>
                    <a:pt x="1168" y="5006"/>
                    <a:pt x="1192" y="5043"/>
                    <a:pt x="1185" y="5077"/>
                  </a:cubicBezTo>
                  <a:lnTo>
                    <a:pt x="1032" y="5770"/>
                  </a:lnTo>
                  <a:cubicBezTo>
                    <a:pt x="1028" y="5790"/>
                    <a:pt x="1035" y="5808"/>
                    <a:pt x="1053" y="5817"/>
                  </a:cubicBezTo>
                  <a:cubicBezTo>
                    <a:pt x="1062" y="5823"/>
                    <a:pt x="1072" y="5826"/>
                    <a:pt x="1085" y="5826"/>
                  </a:cubicBezTo>
                  <a:cubicBezTo>
                    <a:pt x="1090" y="5826"/>
                    <a:pt x="1095" y="5826"/>
                    <a:pt x="1100" y="5825"/>
                  </a:cubicBezTo>
                  <a:lnTo>
                    <a:pt x="1581" y="5776"/>
                  </a:lnTo>
                  <a:cubicBezTo>
                    <a:pt x="1626" y="5773"/>
                    <a:pt x="1673" y="5740"/>
                    <a:pt x="1687" y="5705"/>
                  </a:cubicBezTo>
                  <a:lnTo>
                    <a:pt x="1949" y="5002"/>
                  </a:lnTo>
                  <a:cubicBezTo>
                    <a:pt x="1963" y="4968"/>
                    <a:pt x="2011" y="4924"/>
                    <a:pt x="2056" y="4900"/>
                  </a:cubicBezTo>
                  <a:cubicBezTo>
                    <a:pt x="2103" y="4875"/>
                    <a:pt x="2158" y="4848"/>
                    <a:pt x="2209" y="4821"/>
                  </a:cubicBezTo>
                  <a:cubicBezTo>
                    <a:pt x="2257" y="4790"/>
                    <a:pt x="2305" y="4760"/>
                    <a:pt x="2352" y="4729"/>
                  </a:cubicBezTo>
                  <a:cubicBezTo>
                    <a:pt x="2374" y="4714"/>
                    <a:pt x="2397" y="4707"/>
                    <a:pt x="2416" y="4707"/>
                  </a:cubicBezTo>
                  <a:cubicBezTo>
                    <a:pt x="2433" y="4707"/>
                    <a:pt x="2447" y="4713"/>
                    <a:pt x="2455" y="4725"/>
                  </a:cubicBezTo>
                  <a:lnTo>
                    <a:pt x="2704" y="5101"/>
                  </a:lnTo>
                  <a:cubicBezTo>
                    <a:pt x="2707" y="5108"/>
                    <a:pt x="2711" y="5111"/>
                    <a:pt x="2715" y="5115"/>
                  </a:cubicBezTo>
                  <a:cubicBezTo>
                    <a:pt x="2720" y="5118"/>
                    <a:pt x="2727" y="5119"/>
                    <a:pt x="2735" y="5119"/>
                  </a:cubicBezTo>
                  <a:cubicBezTo>
                    <a:pt x="2752" y="5119"/>
                    <a:pt x="2773" y="5110"/>
                    <a:pt x="2793" y="5091"/>
                  </a:cubicBezTo>
                  <a:lnTo>
                    <a:pt x="3321" y="4531"/>
                  </a:lnTo>
                  <a:cubicBezTo>
                    <a:pt x="3353" y="4497"/>
                    <a:pt x="3373" y="4445"/>
                    <a:pt x="3362" y="4415"/>
                  </a:cubicBezTo>
                  <a:lnTo>
                    <a:pt x="3216" y="3917"/>
                  </a:lnTo>
                  <a:cubicBezTo>
                    <a:pt x="3206" y="3886"/>
                    <a:pt x="3219" y="3831"/>
                    <a:pt x="3244" y="3794"/>
                  </a:cubicBezTo>
                  <a:cubicBezTo>
                    <a:pt x="3332" y="3657"/>
                    <a:pt x="3414" y="3517"/>
                    <a:pt x="3485" y="3371"/>
                  </a:cubicBezTo>
                  <a:cubicBezTo>
                    <a:pt x="3503" y="3336"/>
                    <a:pt x="3554" y="3299"/>
                    <a:pt x="3602" y="3285"/>
                  </a:cubicBezTo>
                  <a:lnTo>
                    <a:pt x="4055" y="3176"/>
                  </a:lnTo>
                  <a:cubicBezTo>
                    <a:pt x="4100" y="3166"/>
                    <a:pt x="4148" y="3128"/>
                    <a:pt x="4158" y="3091"/>
                  </a:cubicBezTo>
                  <a:lnTo>
                    <a:pt x="4386" y="2323"/>
                  </a:lnTo>
                  <a:cubicBezTo>
                    <a:pt x="4394" y="2299"/>
                    <a:pt x="4383" y="2275"/>
                    <a:pt x="4359" y="2265"/>
                  </a:cubicBezTo>
                  <a:lnTo>
                    <a:pt x="4359" y="2262"/>
                  </a:lnTo>
                  <a:cubicBezTo>
                    <a:pt x="4349" y="2258"/>
                    <a:pt x="4339" y="2254"/>
                    <a:pt x="4329" y="2254"/>
                  </a:cubicBezTo>
                  <a:lnTo>
                    <a:pt x="3915" y="2230"/>
                  </a:lnTo>
                  <a:cubicBezTo>
                    <a:pt x="3871" y="2227"/>
                    <a:pt x="3841" y="2200"/>
                    <a:pt x="3844" y="2162"/>
                  </a:cubicBezTo>
                  <a:cubicBezTo>
                    <a:pt x="3851" y="2098"/>
                    <a:pt x="3854" y="2033"/>
                    <a:pt x="3854" y="1972"/>
                  </a:cubicBezTo>
                  <a:cubicBezTo>
                    <a:pt x="3854" y="1900"/>
                    <a:pt x="3851" y="1832"/>
                    <a:pt x="3844" y="1767"/>
                  </a:cubicBezTo>
                  <a:cubicBezTo>
                    <a:pt x="3844" y="1732"/>
                    <a:pt x="3861" y="1678"/>
                    <a:pt x="3892" y="1644"/>
                  </a:cubicBezTo>
                  <a:lnTo>
                    <a:pt x="4353" y="1084"/>
                  </a:lnTo>
                  <a:cubicBezTo>
                    <a:pt x="4380" y="1050"/>
                    <a:pt x="4394" y="998"/>
                    <a:pt x="4380" y="968"/>
                  </a:cubicBezTo>
                  <a:lnTo>
                    <a:pt x="4161" y="483"/>
                  </a:lnTo>
                  <a:cubicBezTo>
                    <a:pt x="4158" y="477"/>
                    <a:pt x="4155" y="473"/>
                    <a:pt x="4148" y="469"/>
                  </a:cubicBezTo>
                  <a:lnTo>
                    <a:pt x="4145" y="466"/>
                  </a:lnTo>
                  <a:cubicBezTo>
                    <a:pt x="4140" y="464"/>
                    <a:pt x="4135" y="462"/>
                    <a:pt x="4129" y="462"/>
                  </a:cubicBezTo>
                  <a:cubicBezTo>
                    <a:pt x="4113" y="462"/>
                    <a:pt x="4093" y="472"/>
                    <a:pt x="4076" y="490"/>
                  </a:cubicBezTo>
                  <a:lnTo>
                    <a:pt x="3581" y="940"/>
                  </a:lnTo>
                  <a:cubicBezTo>
                    <a:pt x="3560" y="959"/>
                    <a:pt x="3534" y="969"/>
                    <a:pt x="3511" y="969"/>
                  </a:cubicBezTo>
                  <a:cubicBezTo>
                    <a:pt x="3496" y="969"/>
                    <a:pt x="3483" y="965"/>
                    <a:pt x="3472" y="958"/>
                  </a:cubicBezTo>
                  <a:cubicBezTo>
                    <a:pt x="3411" y="903"/>
                    <a:pt x="3339" y="866"/>
                    <a:pt x="3264" y="835"/>
                  </a:cubicBezTo>
                  <a:cubicBezTo>
                    <a:pt x="3230" y="821"/>
                    <a:pt x="3206" y="784"/>
                    <a:pt x="3213" y="749"/>
                  </a:cubicBezTo>
                  <a:lnTo>
                    <a:pt x="3367" y="57"/>
                  </a:lnTo>
                  <a:cubicBezTo>
                    <a:pt x="3370" y="36"/>
                    <a:pt x="3362" y="19"/>
                    <a:pt x="3346" y="9"/>
                  </a:cubicBezTo>
                  <a:cubicBezTo>
                    <a:pt x="3336" y="4"/>
                    <a:pt x="3324" y="0"/>
                    <a:pt x="331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4" name="Google Shape;1394;g7457111804_0_105"/>
            <p:cNvSpPr/>
            <p:nvPr/>
          </p:nvSpPr>
          <p:spPr>
            <a:xfrm>
              <a:off x="5515450" y="2436350"/>
              <a:ext cx="83300" cy="110475"/>
            </a:xfrm>
            <a:custGeom>
              <a:rect b="b" l="l" r="r" t="t"/>
              <a:pathLst>
                <a:path extrusionOk="0" h="4419" w="3332">
                  <a:moveTo>
                    <a:pt x="1997" y="1259"/>
                  </a:moveTo>
                  <a:cubicBezTo>
                    <a:pt x="2003" y="1259"/>
                    <a:pt x="2009" y="1259"/>
                    <a:pt x="2014" y="1259"/>
                  </a:cubicBezTo>
                  <a:lnTo>
                    <a:pt x="2018" y="1259"/>
                  </a:lnTo>
                  <a:cubicBezTo>
                    <a:pt x="2021" y="1259"/>
                    <a:pt x="2024" y="1263"/>
                    <a:pt x="2027" y="1263"/>
                  </a:cubicBezTo>
                  <a:lnTo>
                    <a:pt x="2041" y="1263"/>
                  </a:lnTo>
                  <a:cubicBezTo>
                    <a:pt x="2048" y="1263"/>
                    <a:pt x="2051" y="1263"/>
                    <a:pt x="2055" y="1266"/>
                  </a:cubicBezTo>
                  <a:cubicBezTo>
                    <a:pt x="2181" y="1284"/>
                    <a:pt x="2284" y="1358"/>
                    <a:pt x="2345" y="1492"/>
                  </a:cubicBezTo>
                  <a:cubicBezTo>
                    <a:pt x="2498" y="1836"/>
                    <a:pt x="2321" y="2434"/>
                    <a:pt x="1945" y="2829"/>
                  </a:cubicBezTo>
                  <a:cubicBezTo>
                    <a:pt x="1789" y="2996"/>
                    <a:pt x="1621" y="3099"/>
                    <a:pt x="1471" y="3140"/>
                  </a:cubicBezTo>
                  <a:cubicBezTo>
                    <a:pt x="1465" y="3140"/>
                    <a:pt x="1457" y="3143"/>
                    <a:pt x="1451" y="3143"/>
                  </a:cubicBezTo>
                  <a:cubicBezTo>
                    <a:pt x="1444" y="3147"/>
                    <a:pt x="1441" y="3147"/>
                    <a:pt x="1437" y="3147"/>
                  </a:cubicBezTo>
                  <a:cubicBezTo>
                    <a:pt x="1424" y="3150"/>
                    <a:pt x="1413" y="3150"/>
                    <a:pt x="1403" y="3154"/>
                  </a:cubicBezTo>
                  <a:cubicBezTo>
                    <a:pt x="1389" y="3154"/>
                    <a:pt x="1379" y="3157"/>
                    <a:pt x="1365" y="3157"/>
                  </a:cubicBezTo>
                  <a:lnTo>
                    <a:pt x="1331" y="3157"/>
                  </a:lnTo>
                  <a:cubicBezTo>
                    <a:pt x="1181" y="3157"/>
                    <a:pt x="1055" y="3078"/>
                    <a:pt x="986" y="2925"/>
                  </a:cubicBezTo>
                  <a:cubicBezTo>
                    <a:pt x="959" y="2867"/>
                    <a:pt x="942" y="2802"/>
                    <a:pt x="935" y="2733"/>
                  </a:cubicBezTo>
                  <a:cubicBezTo>
                    <a:pt x="932" y="2700"/>
                    <a:pt x="929" y="2665"/>
                    <a:pt x="929" y="2628"/>
                  </a:cubicBezTo>
                  <a:cubicBezTo>
                    <a:pt x="932" y="2297"/>
                    <a:pt x="1103" y="1884"/>
                    <a:pt x="1383" y="1587"/>
                  </a:cubicBezTo>
                  <a:cubicBezTo>
                    <a:pt x="1474" y="1492"/>
                    <a:pt x="1570" y="1416"/>
                    <a:pt x="1662" y="1361"/>
                  </a:cubicBezTo>
                  <a:cubicBezTo>
                    <a:pt x="1693" y="1345"/>
                    <a:pt x="1723" y="1328"/>
                    <a:pt x="1755" y="1314"/>
                  </a:cubicBezTo>
                  <a:cubicBezTo>
                    <a:pt x="1837" y="1279"/>
                    <a:pt x="1920" y="1259"/>
                    <a:pt x="1997" y="1259"/>
                  </a:cubicBezTo>
                  <a:close/>
                  <a:moveTo>
                    <a:pt x="2498" y="0"/>
                  </a:moveTo>
                  <a:lnTo>
                    <a:pt x="2133" y="38"/>
                  </a:lnTo>
                  <a:cubicBezTo>
                    <a:pt x="2099" y="41"/>
                    <a:pt x="2062" y="65"/>
                    <a:pt x="2051" y="92"/>
                  </a:cubicBezTo>
                  <a:lnTo>
                    <a:pt x="1854" y="624"/>
                  </a:lnTo>
                  <a:cubicBezTo>
                    <a:pt x="1843" y="652"/>
                    <a:pt x="1809" y="686"/>
                    <a:pt x="1775" y="703"/>
                  </a:cubicBezTo>
                  <a:cubicBezTo>
                    <a:pt x="1700" y="737"/>
                    <a:pt x="1625" y="781"/>
                    <a:pt x="1550" y="833"/>
                  </a:cubicBezTo>
                  <a:cubicBezTo>
                    <a:pt x="1533" y="844"/>
                    <a:pt x="1515" y="850"/>
                    <a:pt x="1499" y="850"/>
                  </a:cubicBezTo>
                  <a:cubicBezTo>
                    <a:pt x="1487" y="850"/>
                    <a:pt x="1476" y="846"/>
                    <a:pt x="1471" y="836"/>
                  </a:cubicBezTo>
                  <a:lnTo>
                    <a:pt x="1284" y="550"/>
                  </a:lnTo>
                  <a:cubicBezTo>
                    <a:pt x="1277" y="541"/>
                    <a:pt x="1268" y="536"/>
                    <a:pt x="1257" y="536"/>
                  </a:cubicBezTo>
                  <a:cubicBezTo>
                    <a:pt x="1244" y="536"/>
                    <a:pt x="1229" y="543"/>
                    <a:pt x="1216" y="556"/>
                  </a:cubicBezTo>
                  <a:lnTo>
                    <a:pt x="813" y="983"/>
                  </a:lnTo>
                  <a:cubicBezTo>
                    <a:pt x="789" y="1007"/>
                    <a:pt x="775" y="1048"/>
                    <a:pt x="781" y="1071"/>
                  </a:cubicBezTo>
                  <a:lnTo>
                    <a:pt x="895" y="1451"/>
                  </a:lnTo>
                  <a:cubicBezTo>
                    <a:pt x="901" y="1471"/>
                    <a:pt x="891" y="1512"/>
                    <a:pt x="874" y="1539"/>
                  </a:cubicBezTo>
                  <a:cubicBezTo>
                    <a:pt x="806" y="1645"/>
                    <a:pt x="745" y="1750"/>
                    <a:pt x="690" y="1860"/>
                  </a:cubicBezTo>
                  <a:cubicBezTo>
                    <a:pt x="676" y="1887"/>
                    <a:pt x="635" y="1918"/>
                    <a:pt x="601" y="1925"/>
                  </a:cubicBezTo>
                  <a:lnTo>
                    <a:pt x="256" y="2010"/>
                  </a:lnTo>
                  <a:cubicBezTo>
                    <a:pt x="222" y="2017"/>
                    <a:pt x="188" y="2048"/>
                    <a:pt x="181" y="2075"/>
                  </a:cubicBezTo>
                  <a:lnTo>
                    <a:pt x="7" y="2656"/>
                  </a:lnTo>
                  <a:cubicBezTo>
                    <a:pt x="0" y="2683"/>
                    <a:pt x="17" y="2706"/>
                    <a:pt x="52" y="2710"/>
                  </a:cubicBezTo>
                  <a:lnTo>
                    <a:pt x="365" y="2727"/>
                  </a:lnTo>
                  <a:cubicBezTo>
                    <a:pt x="396" y="2727"/>
                    <a:pt x="420" y="2751"/>
                    <a:pt x="417" y="2778"/>
                  </a:cubicBezTo>
                  <a:cubicBezTo>
                    <a:pt x="406" y="2881"/>
                    <a:pt x="406" y="2983"/>
                    <a:pt x="417" y="3078"/>
                  </a:cubicBezTo>
                  <a:cubicBezTo>
                    <a:pt x="420" y="3106"/>
                    <a:pt x="403" y="3147"/>
                    <a:pt x="383" y="3171"/>
                  </a:cubicBezTo>
                  <a:lnTo>
                    <a:pt x="31" y="3598"/>
                  </a:lnTo>
                  <a:cubicBezTo>
                    <a:pt x="11" y="3621"/>
                    <a:pt x="0" y="3662"/>
                    <a:pt x="11" y="3683"/>
                  </a:cubicBezTo>
                  <a:lnTo>
                    <a:pt x="178" y="4051"/>
                  </a:lnTo>
                  <a:cubicBezTo>
                    <a:pt x="178" y="4058"/>
                    <a:pt x="181" y="4061"/>
                    <a:pt x="188" y="4064"/>
                  </a:cubicBezTo>
                  <a:cubicBezTo>
                    <a:pt x="192" y="4064"/>
                    <a:pt x="198" y="4069"/>
                    <a:pt x="202" y="4069"/>
                  </a:cubicBezTo>
                  <a:cubicBezTo>
                    <a:pt x="215" y="4069"/>
                    <a:pt x="229" y="4061"/>
                    <a:pt x="242" y="4048"/>
                  </a:cubicBezTo>
                  <a:lnTo>
                    <a:pt x="618" y="3707"/>
                  </a:lnTo>
                  <a:cubicBezTo>
                    <a:pt x="633" y="3692"/>
                    <a:pt x="653" y="3683"/>
                    <a:pt x="671" y="3683"/>
                  </a:cubicBezTo>
                  <a:cubicBezTo>
                    <a:pt x="682" y="3683"/>
                    <a:pt x="692" y="3686"/>
                    <a:pt x="700" y="3693"/>
                  </a:cubicBezTo>
                  <a:cubicBezTo>
                    <a:pt x="748" y="3734"/>
                    <a:pt x="802" y="3765"/>
                    <a:pt x="857" y="3785"/>
                  </a:cubicBezTo>
                  <a:cubicBezTo>
                    <a:pt x="884" y="3795"/>
                    <a:pt x="901" y="3823"/>
                    <a:pt x="895" y="3850"/>
                  </a:cubicBezTo>
                  <a:lnTo>
                    <a:pt x="781" y="4376"/>
                  </a:lnTo>
                  <a:cubicBezTo>
                    <a:pt x="778" y="4389"/>
                    <a:pt x="781" y="4403"/>
                    <a:pt x="795" y="4409"/>
                  </a:cubicBezTo>
                  <a:lnTo>
                    <a:pt x="795" y="4413"/>
                  </a:lnTo>
                  <a:cubicBezTo>
                    <a:pt x="803" y="4416"/>
                    <a:pt x="810" y="4418"/>
                    <a:pt x="819" y="4418"/>
                  </a:cubicBezTo>
                  <a:cubicBezTo>
                    <a:pt x="822" y="4418"/>
                    <a:pt x="826" y="4418"/>
                    <a:pt x="830" y="4417"/>
                  </a:cubicBezTo>
                  <a:lnTo>
                    <a:pt x="1198" y="4382"/>
                  </a:lnTo>
                  <a:cubicBezTo>
                    <a:pt x="1232" y="4379"/>
                    <a:pt x="1266" y="4351"/>
                    <a:pt x="1277" y="4324"/>
                  </a:cubicBezTo>
                  <a:lnTo>
                    <a:pt x="1474" y="3795"/>
                  </a:lnTo>
                  <a:cubicBezTo>
                    <a:pt x="1485" y="3765"/>
                    <a:pt x="1523" y="3734"/>
                    <a:pt x="1556" y="3716"/>
                  </a:cubicBezTo>
                  <a:cubicBezTo>
                    <a:pt x="1594" y="3700"/>
                    <a:pt x="1632" y="3680"/>
                    <a:pt x="1673" y="3655"/>
                  </a:cubicBezTo>
                  <a:cubicBezTo>
                    <a:pt x="1707" y="3634"/>
                    <a:pt x="1744" y="3611"/>
                    <a:pt x="1782" y="3584"/>
                  </a:cubicBezTo>
                  <a:cubicBezTo>
                    <a:pt x="1797" y="3573"/>
                    <a:pt x="1813" y="3568"/>
                    <a:pt x="1827" y="3568"/>
                  </a:cubicBezTo>
                  <a:cubicBezTo>
                    <a:pt x="1841" y="3568"/>
                    <a:pt x="1853" y="3573"/>
                    <a:pt x="1860" y="3584"/>
                  </a:cubicBezTo>
                  <a:lnTo>
                    <a:pt x="2048" y="3870"/>
                  </a:lnTo>
                  <a:cubicBezTo>
                    <a:pt x="2051" y="3874"/>
                    <a:pt x="2051" y="3877"/>
                    <a:pt x="2058" y="3877"/>
                  </a:cubicBezTo>
                  <a:cubicBezTo>
                    <a:pt x="2063" y="3880"/>
                    <a:pt x="2068" y="3882"/>
                    <a:pt x="2073" y="3882"/>
                  </a:cubicBezTo>
                  <a:cubicBezTo>
                    <a:pt x="2086" y="3882"/>
                    <a:pt x="2102" y="3874"/>
                    <a:pt x="2117" y="3860"/>
                  </a:cubicBezTo>
                  <a:lnTo>
                    <a:pt x="2516" y="3437"/>
                  </a:lnTo>
                  <a:cubicBezTo>
                    <a:pt x="2539" y="3409"/>
                    <a:pt x="2553" y="3372"/>
                    <a:pt x="2547" y="3348"/>
                  </a:cubicBezTo>
                  <a:lnTo>
                    <a:pt x="2437" y="2969"/>
                  </a:lnTo>
                  <a:cubicBezTo>
                    <a:pt x="2430" y="2946"/>
                    <a:pt x="2437" y="2905"/>
                    <a:pt x="2457" y="2877"/>
                  </a:cubicBezTo>
                  <a:cubicBezTo>
                    <a:pt x="2526" y="2774"/>
                    <a:pt x="2588" y="2665"/>
                    <a:pt x="2642" y="2556"/>
                  </a:cubicBezTo>
                  <a:cubicBezTo>
                    <a:pt x="2656" y="2529"/>
                    <a:pt x="2693" y="2502"/>
                    <a:pt x="2727" y="2492"/>
                  </a:cubicBezTo>
                  <a:lnTo>
                    <a:pt x="3072" y="2410"/>
                  </a:lnTo>
                  <a:cubicBezTo>
                    <a:pt x="3106" y="2399"/>
                    <a:pt x="3141" y="2372"/>
                    <a:pt x="3150" y="2344"/>
                  </a:cubicBezTo>
                  <a:lnTo>
                    <a:pt x="3325" y="1761"/>
                  </a:lnTo>
                  <a:cubicBezTo>
                    <a:pt x="3328" y="1744"/>
                    <a:pt x="3321" y="1727"/>
                    <a:pt x="3304" y="1717"/>
                  </a:cubicBezTo>
                  <a:cubicBezTo>
                    <a:pt x="3297" y="1714"/>
                    <a:pt x="3290" y="1710"/>
                    <a:pt x="3280" y="1710"/>
                  </a:cubicBezTo>
                  <a:lnTo>
                    <a:pt x="2966" y="1693"/>
                  </a:lnTo>
                  <a:cubicBezTo>
                    <a:pt x="2936" y="1689"/>
                    <a:pt x="2911" y="1665"/>
                    <a:pt x="2915" y="1642"/>
                  </a:cubicBezTo>
                  <a:cubicBezTo>
                    <a:pt x="2919" y="1591"/>
                    <a:pt x="2922" y="1542"/>
                    <a:pt x="2922" y="1495"/>
                  </a:cubicBezTo>
                  <a:cubicBezTo>
                    <a:pt x="2922" y="1440"/>
                    <a:pt x="2919" y="1389"/>
                    <a:pt x="2915" y="1338"/>
                  </a:cubicBezTo>
                  <a:cubicBezTo>
                    <a:pt x="2911" y="1314"/>
                    <a:pt x="2925" y="1273"/>
                    <a:pt x="2949" y="1246"/>
                  </a:cubicBezTo>
                  <a:lnTo>
                    <a:pt x="3297" y="822"/>
                  </a:lnTo>
                  <a:cubicBezTo>
                    <a:pt x="3321" y="795"/>
                    <a:pt x="3331" y="754"/>
                    <a:pt x="3321" y="734"/>
                  </a:cubicBezTo>
                  <a:lnTo>
                    <a:pt x="3154" y="365"/>
                  </a:lnTo>
                  <a:cubicBezTo>
                    <a:pt x="3150" y="362"/>
                    <a:pt x="3147" y="358"/>
                    <a:pt x="3144" y="355"/>
                  </a:cubicBezTo>
                  <a:lnTo>
                    <a:pt x="3141" y="355"/>
                  </a:lnTo>
                  <a:cubicBezTo>
                    <a:pt x="3136" y="353"/>
                    <a:pt x="3131" y="352"/>
                    <a:pt x="3126" y="352"/>
                  </a:cubicBezTo>
                  <a:cubicBezTo>
                    <a:pt x="3114" y="352"/>
                    <a:pt x="3101" y="357"/>
                    <a:pt x="3089" y="369"/>
                  </a:cubicBezTo>
                  <a:lnTo>
                    <a:pt x="2714" y="713"/>
                  </a:lnTo>
                  <a:cubicBezTo>
                    <a:pt x="2697" y="728"/>
                    <a:pt x="2678" y="735"/>
                    <a:pt x="2661" y="735"/>
                  </a:cubicBezTo>
                  <a:cubicBezTo>
                    <a:pt x="2650" y="735"/>
                    <a:pt x="2640" y="732"/>
                    <a:pt x="2632" y="727"/>
                  </a:cubicBezTo>
                  <a:cubicBezTo>
                    <a:pt x="2584" y="686"/>
                    <a:pt x="2529" y="655"/>
                    <a:pt x="2471" y="632"/>
                  </a:cubicBezTo>
                  <a:cubicBezTo>
                    <a:pt x="2448" y="621"/>
                    <a:pt x="2427" y="594"/>
                    <a:pt x="2434" y="567"/>
                  </a:cubicBezTo>
                  <a:lnTo>
                    <a:pt x="2550" y="44"/>
                  </a:lnTo>
                  <a:cubicBezTo>
                    <a:pt x="2553" y="27"/>
                    <a:pt x="2547" y="14"/>
                    <a:pt x="2533" y="7"/>
                  </a:cubicBezTo>
                  <a:cubicBezTo>
                    <a:pt x="2526" y="0"/>
                    <a:pt x="2512" y="0"/>
                    <a:pt x="249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5" name="Google Shape;1395;g7457111804_0_105"/>
            <p:cNvSpPr/>
            <p:nvPr/>
          </p:nvSpPr>
          <p:spPr>
            <a:xfrm>
              <a:off x="4825675" y="2799825"/>
              <a:ext cx="56175" cy="208625"/>
            </a:xfrm>
            <a:custGeom>
              <a:rect b="b" l="l" r="r" t="t"/>
              <a:pathLst>
                <a:path extrusionOk="0" h="8345" w="2247">
                  <a:moveTo>
                    <a:pt x="1" y="0"/>
                  </a:moveTo>
                  <a:lnTo>
                    <a:pt x="1" y="6437"/>
                  </a:lnTo>
                  <a:cubicBezTo>
                    <a:pt x="1" y="6939"/>
                    <a:pt x="273" y="7407"/>
                    <a:pt x="711" y="7653"/>
                  </a:cubicBezTo>
                  <a:lnTo>
                    <a:pt x="1929" y="8345"/>
                  </a:lnTo>
                  <a:lnTo>
                    <a:pt x="2247" y="7782"/>
                  </a:lnTo>
                  <a:lnTo>
                    <a:pt x="1028" y="7092"/>
                  </a:lnTo>
                  <a:cubicBezTo>
                    <a:pt x="793" y="6960"/>
                    <a:pt x="645" y="6706"/>
                    <a:pt x="645" y="6437"/>
                  </a:cubicBezTo>
                  <a:lnTo>
                    <a:pt x="645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6" name="Google Shape;1396;g7457111804_0_105"/>
            <p:cNvSpPr/>
            <p:nvPr/>
          </p:nvSpPr>
          <p:spPr>
            <a:xfrm>
              <a:off x="4774650" y="2608475"/>
              <a:ext cx="196450" cy="252425"/>
            </a:xfrm>
            <a:custGeom>
              <a:rect b="b" l="l" r="r" t="t"/>
              <a:pathLst>
                <a:path extrusionOk="0" h="10097" w="7858">
                  <a:moveTo>
                    <a:pt x="7104" y="0"/>
                  </a:moveTo>
                  <a:cubicBezTo>
                    <a:pt x="6976" y="0"/>
                    <a:pt x="6848" y="23"/>
                    <a:pt x="6745" y="71"/>
                  </a:cubicBezTo>
                  <a:lnTo>
                    <a:pt x="400" y="2999"/>
                  </a:lnTo>
                  <a:cubicBezTo>
                    <a:pt x="178" y="3102"/>
                    <a:pt x="0" y="3381"/>
                    <a:pt x="0" y="3623"/>
                  </a:cubicBezTo>
                  <a:lnTo>
                    <a:pt x="0" y="9357"/>
                  </a:lnTo>
                  <a:cubicBezTo>
                    <a:pt x="0" y="9600"/>
                    <a:pt x="161" y="9890"/>
                    <a:pt x="359" y="10003"/>
                  </a:cubicBezTo>
                  <a:cubicBezTo>
                    <a:pt x="466" y="10065"/>
                    <a:pt x="613" y="10097"/>
                    <a:pt x="761" y="10097"/>
                  </a:cubicBezTo>
                  <a:cubicBezTo>
                    <a:pt x="887" y="10097"/>
                    <a:pt x="1013" y="10074"/>
                    <a:pt x="1114" y="10027"/>
                  </a:cubicBezTo>
                  <a:lnTo>
                    <a:pt x="7458" y="7095"/>
                  </a:lnTo>
                  <a:cubicBezTo>
                    <a:pt x="7680" y="6993"/>
                    <a:pt x="7857" y="6712"/>
                    <a:pt x="7857" y="6470"/>
                  </a:cubicBezTo>
                  <a:lnTo>
                    <a:pt x="7857" y="736"/>
                  </a:lnTo>
                  <a:cubicBezTo>
                    <a:pt x="7857" y="494"/>
                    <a:pt x="7697" y="204"/>
                    <a:pt x="7503" y="91"/>
                  </a:cubicBezTo>
                  <a:cubicBezTo>
                    <a:pt x="7397" y="31"/>
                    <a:pt x="7251" y="0"/>
                    <a:pt x="710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7" name="Google Shape;1397;g7457111804_0_105"/>
            <p:cNvSpPr/>
            <p:nvPr/>
          </p:nvSpPr>
          <p:spPr>
            <a:xfrm>
              <a:off x="4774650" y="2689825"/>
              <a:ext cx="35775" cy="171075"/>
            </a:xfrm>
            <a:custGeom>
              <a:rect b="b" l="l" r="r" t="t"/>
              <a:pathLst>
                <a:path extrusionOk="0" h="6843" w="1431">
                  <a:moveTo>
                    <a:pt x="120" y="1"/>
                  </a:moveTo>
                  <a:cubicBezTo>
                    <a:pt x="49" y="114"/>
                    <a:pt x="0" y="247"/>
                    <a:pt x="0" y="369"/>
                  </a:cubicBezTo>
                  <a:lnTo>
                    <a:pt x="0" y="6103"/>
                  </a:lnTo>
                  <a:cubicBezTo>
                    <a:pt x="0" y="6346"/>
                    <a:pt x="161" y="6636"/>
                    <a:pt x="359" y="6749"/>
                  </a:cubicBezTo>
                  <a:cubicBezTo>
                    <a:pt x="466" y="6811"/>
                    <a:pt x="613" y="6843"/>
                    <a:pt x="761" y="6843"/>
                  </a:cubicBezTo>
                  <a:cubicBezTo>
                    <a:pt x="887" y="6843"/>
                    <a:pt x="1013" y="6820"/>
                    <a:pt x="1114" y="6773"/>
                  </a:cubicBezTo>
                  <a:lnTo>
                    <a:pt x="1431" y="6626"/>
                  </a:lnTo>
                  <a:lnTo>
                    <a:pt x="1431" y="755"/>
                  </a:lnTo>
                  <a:lnTo>
                    <a:pt x="120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8" name="Google Shape;1398;g7457111804_0_105"/>
            <p:cNvSpPr/>
            <p:nvPr/>
          </p:nvSpPr>
          <p:spPr>
            <a:xfrm>
              <a:off x="4792475" y="2619575"/>
              <a:ext cx="178625" cy="240500"/>
            </a:xfrm>
            <a:custGeom>
              <a:rect b="b" l="l" r="r" t="t"/>
              <a:pathLst>
                <a:path extrusionOk="0" h="9620" w="7145">
                  <a:moveTo>
                    <a:pt x="6899" y="1"/>
                  </a:moveTo>
                  <a:cubicBezTo>
                    <a:pt x="6851" y="1"/>
                    <a:pt x="6799" y="12"/>
                    <a:pt x="6745" y="37"/>
                  </a:cubicBezTo>
                  <a:lnTo>
                    <a:pt x="401" y="2968"/>
                  </a:lnTo>
                  <a:cubicBezTo>
                    <a:pt x="182" y="3071"/>
                    <a:pt x="1" y="3350"/>
                    <a:pt x="1" y="3592"/>
                  </a:cubicBezTo>
                  <a:lnTo>
                    <a:pt x="1" y="9326"/>
                  </a:lnTo>
                  <a:cubicBezTo>
                    <a:pt x="1" y="9509"/>
                    <a:pt x="104" y="9620"/>
                    <a:pt x="248" y="9620"/>
                  </a:cubicBezTo>
                  <a:cubicBezTo>
                    <a:pt x="295" y="9620"/>
                    <a:pt x="347" y="9608"/>
                    <a:pt x="401" y="9583"/>
                  </a:cubicBezTo>
                  <a:lnTo>
                    <a:pt x="6745" y="6651"/>
                  </a:lnTo>
                  <a:cubicBezTo>
                    <a:pt x="6967" y="6549"/>
                    <a:pt x="7144" y="6268"/>
                    <a:pt x="7144" y="6026"/>
                  </a:cubicBezTo>
                  <a:lnTo>
                    <a:pt x="7144" y="292"/>
                  </a:lnTo>
                  <a:cubicBezTo>
                    <a:pt x="7144" y="109"/>
                    <a:pt x="7043" y="1"/>
                    <a:pt x="6899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9" name="Google Shape;1399;g7457111804_0_105"/>
            <p:cNvSpPr/>
            <p:nvPr/>
          </p:nvSpPr>
          <p:spPr>
            <a:xfrm>
              <a:off x="4804025" y="3005550"/>
              <a:ext cx="33525" cy="293825"/>
            </a:xfrm>
            <a:custGeom>
              <a:rect b="b" l="l" r="r" t="t"/>
              <a:pathLst>
                <a:path extrusionOk="0" h="11753" w="1341">
                  <a:moveTo>
                    <a:pt x="484" y="0"/>
                  </a:moveTo>
                  <a:cubicBezTo>
                    <a:pt x="218" y="0"/>
                    <a:pt x="0" y="218"/>
                    <a:pt x="0" y="484"/>
                  </a:cubicBezTo>
                  <a:lnTo>
                    <a:pt x="0" y="11249"/>
                  </a:lnTo>
                  <a:cubicBezTo>
                    <a:pt x="0" y="11342"/>
                    <a:pt x="65" y="11451"/>
                    <a:pt x="143" y="11495"/>
                  </a:cubicBezTo>
                  <a:lnTo>
                    <a:pt x="525" y="11717"/>
                  </a:lnTo>
                  <a:cubicBezTo>
                    <a:pt x="564" y="11741"/>
                    <a:pt x="616" y="11753"/>
                    <a:pt x="668" y="11753"/>
                  </a:cubicBezTo>
                  <a:cubicBezTo>
                    <a:pt x="720" y="11753"/>
                    <a:pt x="773" y="11741"/>
                    <a:pt x="812" y="11717"/>
                  </a:cubicBezTo>
                  <a:lnTo>
                    <a:pt x="1198" y="11495"/>
                  </a:lnTo>
                  <a:cubicBezTo>
                    <a:pt x="1276" y="11451"/>
                    <a:pt x="1341" y="11342"/>
                    <a:pt x="1341" y="11249"/>
                  </a:cubicBezTo>
                  <a:lnTo>
                    <a:pt x="1341" y="484"/>
                  </a:lnTo>
                  <a:cubicBezTo>
                    <a:pt x="1341" y="218"/>
                    <a:pt x="1122" y="0"/>
                    <a:pt x="85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0" name="Google Shape;1400;g7457111804_0_105"/>
            <p:cNvSpPr/>
            <p:nvPr/>
          </p:nvSpPr>
          <p:spPr>
            <a:xfrm>
              <a:off x="4804025" y="3005550"/>
              <a:ext cx="16725" cy="293625"/>
            </a:xfrm>
            <a:custGeom>
              <a:rect b="b" l="l" r="r" t="t"/>
              <a:pathLst>
                <a:path extrusionOk="0" h="11745" w="669">
                  <a:moveTo>
                    <a:pt x="334" y="0"/>
                  </a:moveTo>
                  <a:cubicBezTo>
                    <a:pt x="150" y="0"/>
                    <a:pt x="0" y="150"/>
                    <a:pt x="0" y="334"/>
                  </a:cubicBezTo>
                  <a:lnTo>
                    <a:pt x="0" y="11256"/>
                  </a:lnTo>
                  <a:cubicBezTo>
                    <a:pt x="0" y="11342"/>
                    <a:pt x="62" y="11451"/>
                    <a:pt x="136" y="11495"/>
                  </a:cubicBezTo>
                  <a:lnTo>
                    <a:pt x="542" y="11727"/>
                  </a:lnTo>
                  <a:cubicBezTo>
                    <a:pt x="563" y="11739"/>
                    <a:pt x="583" y="11744"/>
                    <a:pt x="600" y="11744"/>
                  </a:cubicBezTo>
                  <a:cubicBezTo>
                    <a:pt x="641" y="11744"/>
                    <a:pt x="668" y="11711"/>
                    <a:pt x="668" y="11655"/>
                  </a:cubicBezTo>
                  <a:lnTo>
                    <a:pt x="668" y="334"/>
                  </a:lnTo>
                  <a:cubicBezTo>
                    <a:pt x="668" y="150"/>
                    <a:pt x="519" y="0"/>
                    <a:pt x="334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1" name="Google Shape;1401;g7457111804_0_105"/>
            <p:cNvSpPr/>
            <p:nvPr/>
          </p:nvSpPr>
          <p:spPr>
            <a:xfrm>
              <a:off x="4985150" y="3108025"/>
              <a:ext cx="33550" cy="293750"/>
            </a:xfrm>
            <a:custGeom>
              <a:rect b="b" l="l" r="r" t="t"/>
              <a:pathLst>
                <a:path extrusionOk="0" h="11750" w="1342">
                  <a:moveTo>
                    <a:pt x="168" y="0"/>
                  </a:moveTo>
                  <a:cubicBezTo>
                    <a:pt x="76" y="0"/>
                    <a:pt x="0" y="75"/>
                    <a:pt x="0" y="164"/>
                  </a:cubicBezTo>
                  <a:lnTo>
                    <a:pt x="0" y="11249"/>
                  </a:lnTo>
                  <a:cubicBezTo>
                    <a:pt x="0" y="11338"/>
                    <a:pt x="66" y="11451"/>
                    <a:pt x="144" y="11495"/>
                  </a:cubicBezTo>
                  <a:lnTo>
                    <a:pt x="529" y="11717"/>
                  </a:lnTo>
                  <a:cubicBezTo>
                    <a:pt x="569" y="11739"/>
                    <a:pt x="620" y="11750"/>
                    <a:pt x="671" y="11750"/>
                  </a:cubicBezTo>
                  <a:cubicBezTo>
                    <a:pt x="723" y="11750"/>
                    <a:pt x="775" y="11739"/>
                    <a:pt x="816" y="11717"/>
                  </a:cubicBezTo>
                  <a:lnTo>
                    <a:pt x="1199" y="11495"/>
                  </a:lnTo>
                  <a:cubicBezTo>
                    <a:pt x="1277" y="11451"/>
                    <a:pt x="1342" y="11338"/>
                    <a:pt x="1342" y="11249"/>
                  </a:cubicBezTo>
                  <a:lnTo>
                    <a:pt x="1342" y="164"/>
                  </a:lnTo>
                  <a:cubicBezTo>
                    <a:pt x="1342" y="75"/>
                    <a:pt x="1267" y="0"/>
                    <a:pt x="117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2" name="Google Shape;1402;g7457111804_0_105"/>
            <p:cNvSpPr/>
            <p:nvPr/>
          </p:nvSpPr>
          <p:spPr>
            <a:xfrm>
              <a:off x="4985150" y="3108025"/>
              <a:ext cx="16825" cy="293425"/>
            </a:xfrm>
            <a:custGeom>
              <a:rect b="b" l="l" r="r" t="t"/>
              <a:pathLst>
                <a:path extrusionOk="0" h="11737" w="673">
                  <a:moveTo>
                    <a:pt x="168" y="0"/>
                  </a:moveTo>
                  <a:cubicBezTo>
                    <a:pt x="76" y="0"/>
                    <a:pt x="0" y="75"/>
                    <a:pt x="0" y="164"/>
                  </a:cubicBezTo>
                  <a:lnTo>
                    <a:pt x="0" y="11249"/>
                  </a:lnTo>
                  <a:cubicBezTo>
                    <a:pt x="0" y="11338"/>
                    <a:pt x="66" y="11451"/>
                    <a:pt x="144" y="11495"/>
                  </a:cubicBezTo>
                  <a:lnTo>
                    <a:pt x="529" y="11717"/>
                  </a:lnTo>
                  <a:cubicBezTo>
                    <a:pt x="552" y="11730"/>
                    <a:pt x="574" y="11736"/>
                    <a:pt x="594" y="11736"/>
                  </a:cubicBezTo>
                  <a:cubicBezTo>
                    <a:pt x="640" y="11736"/>
                    <a:pt x="673" y="11700"/>
                    <a:pt x="673" y="11635"/>
                  </a:cubicBezTo>
                  <a:lnTo>
                    <a:pt x="673" y="164"/>
                  </a:lnTo>
                  <a:cubicBezTo>
                    <a:pt x="673" y="75"/>
                    <a:pt x="598" y="0"/>
                    <a:pt x="506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3" name="Google Shape;1403;g7457111804_0_105"/>
            <p:cNvSpPr/>
            <p:nvPr/>
          </p:nvSpPr>
          <p:spPr>
            <a:xfrm>
              <a:off x="4804025" y="2887825"/>
              <a:ext cx="443600" cy="273800"/>
            </a:xfrm>
            <a:custGeom>
              <a:rect b="b" l="l" r="r" t="t"/>
              <a:pathLst>
                <a:path extrusionOk="0" h="10952" w="17744">
                  <a:moveTo>
                    <a:pt x="8087" y="0"/>
                  </a:moveTo>
                  <a:cubicBezTo>
                    <a:pt x="7930" y="0"/>
                    <a:pt x="7770" y="35"/>
                    <a:pt x="7651" y="102"/>
                  </a:cubicBezTo>
                  <a:lnTo>
                    <a:pt x="382" y="4303"/>
                  </a:lnTo>
                  <a:cubicBezTo>
                    <a:pt x="170" y="4426"/>
                    <a:pt x="0" y="4719"/>
                    <a:pt x="0" y="4965"/>
                  </a:cubicBezTo>
                  <a:lnTo>
                    <a:pt x="0" y="5111"/>
                  </a:lnTo>
                  <a:cubicBezTo>
                    <a:pt x="0" y="5354"/>
                    <a:pt x="160" y="5668"/>
                    <a:pt x="355" y="5808"/>
                  </a:cubicBezTo>
                  <a:lnTo>
                    <a:pt x="7560" y="10832"/>
                  </a:lnTo>
                  <a:cubicBezTo>
                    <a:pt x="7669" y="10911"/>
                    <a:pt x="7818" y="10952"/>
                    <a:pt x="7966" y="10952"/>
                  </a:cubicBezTo>
                  <a:cubicBezTo>
                    <a:pt x="8085" y="10952"/>
                    <a:pt x="8204" y="10925"/>
                    <a:pt x="8297" y="10870"/>
                  </a:cubicBezTo>
                  <a:lnTo>
                    <a:pt x="17361" y="5637"/>
                  </a:lnTo>
                  <a:cubicBezTo>
                    <a:pt x="17573" y="5514"/>
                    <a:pt x="17744" y="5221"/>
                    <a:pt x="17744" y="4979"/>
                  </a:cubicBezTo>
                  <a:lnTo>
                    <a:pt x="17744" y="4825"/>
                  </a:lnTo>
                  <a:cubicBezTo>
                    <a:pt x="17744" y="4583"/>
                    <a:pt x="17563" y="4303"/>
                    <a:pt x="17345" y="4201"/>
                  </a:cubicBezTo>
                  <a:lnTo>
                    <a:pt x="8430" y="67"/>
                  </a:lnTo>
                  <a:cubicBezTo>
                    <a:pt x="8333" y="22"/>
                    <a:pt x="8211" y="0"/>
                    <a:pt x="8087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4" name="Google Shape;1404;g7457111804_0_105"/>
            <p:cNvSpPr/>
            <p:nvPr/>
          </p:nvSpPr>
          <p:spPr>
            <a:xfrm>
              <a:off x="4808000" y="2887825"/>
              <a:ext cx="435375" cy="248000"/>
            </a:xfrm>
            <a:custGeom>
              <a:rect b="b" l="l" r="r" t="t"/>
              <a:pathLst>
                <a:path extrusionOk="0" h="9920" w="17415">
                  <a:moveTo>
                    <a:pt x="7928" y="0"/>
                  </a:moveTo>
                  <a:cubicBezTo>
                    <a:pt x="7771" y="0"/>
                    <a:pt x="7611" y="35"/>
                    <a:pt x="7492" y="102"/>
                  </a:cubicBezTo>
                  <a:lnTo>
                    <a:pt x="223" y="4303"/>
                  </a:lnTo>
                  <a:cubicBezTo>
                    <a:pt x="11" y="4426"/>
                    <a:pt x="1" y="4640"/>
                    <a:pt x="199" y="4780"/>
                  </a:cubicBezTo>
                  <a:lnTo>
                    <a:pt x="7401" y="9801"/>
                  </a:lnTo>
                  <a:cubicBezTo>
                    <a:pt x="7509" y="9880"/>
                    <a:pt x="7658" y="9919"/>
                    <a:pt x="7805" y="9919"/>
                  </a:cubicBezTo>
                  <a:cubicBezTo>
                    <a:pt x="7925" y="9919"/>
                    <a:pt x="8044" y="9892"/>
                    <a:pt x="8138" y="9839"/>
                  </a:cubicBezTo>
                  <a:lnTo>
                    <a:pt x="17202" y="4607"/>
                  </a:lnTo>
                  <a:cubicBezTo>
                    <a:pt x="17414" y="4484"/>
                    <a:pt x="17404" y="4303"/>
                    <a:pt x="17186" y="4201"/>
                  </a:cubicBezTo>
                  <a:lnTo>
                    <a:pt x="8271" y="67"/>
                  </a:lnTo>
                  <a:cubicBezTo>
                    <a:pt x="8174" y="22"/>
                    <a:pt x="8052" y="0"/>
                    <a:pt x="792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5" name="Google Shape;1405;g7457111804_0_105"/>
            <p:cNvSpPr/>
            <p:nvPr/>
          </p:nvSpPr>
          <p:spPr>
            <a:xfrm>
              <a:off x="5073800" y="3414250"/>
              <a:ext cx="46875" cy="80150"/>
            </a:xfrm>
            <a:custGeom>
              <a:rect b="b" l="l" r="r" t="t"/>
              <a:pathLst>
                <a:path extrusionOk="0" h="3206" w="1875">
                  <a:moveTo>
                    <a:pt x="1" y="0"/>
                  </a:moveTo>
                  <a:lnTo>
                    <a:pt x="1" y="3205"/>
                  </a:lnTo>
                  <a:lnTo>
                    <a:pt x="1874" y="3205"/>
                  </a:lnTo>
                  <a:lnTo>
                    <a:pt x="1874" y="0"/>
                  </a:ln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6" name="Google Shape;1406;g7457111804_0_105"/>
            <p:cNvSpPr/>
            <p:nvPr/>
          </p:nvSpPr>
          <p:spPr>
            <a:xfrm>
              <a:off x="5209375" y="3309875"/>
              <a:ext cx="49100" cy="86475"/>
            </a:xfrm>
            <a:custGeom>
              <a:rect b="b" l="l" r="r" t="t"/>
              <a:pathLst>
                <a:path extrusionOk="0" h="3459" w="1964">
                  <a:moveTo>
                    <a:pt x="93" y="1"/>
                  </a:moveTo>
                  <a:lnTo>
                    <a:pt x="1" y="3394"/>
                  </a:lnTo>
                  <a:lnTo>
                    <a:pt x="1871" y="3458"/>
                  </a:lnTo>
                  <a:lnTo>
                    <a:pt x="1963" y="66"/>
                  </a:lnTo>
                  <a:lnTo>
                    <a:pt x="93" y="1"/>
                  </a:ln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7" name="Google Shape;1407;g7457111804_0_105"/>
            <p:cNvSpPr/>
            <p:nvPr/>
          </p:nvSpPr>
          <p:spPr>
            <a:xfrm>
              <a:off x="5062025" y="3464525"/>
              <a:ext cx="150125" cy="138650"/>
            </a:xfrm>
            <a:custGeom>
              <a:rect b="b" l="l" r="r" t="t"/>
              <a:pathLst>
                <a:path extrusionOk="0" h="5546" w="6005">
                  <a:moveTo>
                    <a:pt x="494" y="1"/>
                  </a:moveTo>
                  <a:cubicBezTo>
                    <a:pt x="378" y="1"/>
                    <a:pt x="280" y="379"/>
                    <a:pt x="192" y="723"/>
                  </a:cubicBezTo>
                  <a:cubicBezTo>
                    <a:pt x="89" y="1116"/>
                    <a:pt x="1" y="1579"/>
                    <a:pt x="75" y="1792"/>
                  </a:cubicBezTo>
                  <a:cubicBezTo>
                    <a:pt x="209" y="2177"/>
                    <a:pt x="775" y="2549"/>
                    <a:pt x="1021" y="2883"/>
                  </a:cubicBezTo>
                  <a:cubicBezTo>
                    <a:pt x="1266" y="3214"/>
                    <a:pt x="1434" y="3897"/>
                    <a:pt x="1895" y="4396"/>
                  </a:cubicBezTo>
                  <a:cubicBezTo>
                    <a:pt x="2366" y="4904"/>
                    <a:pt x="3349" y="5320"/>
                    <a:pt x="4038" y="5484"/>
                  </a:cubicBezTo>
                  <a:cubicBezTo>
                    <a:pt x="4215" y="5525"/>
                    <a:pt x="4398" y="5545"/>
                    <a:pt x="4577" y="5545"/>
                  </a:cubicBezTo>
                  <a:cubicBezTo>
                    <a:pt x="5289" y="5545"/>
                    <a:pt x="5947" y="5228"/>
                    <a:pt x="5976" y="4655"/>
                  </a:cubicBezTo>
                  <a:cubicBezTo>
                    <a:pt x="6004" y="4102"/>
                    <a:pt x="4875" y="3300"/>
                    <a:pt x="4233" y="2713"/>
                  </a:cubicBezTo>
                  <a:cubicBezTo>
                    <a:pt x="3427" y="1979"/>
                    <a:pt x="2540" y="105"/>
                    <a:pt x="2345" y="20"/>
                  </a:cubicBezTo>
                  <a:lnTo>
                    <a:pt x="2345" y="351"/>
                  </a:lnTo>
                  <a:cubicBezTo>
                    <a:pt x="2348" y="535"/>
                    <a:pt x="2013" y="571"/>
                    <a:pt x="1725" y="571"/>
                  </a:cubicBezTo>
                  <a:cubicBezTo>
                    <a:pt x="1654" y="571"/>
                    <a:pt x="1586" y="569"/>
                    <a:pt x="1526" y="566"/>
                  </a:cubicBezTo>
                  <a:cubicBezTo>
                    <a:pt x="1066" y="549"/>
                    <a:pt x="660" y="388"/>
                    <a:pt x="509" y="225"/>
                  </a:cubicBezTo>
                  <a:lnTo>
                    <a:pt x="509" y="3"/>
                  </a:lnTo>
                  <a:cubicBezTo>
                    <a:pt x="504" y="1"/>
                    <a:pt x="499" y="1"/>
                    <a:pt x="49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8" name="Google Shape;1408;g7457111804_0_105"/>
            <p:cNvSpPr/>
            <p:nvPr/>
          </p:nvSpPr>
          <p:spPr>
            <a:xfrm>
              <a:off x="5191800" y="3379225"/>
              <a:ext cx="194500" cy="95425"/>
            </a:xfrm>
            <a:custGeom>
              <a:rect b="b" l="l" r="r" t="t"/>
              <a:pathLst>
                <a:path extrusionOk="0" h="3817" w="7780">
                  <a:moveTo>
                    <a:pt x="712" y="1"/>
                  </a:moveTo>
                  <a:cubicBezTo>
                    <a:pt x="543" y="1"/>
                    <a:pt x="377" y="785"/>
                    <a:pt x="264" y="1302"/>
                  </a:cubicBezTo>
                  <a:cubicBezTo>
                    <a:pt x="155" y="1784"/>
                    <a:pt x="1" y="2346"/>
                    <a:pt x="383" y="2613"/>
                  </a:cubicBezTo>
                  <a:cubicBezTo>
                    <a:pt x="765" y="2876"/>
                    <a:pt x="1711" y="2975"/>
                    <a:pt x="2223" y="3057"/>
                  </a:cubicBezTo>
                  <a:cubicBezTo>
                    <a:pt x="2690" y="3128"/>
                    <a:pt x="3649" y="3565"/>
                    <a:pt x="4277" y="3705"/>
                  </a:cubicBezTo>
                  <a:cubicBezTo>
                    <a:pt x="4628" y="3784"/>
                    <a:pt x="4991" y="3816"/>
                    <a:pt x="5339" y="3816"/>
                  </a:cubicBezTo>
                  <a:cubicBezTo>
                    <a:pt x="6137" y="3816"/>
                    <a:pt x="6852" y="3645"/>
                    <a:pt x="7138" y="3469"/>
                  </a:cubicBezTo>
                  <a:cubicBezTo>
                    <a:pt x="7683" y="3135"/>
                    <a:pt x="7779" y="2538"/>
                    <a:pt x="7393" y="2364"/>
                  </a:cubicBezTo>
                  <a:cubicBezTo>
                    <a:pt x="6779" y="2084"/>
                    <a:pt x="4942" y="1613"/>
                    <a:pt x="4243" y="1261"/>
                  </a:cubicBezTo>
                  <a:cubicBezTo>
                    <a:pt x="3824" y="1053"/>
                    <a:pt x="3243" y="760"/>
                    <a:pt x="2984" y="480"/>
                  </a:cubicBezTo>
                  <a:cubicBezTo>
                    <a:pt x="2772" y="248"/>
                    <a:pt x="2690" y="111"/>
                    <a:pt x="2595" y="108"/>
                  </a:cubicBezTo>
                  <a:lnTo>
                    <a:pt x="2584" y="394"/>
                  </a:lnTo>
                  <a:cubicBezTo>
                    <a:pt x="2410" y="483"/>
                    <a:pt x="2156" y="523"/>
                    <a:pt x="1889" y="523"/>
                  </a:cubicBezTo>
                  <a:cubicBezTo>
                    <a:pt x="1397" y="523"/>
                    <a:pt x="863" y="387"/>
                    <a:pt x="717" y="166"/>
                  </a:cubicBezTo>
                  <a:lnTo>
                    <a:pt x="724" y="2"/>
                  </a:lnTo>
                  <a:cubicBezTo>
                    <a:pt x="720" y="1"/>
                    <a:pt x="716" y="1"/>
                    <a:pt x="71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9" name="Google Shape;1409;g7457111804_0_105"/>
            <p:cNvSpPr/>
            <p:nvPr/>
          </p:nvSpPr>
          <p:spPr>
            <a:xfrm>
              <a:off x="4875075" y="2874925"/>
              <a:ext cx="428125" cy="574100"/>
            </a:xfrm>
            <a:custGeom>
              <a:rect b="b" l="l" r="r" t="t"/>
              <a:pathLst>
                <a:path extrusionOk="0" h="22964" w="17125">
                  <a:moveTo>
                    <a:pt x="8817" y="0"/>
                  </a:moveTo>
                  <a:lnTo>
                    <a:pt x="410" y="2081"/>
                  </a:lnTo>
                  <a:cubicBezTo>
                    <a:pt x="0" y="4976"/>
                    <a:pt x="553" y="5532"/>
                    <a:pt x="3301" y="8300"/>
                  </a:cubicBezTo>
                  <a:cubicBezTo>
                    <a:pt x="4782" y="9792"/>
                    <a:pt x="7164" y="11980"/>
                    <a:pt x="7164" y="11980"/>
                  </a:cubicBezTo>
                  <a:cubicBezTo>
                    <a:pt x="7164" y="11980"/>
                    <a:pt x="7131" y="12901"/>
                    <a:pt x="7110" y="14973"/>
                  </a:cubicBezTo>
                  <a:cubicBezTo>
                    <a:pt x="7093" y="16799"/>
                    <a:pt x="7854" y="22737"/>
                    <a:pt x="7854" y="22737"/>
                  </a:cubicBezTo>
                  <a:cubicBezTo>
                    <a:pt x="7854" y="22737"/>
                    <a:pt x="8392" y="22963"/>
                    <a:pt x="9003" y="22963"/>
                  </a:cubicBezTo>
                  <a:cubicBezTo>
                    <a:pt x="9321" y="22963"/>
                    <a:pt x="9658" y="22902"/>
                    <a:pt x="9949" y="22717"/>
                  </a:cubicBezTo>
                  <a:cubicBezTo>
                    <a:pt x="9949" y="22717"/>
                    <a:pt x="10335" y="18300"/>
                    <a:pt x="10543" y="15997"/>
                  </a:cubicBezTo>
                  <a:cubicBezTo>
                    <a:pt x="10827" y="12877"/>
                    <a:pt x="10973" y="11314"/>
                    <a:pt x="10813" y="10641"/>
                  </a:cubicBezTo>
                  <a:cubicBezTo>
                    <a:pt x="10674" y="10047"/>
                    <a:pt x="7875" y="6515"/>
                    <a:pt x="7229" y="5525"/>
                  </a:cubicBezTo>
                  <a:lnTo>
                    <a:pt x="7229" y="5525"/>
                  </a:lnTo>
                  <a:lnTo>
                    <a:pt x="13175" y="8979"/>
                  </a:lnTo>
                  <a:cubicBezTo>
                    <a:pt x="13175" y="8979"/>
                    <a:pt x="12974" y="10491"/>
                    <a:pt x="13004" y="11621"/>
                  </a:cubicBezTo>
                  <a:cubicBezTo>
                    <a:pt x="13069" y="14099"/>
                    <a:pt x="13373" y="19045"/>
                    <a:pt x="13373" y="19045"/>
                  </a:cubicBezTo>
                  <a:cubicBezTo>
                    <a:pt x="13373" y="19045"/>
                    <a:pt x="14038" y="19343"/>
                    <a:pt x="14670" y="19343"/>
                  </a:cubicBezTo>
                  <a:cubicBezTo>
                    <a:pt x="14942" y="19343"/>
                    <a:pt x="15207" y="19288"/>
                    <a:pt x="15410" y="19130"/>
                  </a:cubicBezTo>
                  <a:cubicBezTo>
                    <a:pt x="15410" y="19130"/>
                    <a:pt x="17124" y="8310"/>
                    <a:pt x="17124" y="7420"/>
                  </a:cubicBezTo>
                  <a:cubicBezTo>
                    <a:pt x="17124" y="6071"/>
                    <a:pt x="11263" y="2044"/>
                    <a:pt x="10154" y="1106"/>
                  </a:cubicBezTo>
                  <a:cubicBezTo>
                    <a:pt x="9519" y="569"/>
                    <a:pt x="8817" y="0"/>
                    <a:pt x="8817" y="0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0" name="Google Shape;1410;g7457111804_0_105"/>
            <p:cNvSpPr/>
            <p:nvPr/>
          </p:nvSpPr>
          <p:spPr>
            <a:xfrm>
              <a:off x="4882250" y="2935150"/>
              <a:ext cx="388250" cy="513850"/>
            </a:xfrm>
            <a:custGeom>
              <a:rect b="b" l="l" r="r" t="t"/>
              <a:pathLst>
                <a:path extrusionOk="0" h="20554" w="15530">
                  <a:moveTo>
                    <a:pt x="79" y="0"/>
                  </a:moveTo>
                  <a:cubicBezTo>
                    <a:pt x="31" y="410"/>
                    <a:pt x="4" y="772"/>
                    <a:pt x="0" y="1096"/>
                  </a:cubicBezTo>
                  <a:cubicBezTo>
                    <a:pt x="0" y="1802"/>
                    <a:pt x="127" y="2352"/>
                    <a:pt x="420" y="2901"/>
                  </a:cubicBezTo>
                  <a:lnTo>
                    <a:pt x="3598" y="1375"/>
                  </a:lnTo>
                  <a:cubicBezTo>
                    <a:pt x="3645" y="1348"/>
                    <a:pt x="3707" y="1334"/>
                    <a:pt x="3768" y="1334"/>
                  </a:cubicBezTo>
                  <a:cubicBezTo>
                    <a:pt x="3829" y="1334"/>
                    <a:pt x="3891" y="1348"/>
                    <a:pt x="3939" y="1375"/>
                  </a:cubicBezTo>
                  <a:lnTo>
                    <a:pt x="4165" y="1506"/>
                  </a:lnTo>
                  <a:lnTo>
                    <a:pt x="5045" y="997"/>
                  </a:lnTo>
                  <a:lnTo>
                    <a:pt x="5045" y="997"/>
                  </a:lnTo>
                  <a:cubicBezTo>
                    <a:pt x="4703" y="1031"/>
                    <a:pt x="4359" y="1044"/>
                    <a:pt x="4021" y="1044"/>
                  </a:cubicBezTo>
                  <a:cubicBezTo>
                    <a:pt x="2257" y="1044"/>
                    <a:pt x="663" y="632"/>
                    <a:pt x="79" y="0"/>
                  </a:cubicBezTo>
                  <a:close/>
                  <a:moveTo>
                    <a:pt x="15530" y="14113"/>
                  </a:moveTo>
                  <a:lnTo>
                    <a:pt x="13021" y="15563"/>
                  </a:lnTo>
                  <a:cubicBezTo>
                    <a:pt x="13058" y="16215"/>
                    <a:pt x="13086" y="16636"/>
                    <a:pt x="13086" y="16636"/>
                  </a:cubicBezTo>
                  <a:cubicBezTo>
                    <a:pt x="13086" y="16636"/>
                    <a:pt x="13751" y="16932"/>
                    <a:pt x="14383" y="16932"/>
                  </a:cubicBezTo>
                  <a:cubicBezTo>
                    <a:pt x="14652" y="16932"/>
                    <a:pt x="14919" y="16877"/>
                    <a:pt x="15123" y="16721"/>
                  </a:cubicBezTo>
                  <a:cubicBezTo>
                    <a:pt x="15123" y="16721"/>
                    <a:pt x="15294" y="15632"/>
                    <a:pt x="15530" y="14113"/>
                  </a:cubicBezTo>
                  <a:close/>
                  <a:moveTo>
                    <a:pt x="9922" y="17352"/>
                  </a:moveTo>
                  <a:lnTo>
                    <a:pt x="7383" y="18816"/>
                  </a:lnTo>
                  <a:cubicBezTo>
                    <a:pt x="7488" y="19714"/>
                    <a:pt x="7567" y="20328"/>
                    <a:pt x="7567" y="20328"/>
                  </a:cubicBezTo>
                  <a:cubicBezTo>
                    <a:pt x="7567" y="20328"/>
                    <a:pt x="8106" y="20553"/>
                    <a:pt x="8717" y="20553"/>
                  </a:cubicBezTo>
                  <a:cubicBezTo>
                    <a:pt x="9035" y="20553"/>
                    <a:pt x="9372" y="20492"/>
                    <a:pt x="9662" y="20308"/>
                  </a:cubicBezTo>
                  <a:cubicBezTo>
                    <a:pt x="9662" y="20308"/>
                    <a:pt x="9782" y="18953"/>
                    <a:pt x="9922" y="17352"/>
                  </a:cubicBezTo>
                  <a:close/>
                </a:path>
              </a:pathLst>
            </a:custGeom>
            <a:solidFill>
              <a:srgbClr val="1B9B8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1" name="Google Shape;1411;g7457111804_0_105"/>
            <p:cNvSpPr/>
            <p:nvPr/>
          </p:nvSpPr>
          <p:spPr>
            <a:xfrm>
              <a:off x="5073025" y="2611250"/>
              <a:ext cx="113000" cy="230400"/>
            </a:xfrm>
            <a:custGeom>
              <a:rect b="b" l="l" r="r" t="t"/>
              <a:pathLst>
                <a:path extrusionOk="0" h="9216" w="4520">
                  <a:moveTo>
                    <a:pt x="1093" y="1"/>
                  </a:moveTo>
                  <a:cubicBezTo>
                    <a:pt x="1093" y="1"/>
                    <a:pt x="1" y="7468"/>
                    <a:pt x="591" y="8032"/>
                  </a:cubicBezTo>
                  <a:cubicBezTo>
                    <a:pt x="916" y="8342"/>
                    <a:pt x="2332" y="8806"/>
                    <a:pt x="3742" y="9216"/>
                  </a:cubicBezTo>
                  <a:lnTo>
                    <a:pt x="4520" y="6977"/>
                  </a:lnTo>
                  <a:cubicBezTo>
                    <a:pt x="3987" y="6660"/>
                    <a:pt x="3403" y="6301"/>
                    <a:pt x="2756" y="5905"/>
                  </a:cubicBezTo>
                  <a:cubicBezTo>
                    <a:pt x="2756" y="5905"/>
                    <a:pt x="3083" y="2956"/>
                    <a:pt x="3083" y="1874"/>
                  </a:cubicBezTo>
                  <a:cubicBezTo>
                    <a:pt x="3083" y="718"/>
                    <a:pt x="2595" y="35"/>
                    <a:pt x="1093" y="1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2" name="Google Shape;1412;g7457111804_0_105"/>
            <p:cNvSpPr/>
            <p:nvPr/>
          </p:nvSpPr>
          <p:spPr>
            <a:xfrm>
              <a:off x="5069725" y="2608425"/>
              <a:ext cx="83700" cy="170275"/>
            </a:xfrm>
            <a:custGeom>
              <a:rect b="b" l="l" r="r" t="t"/>
              <a:pathLst>
                <a:path extrusionOk="0" h="6811" w="3348">
                  <a:moveTo>
                    <a:pt x="979" y="1"/>
                  </a:moveTo>
                  <a:lnTo>
                    <a:pt x="0" y="6803"/>
                  </a:lnTo>
                  <a:cubicBezTo>
                    <a:pt x="112" y="6808"/>
                    <a:pt x="220" y="6811"/>
                    <a:pt x="325" y="6811"/>
                  </a:cubicBezTo>
                  <a:cubicBezTo>
                    <a:pt x="2192" y="6811"/>
                    <a:pt x="3031" y="6021"/>
                    <a:pt x="3031" y="6021"/>
                  </a:cubicBezTo>
                  <a:cubicBezTo>
                    <a:pt x="3031" y="6021"/>
                    <a:pt x="3225" y="3493"/>
                    <a:pt x="3283" y="2516"/>
                  </a:cubicBezTo>
                  <a:cubicBezTo>
                    <a:pt x="3341" y="1540"/>
                    <a:pt x="3348" y="1110"/>
                    <a:pt x="2774" y="560"/>
                  </a:cubicBezTo>
                  <a:cubicBezTo>
                    <a:pt x="2222" y="35"/>
                    <a:pt x="979" y="1"/>
                    <a:pt x="979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3" name="Google Shape;1413;g7457111804_0_105"/>
            <p:cNvSpPr/>
            <p:nvPr/>
          </p:nvSpPr>
          <p:spPr>
            <a:xfrm>
              <a:off x="4884125" y="2611250"/>
              <a:ext cx="261700" cy="350050"/>
            </a:xfrm>
            <a:custGeom>
              <a:rect b="b" l="l" r="r" t="t"/>
              <a:pathLst>
                <a:path extrusionOk="0" h="14002" w="10468">
                  <a:moveTo>
                    <a:pt x="6331" y="1"/>
                  </a:moveTo>
                  <a:lnTo>
                    <a:pt x="3693" y="447"/>
                  </a:lnTo>
                  <a:cubicBezTo>
                    <a:pt x="3714" y="447"/>
                    <a:pt x="2946" y="759"/>
                    <a:pt x="2407" y="1567"/>
                  </a:cubicBezTo>
                  <a:cubicBezTo>
                    <a:pt x="1963" y="2236"/>
                    <a:pt x="646" y="5612"/>
                    <a:pt x="0" y="12953"/>
                  </a:cubicBezTo>
                  <a:cubicBezTo>
                    <a:pt x="583" y="13587"/>
                    <a:pt x="2178" y="14001"/>
                    <a:pt x="3949" y="14001"/>
                  </a:cubicBezTo>
                  <a:cubicBezTo>
                    <a:pt x="6172" y="14001"/>
                    <a:pt x="8673" y="13347"/>
                    <a:pt x="9792" y="11653"/>
                  </a:cubicBezTo>
                  <a:cubicBezTo>
                    <a:pt x="9792" y="11653"/>
                    <a:pt x="10468" y="5550"/>
                    <a:pt x="10455" y="4092"/>
                  </a:cubicBezTo>
                  <a:cubicBezTo>
                    <a:pt x="10444" y="3082"/>
                    <a:pt x="10417" y="642"/>
                    <a:pt x="8649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4" name="Google Shape;1414;g7457111804_0_105"/>
            <p:cNvSpPr/>
            <p:nvPr/>
          </p:nvSpPr>
          <p:spPr>
            <a:xfrm>
              <a:off x="5036850" y="2401025"/>
              <a:ext cx="136200" cy="132925"/>
            </a:xfrm>
            <a:custGeom>
              <a:rect b="b" l="l" r="r" t="t"/>
              <a:pathLst>
                <a:path extrusionOk="0" h="5317" w="5448">
                  <a:moveTo>
                    <a:pt x="2726" y="0"/>
                  </a:moveTo>
                  <a:cubicBezTo>
                    <a:pt x="1313" y="0"/>
                    <a:pt x="135" y="1110"/>
                    <a:pt x="69" y="2533"/>
                  </a:cubicBezTo>
                  <a:cubicBezTo>
                    <a:pt x="0" y="4000"/>
                    <a:pt x="1131" y="5246"/>
                    <a:pt x="2598" y="5314"/>
                  </a:cubicBezTo>
                  <a:cubicBezTo>
                    <a:pt x="2640" y="5316"/>
                    <a:pt x="2683" y="5317"/>
                    <a:pt x="2725" y="5317"/>
                  </a:cubicBezTo>
                  <a:cubicBezTo>
                    <a:pt x="4137" y="5317"/>
                    <a:pt x="5310" y="4206"/>
                    <a:pt x="5380" y="2785"/>
                  </a:cubicBezTo>
                  <a:cubicBezTo>
                    <a:pt x="5448" y="1317"/>
                    <a:pt x="4315" y="75"/>
                    <a:pt x="2851" y="3"/>
                  </a:cubicBezTo>
                  <a:cubicBezTo>
                    <a:pt x="2809" y="1"/>
                    <a:pt x="2767" y="0"/>
                    <a:pt x="272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5" name="Google Shape;1415;g7457111804_0_105"/>
            <p:cNvSpPr/>
            <p:nvPr/>
          </p:nvSpPr>
          <p:spPr>
            <a:xfrm>
              <a:off x="4987975" y="2509275"/>
              <a:ext cx="25975" cy="70875"/>
            </a:xfrm>
            <a:custGeom>
              <a:rect b="b" l="l" r="r" t="t"/>
              <a:pathLst>
                <a:path extrusionOk="0" h="2835" w="1039">
                  <a:moveTo>
                    <a:pt x="0" y="1"/>
                  </a:moveTo>
                  <a:cubicBezTo>
                    <a:pt x="0" y="1"/>
                    <a:pt x="334" y="2042"/>
                    <a:pt x="492" y="2380"/>
                  </a:cubicBezTo>
                  <a:cubicBezTo>
                    <a:pt x="649" y="2721"/>
                    <a:pt x="1000" y="2834"/>
                    <a:pt x="1000" y="2834"/>
                  </a:cubicBezTo>
                  <a:lnTo>
                    <a:pt x="1038" y="141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6" name="Google Shape;1416;g7457111804_0_105"/>
            <p:cNvSpPr/>
            <p:nvPr/>
          </p:nvSpPr>
          <p:spPr>
            <a:xfrm>
              <a:off x="4974650" y="2437175"/>
              <a:ext cx="33475" cy="75375"/>
            </a:xfrm>
            <a:custGeom>
              <a:rect b="b" l="l" r="r" t="t"/>
              <a:pathLst>
                <a:path extrusionOk="0" h="3015" w="1339">
                  <a:moveTo>
                    <a:pt x="1050" y="1"/>
                  </a:moveTo>
                  <a:cubicBezTo>
                    <a:pt x="883" y="1"/>
                    <a:pt x="612" y="42"/>
                    <a:pt x="373" y="264"/>
                  </a:cubicBezTo>
                  <a:cubicBezTo>
                    <a:pt x="1" y="608"/>
                    <a:pt x="144" y="1752"/>
                    <a:pt x="533" y="2885"/>
                  </a:cubicBezTo>
                  <a:lnTo>
                    <a:pt x="1338" y="3015"/>
                  </a:lnTo>
                  <a:lnTo>
                    <a:pt x="1209" y="15"/>
                  </a:lnTo>
                  <a:cubicBezTo>
                    <a:pt x="1209" y="15"/>
                    <a:pt x="1147" y="1"/>
                    <a:pt x="105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7" name="Google Shape;1417;g7457111804_0_105"/>
            <p:cNvSpPr/>
            <p:nvPr/>
          </p:nvSpPr>
          <p:spPr>
            <a:xfrm>
              <a:off x="4960925" y="2410500"/>
              <a:ext cx="200625" cy="239050"/>
            </a:xfrm>
            <a:custGeom>
              <a:rect b="b" l="l" r="r" t="t"/>
              <a:pathLst>
                <a:path extrusionOk="0" h="9562" w="8025">
                  <a:moveTo>
                    <a:pt x="5218" y="0"/>
                  </a:moveTo>
                  <a:cubicBezTo>
                    <a:pt x="4521" y="0"/>
                    <a:pt x="3809" y="184"/>
                    <a:pt x="3253" y="498"/>
                  </a:cubicBezTo>
                  <a:cubicBezTo>
                    <a:pt x="1673" y="1392"/>
                    <a:pt x="2130" y="4095"/>
                    <a:pt x="2130" y="4095"/>
                  </a:cubicBezTo>
                  <a:cubicBezTo>
                    <a:pt x="2110" y="4105"/>
                    <a:pt x="2090" y="4110"/>
                    <a:pt x="2070" y="4110"/>
                  </a:cubicBezTo>
                  <a:cubicBezTo>
                    <a:pt x="1913" y="4110"/>
                    <a:pt x="1725" y="3835"/>
                    <a:pt x="1556" y="3641"/>
                  </a:cubicBezTo>
                  <a:cubicBezTo>
                    <a:pt x="1452" y="3522"/>
                    <a:pt x="1212" y="3372"/>
                    <a:pt x="957" y="3372"/>
                  </a:cubicBezTo>
                  <a:cubicBezTo>
                    <a:pt x="747" y="3372"/>
                    <a:pt x="527" y="3474"/>
                    <a:pt x="365" y="3778"/>
                  </a:cubicBezTo>
                  <a:cubicBezTo>
                    <a:pt x="0" y="4460"/>
                    <a:pt x="577" y="5416"/>
                    <a:pt x="1085" y="5604"/>
                  </a:cubicBezTo>
                  <a:cubicBezTo>
                    <a:pt x="1279" y="5675"/>
                    <a:pt x="1438" y="5703"/>
                    <a:pt x="1568" y="5703"/>
                  </a:cubicBezTo>
                  <a:cubicBezTo>
                    <a:pt x="2023" y="5703"/>
                    <a:pt x="2120" y="5362"/>
                    <a:pt x="2120" y="5361"/>
                  </a:cubicBezTo>
                  <a:lnTo>
                    <a:pt x="2120" y="5361"/>
                  </a:lnTo>
                  <a:lnTo>
                    <a:pt x="2034" y="8567"/>
                  </a:lnTo>
                  <a:cubicBezTo>
                    <a:pt x="2454" y="9081"/>
                    <a:pt x="3557" y="9562"/>
                    <a:pt x="4296" y="9562"/>
                  </a:cubicBezTo>
                  <a:cubicBezTo>
                    <a:pt x="4837" y="9562"/>
                    <a:pt x="5184" y="9305"/>
                    <a:pt x="4929" y="8617"/>
                  </a:cubicBezTo>
                  <a:lnTo>
                    <a:pt x="4970" y="7642"/>
                  </a:lnTo>
                  <a:cubicBezTo>
                    <a:pt x="4970" y="7642"/>
                    <a:pt x="5597" y="7767"/>
                    <a:pt x="6015" y="7767"/>
                  </a:cubicBezTo>
                  <a:cubicBezTo>
                    <a:pt x="6069" y="7767"/>
                    <a:pt x="6119" y="7765"/>
                    <a:pt x="6164" y="7761"/>
                  </a:cubicBezTo>
                  <a:cubicBezTo>
                    <a:pt x="6823" y="7689"/>
                    <a:pt x="7256" y="7195"/>
                    <a:pt x="7489" y="6498"/>
                  </a:cubicBezTo>
                  <a:cubicBezTo>
                    <a:pt x="7860" y="5379"/>
                    <a:pt x="8024" y="4468"/>
                    <a:pt x="7860" y="2222"/>
                  </a:cubicBezTo>
                  <a:cubicBezTo>
                    <a:pt x="7743" y="628"/>
                    <a:pt x="6505" y="0"/>
                    <a:pt x="5218" y="0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8" name="Google Shape;1418;g7457111804_0_105"/>
            <p:cNvSpPr/>
            <p:nvPr/>
          </p:nvSpPr>
          <p:spPr>
            <a:xfrm>
              <a:off x="4993075" y="2390825"/>
              <a:ext cx="185800" cy="130125"/>
            </a:xfrm>
            <a:custGeom>
              <a:rect b="b" l="l" r="r" t="t"/>
              <a:pathLst>
                <a:path extrusionOk="0" h="5205" w="7432">
                  <a:moveTo>
                    <a:pt x="2460" y="0"/>
                  </a:moveTo>
                  <a:cubicBezTo>
                    <a:pt x="1682" y="0"/>
                    <a:pt x="1127" y="384"/>
                    <a:pt x="800" y="712"/>
                  </a:cubicBezTo>
                  <a:cubicBezTo>
                    <a:pt x="230" y="1282"/>
                    <a:pt x="472" y="1869"/>
                    <a:pt x="472" y="1869"/>
                  </a:cubicBezTo>
                  <a:cubicBezTo>
                    <a:pt x="472" y="1869"/>
                    <a:pt x="1" y="4159"/>
                    <a:pt x="270" y="4428"/>
                  </a:cubicBezTo>
                  <a:cubicBezTo>
                    <a:pt x="465" y="4623"/>
                    <a:pt x="759" y="5115"/>
                    <a:pt x="834" y="5156"/>
                  </a:cubicBezTo>
                  <a:cubicBezTo>
                    <a:pt x="896" y="5189"/>
                    <a:pt x="949" y="5204"/>
                    <a:pt x="997" y="5204"/>
                  </a:cubicBezTo>
                  <a:cubicBezTo>
                    <a:pt x="1429" y="5204"/>
                    <a:pt x="1298" y="3913"/>
                    <a:pt x="1458" y="3285"/>
                  </a:cubicBezTo>
                  <a:cubicBezTo>
                    <a:pt x="1641" y="2558"/>
                    <a:pt x="1722" y="2255"/>
                    <a:pt x="1969" y="2255"/>
                  </a:cubicBezTo>
                  <a:cubicBezTo>
                    <a:pt x="1990" y="2255"/>
                    <a:pt x="2012" y="2257"/>
                    <a:pt x="2035" y="2261"/>
                  </a:cubicBezTo>
                  <a:cubicBezTo>
                    <a:pt x="2237" y="2298"/>
                    <a:pt x="3035" y="2584"/>
                    <a:pt x="4484" y="2584"/>
                  </a:cubicBezTo>
                  <a:cubicBezTo>
                    <a:pt x="4627" y="2584"/>
                    <a:pt x="4777" y="2582"/>
                    <a:pt x="4933" y="2575"/>
                  </a:cubicBezTo>
                  <a:cubicBezTo>
                    <a:pt x="5724" y="2544"/>
                    <a:pt x="6113" y="2408"/>
                    <a:pt x="6492" y="2190"/>
                  </a:cubicBezTo>
                  <a:cubicBezTo>
                    <a:pt x="6868" y="1971"/>
                    <a:pt x="7104" y="1674"/>
                    <a:pt x="7253" y="1353"/>
                  </a:cubicBezTo>
                  <a:cubicBezTo>
                    <a:pt x="7431" y="978"/>
                    <a:pt x="7428" y="561"/>
                    <a:pt x="7394" y="176"/>
                  </a:cubicBezTo>
                  <a:lnTo>
                    <a:pt x="7394" y="176"/>
                  </a:lnTo>
                  <a:cubicBezTo>
                    <a:pt x="6954" y="368"/>
                    <a:pt x="6296" y="468"/>
                    <a:pt x="5702" y="468"/>
                  </a:cubicBezTo>
                  <a:cubicBezTo>
                    <a:pt x="5516" y="468"/>
                    <a:pt x="5336" y="458"/>
                    <a:pt x="5171" y="438"/>
                  </a:cubicBezTo>
                  <a:cubicBezTo>
                    <a:pt x="4591" y="370"/>
                    <a:pt x="3824" y="248"/>
                    <a:pt x="3032" y="66"/>
                  </a:cubicBezTo>
                  <a:cubicBezTo>
                    <a:pt x="2829" y="21"/>
                    <a:pt x="2639" y="0"/>
                    <a:pt x="246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9" name="Google Shape;1419;g7457111804_0_105"/>
            <p:cNvSpPr/>
            <p:nvPr/>
          </p:nvSpPr>
          <p:spPr>
            <a:xfrm>
              <a:off x="4980800" y="2420450"/>
              <a:ext cx="27750" cy="21550"/>
            </a:xfrm>
            <a:custGeom>
              <a:rect b="b" l="l" r="r" t="t"/>
              <a:pathLst>
                <a:path extrusionOk="0" h="862" w="1110">
                  <a:moveTo>
                    <a:pt x="482" y="1"/>
                  </a:moveTo>
                  <a:cubicBezTo>
                    <a:pt x="291" y="1"/>
                    <a:pt x="104" y="104"/>
                    <a:pt x="1" y="288"/>
                  </a:cubicBezTo>
                  <a:lnTo>
                    <a:pt x="956" y="861"/>
                  </a:lnTo>
                  <a:cubicBezTo>
                    <a:pt x="1110" y="589"/>
                    <a:pt x="1021" y="236"/>
                    <a:pt x="755" y="77"/>
                  </a:cubicBezTo>
                  <a:cubicBezTo>
                    <a:pt x="669" y="25"/>
                    <a:pt x="575" y="1"/>
                    <a:pt x="48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0" name="Google Shape;1420;g7457111804_0_105"/>
            <p:cNvSpPr/>
            <p:nvPr/>
          </p:nvSpPr>
          <p:spPr>
            <a:xfrm>
              <a:off x="5019875" y="2566875"/>
              <a:ext cx="65300" cy="44400"/>
            </a:xfrm>
            <a:custGeom>
              <a:rect b="b" l="l" r="r" t="t"/>
              <a:pathLst>
                <a:path extrusionOk="0" h="1776" w="2612">
                  <a:moveTo>
                    <a:pt x="0" y="1"/>
                  </a:moveTo>
                  <a:cubicBezTo>
                    <a:pt x="0" y="1"/>
                    <a:pt x="76" y="438"/>
                    <a:pt x="362" y="840"/>
                  </a:cubicBezTo>
                  <a:cubicBezTo>
                    <a:pt x="714" y="1335"/>
                    <a:pt x="2595" y="1776"/>
                    <a:pt x="2595" y="1776"/>
                  </a:cubicBezTo>
                  <a:lnTo>
                    <a:pt x="2612" y="1387"/>
                  </a:lnTo>
                  <a:cubicBezTo>
                    <a:pt x="2612" y="1387"/>
                    <a:pt x="1171" y="1025"/>
                    <a:pt x="673" y="732"/>
                  </a:cubicBezTo>
                  <a:cubicBezTo>
                    <a:pt x="342" y="533"/>
                    <a:pt x="76" y="206"/>
                    <a:pt x="0" y="1"/>
                  </a:cubicBez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1" name="Google Shape;1421;g7457111804_0_105"/>
            <p:cNvSpPr/>
            <p:nvPr/>
          </p:nvSpPr>
          <p:spPr>
            <a:xfrm>
              <a:off x="5079350" y="2502800"/>
              <a:ext cx="15050" cy="15225"/>
            </a:xfrm>
            <a:custGeom>
              <a:rect b="b" l="l" r="r" t="t"/>
              <a:pathLst>
                <a:path extrusionOk="0" h="609" w="602">
                  <a:moveTo>
                    <a:pt x="305" y="1"/>
                  </a:moveTo>
                  <a:cubicBezTo>
                    <a:pt x="147" y="1"/>
                    <a:pt x="17" y="128"/>
                    <a:pt x="11" y="291"/>
                  </a:cubicBezTo>
                  <a:cubicBezTo>
                    <a:pt x="0" y="458"/>
                    <a:pt x="127" y="598"/>
                    <a:pt x="287" y="608"/>
                  </a:cubicBezTo>
                  <a:cubicBezTo>
                    <a:pt x="291" y="608"/>
                    <a:pt x="295" y="608"/>
                    <a:pt x="300" y="608"/>
                  </a:cubicBezTo>
                  <a:cubicBezTo>
                    <a:pt x="455" y="608"/>
                    <a:pt x="588" y="480"/>
                    <a:pt x="594" y="318"/>
                  </a:cubicBezTo>
                  <a:cubicBezTo>
                    <a:pt x="601" y="151"/>
                    <a:pt x="478" y="7"/>
                    <a:pt x="318" y="1"/>
                  </a:cubicBezTo>
                  <a:cubicBezTo>
                    <a:pt x="313" y="1"/>
                    <a:pt x="309" y="1"/>
                    <a:pt x="30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2" name="Google Shape;1422;g7457111804_0_105"/>
            <p:cNvSpPr/>
            <p:nvPr/>
          </p:nvSpPr>
          <p:spPr>
            <a:xfrm>
              <a:off x="5069875" y="2480275"/>
              <a:ext cx="18200" cy="13150"/>
            </a:xfrm>
            <a:custGeom>
              <a:rect b="b" l="l" r="r" t="t"/>
              <a:pathLst>
                <a:path extrusionOk="0" h="526" w="728">
                  <a:moveTo>
                    <a:pt x="403" y="0"/>
                  </a:moveTo>
                  <a:cubicBezTo>
                    <a:pt x="353" y="0"/>
                    <a:pt x="302" y="11"/>
                    <a:pt x="253" y="34"/>
                  </a:cubicBezTo>
                  <a:cubicBezTo>
                    <a:pt x="76" y="124"/>
                    <a:pt x="1" y="342"/>
                    <a:pt x="86" y="526"/>
                  </a:cubicBezTo>
                  <a:lnTo>
                    <a:pt x="727" y="212"/>
                  </a:lnTo>
                  <a:cubicBezTo>
                    <a:pt x="665" y="78"/>
                    <a:pt x="537" y="0"/>
                    <a:pt x="40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3" name="Google Shape;1423;g7457111804_0_105"/>
            <p:cNvSpPr/>
            <p:nvPr/>
          </p:nvSpPr>
          <p:spPr>
            <a:xfrm>
              <a:off x="5082075" y="2557600"/>
              <a:ext cx="18275" cy="12700"/>
            </a:xfrm>
            <a:custGeom>
              <a:rect b="b" l="l" r="r" t="t"/>
              <a:pathLst>
                <a:path extrusionOk="0" h="508" w="731">
                  <a:moveTo>
                    <a:pt x="75" y="0"/>
                  </a:moveTo>
                  <a:lnTo>
                    <a:pt x="75" y="0"/>
                  </a:lnTo>
                  <a:cubicBezTo>
                    <a:pt x="1" y="188"/>
                    <a:pt x="86" y="402"/>
                    <a:pt x="267" y="481"/>
                  </a:cubicBezTo>
                  <a:cubicBezTo>
                    <a:pt x="311" y="499"/>
                    <a:pt x="356" y="508"/>
                    <a:pt x="401" y="508"/>
                  </a:cubicBezTo>
                  <a:cubicBezTo>
                    <a:pt x="541" y="508"/>
                    <a:pt x="674" y="422"/>
                    <a:pt x="731" y="279"/>
                  </a:cubicBezTo>
                  <a:lnTo>
                    <a:pt x="75" y="0"/>
                  </a:ln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4" name="Google Shape;1424;g7457111804_0_105"/>
            <p:cNvSpPr/>
            <p:nvPr/>
          </p:nvSpPr>
          <p:spPr>
            <a:xfrm>
              <a:off x="5137625" y="2477750"/>
              <a:ext cx="16825" cy="15000"/>
            </a:xfrm>
            <a:custGeom>
              <a:rect b="b" l="l" r="r" t="t"/>
              <a:pathLst>
                <a:path extrusionOk="0" h="600" w="673">
                  <a:moveTo>
                    <a:pt x="275" y="0"/>
                  </a:moveTo>
                  <a:cubicBezTo>
                    <a:pt x="172" y="0"/>
                    <a:pt x="70" y="46"/>
                    <a:pt x="0" y="135"/>
                  </a:cubicBezTo>
                  <a:lnTo>
                    <a:pt x="547" y="600"/>
                  </a:lnTo>
                  <a:cubicBezTo>
                    <a:pt x="673" y="443"/>
                    <a:pt x="649" y="211"/>
                    <a:pt x="499" y="81"/>
                  </a:cubicBezTo>
                  <a:cubicBezTo>
                    <a:pt x="433" y="27"/>
                    <a:pt x="354" y="0"/>
                    <a:pt x="27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5" name="Google Shape;1425;g7457111804_0_105"/>
            <p:cNvSpPr/>
            <p:nvPr/>
          </p:nvSpPr>
          <p:spPr>
            <a:xfrm>
              <a:off x="5132175" y="2500150"/>
              <a:ext cx="15025" cy="15150"/>
            </a:xfrm>
            <a:custGeom>
              <a:rect b="b" l="l" r="r" t="t"/>
              <a:pathLst>
                <a:path extrusionOk="0" h="606" w="601">
                  <a:moveTo>
                    <a:pt x="296" y="1"/>
                  </a:moveTo>
                  <a:cubicBezTo>
                    <a:pt x="143" y="1"/>
                    <a:pt x="16" y="126"/>
                    <a:pt x="7" y="288"/>
                  </a:cubicBezTo>
                  <a:cubicBezTo>
                    <a:pt x="0" y="455"/>
                    <a:pt x="123" y="598"/>
                    <a:pt x="287" y="605"/>
                  </a:cubicBezTo>
                  <a:cubicBezTo>
                    <a:pt x="293" y="605"/>
                    <a:pt x="299" y="606"/>
                    <a:pt x="305" y="606"/>
                  </a:cubicBezTo>
                  <a:cubicBezTo>
                    <a:pt x="457" y="606"/>
                    <a:pt x="584" y="479"/>
                    <a:pt x="590" y="318"/>
                  </a:cubicBezTo>
                  <a:cubicBezTo>
                    <a:pt x="601" y="151"/>
                    <a:pt x="475" y="8"/>
                    <a:pt x="314" y="1"/>
                  </a:cubicBezTo>
                  <a:cubicBezTo>
                    <a:pt x="308" y="1"/>
                    <a:pt x="302" y="1"/>
                    <a:pt x="29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6" name="Google Shape;1426;g7457111804_0_105"/>
            <p:cNvSpPr/>
            <p:nvPr/>
          </p:nvSpPr>
          <p:spPr>
            <a:xfrm>
              <a:off x="5108800" y="2500075"/>
              <a:ext cx="26725" cy="43875"/>
            </a:xfrm>
            <a:custGeom>
              <a:rect b="b" l="l" r="r" t="t"/>
              <a:pathLst>
                <a:path extrusionOk="0" h="1755" w="1069">
                  <a:moveTo>
                    <a:pt x="242" y="0"/>
                  </a:moveTo>
                  <a:lnTo>
                    <a:pt x="0" y="1755"/>
                  </a:lnTo>
                  <a:lnTo>
                    <a:pt x="1068" y="1690"/>
                  </a:lnTo>
                  <a:lnTo>
                    <a:pt x="242" y="0"/>
                  </a:ln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7" name="Google Shape;1427;g7457111804_0_105"/>
            <p:cNvSpPr/>
            <p:nvPr/>
          </p:nvSpPr>
          <p:spPr>
            <a:xfrm>
              <a:off x="4531400" y="2785825"/>
              <a:ext cx="1194050" cy="689200"/>
            </a:xfrm>
            <a:custGeom>
              <a:rect b="b" l="l" r="r" t="t"/>
              <a:pathLst>
                <a:path extrusionOk="0" h="27568" w="47762">
                  <a:moveTo>
                    <a:pt x="31158" y="1"/>
                  </a:moveTo>
                  <a:lnTo>
                    <a:pt x="0" y="17984"/>
                  </a:lnTo>
                  <a:lnTo>
                    <a:pt x="16604" y="27568"/>
                  </a:lnTo>
                  <a:lnTo>
                    <a:pt x="47761" y="9588"/>
                  </a:lnTo>
                  <a:lnTo>
                    <a:pt x="31158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8" name="Google Shape;1428;g7457111804_0_105"/>
            <p:cNvSpPr/>
            <p:nvPr/>
          </p:nvSpPr>
          <p:spPr>
            <a:xfrm>
              <a:off x="4531400" y="3235400"/>
              <a:ext cx="415125" cy="718900"/>
            </a:xfrm>
            <a:custGeom>
              <a:rect b="b" l="l" r="r" t="t"/>
              <a:pathLst>
                <a:path extrusionOk="0" h="28756" w="16605">
                  <a:moveTo>
                    <a:pt x="0" y="1"/>
                  </a:moveTo>
                  <a:lnTo>
                    <a:pt x="0" y="19168"/>
                  </a:lnTo>
                  <a:lnTo>
                    <a:pt x="874" y="19673"/>
                  </a:lnTo>
                  <a:lnTo>
                    <a:pt x="874" y="6557"/>
                  </a:lnTo>
                  <a:lnTo>
                    <a:pt x="15731" y="15134"/>
                  </a:lnTo>
                  <a:lnTo>
                    <a:pt x="15731" y="28250"/>
                  </a:lnTo>
                  <a:lnTo>
                    <a:pt x="16604" y="28755"/>
                  </a:lnTo>
                  <a:lnTo>
                    <a:pt x="16604" y="958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9" name="Google Shape;1429;g7457111804_0_105"/>
            <p:cNvSpPr/>
            <p:nvPr/>
          </p:nvSpPr>
          <p:spPr>
            <a:xfrm>
              <a:off x="4553250" y="3399325"/>
              <a:ext cx="21850" cy="327900"/>
            </a:xfrm>
            <a:custGeom>
              <a:rect b="b" l="l" r="r" t="t"/>
              <a:pathLst>
                <a:path extrusionOk="0" h="13116" w="874">
                  <a:moveTo>
                    <a:pt x="0" y="0"/>
                  </a:moveTo>
                  <a:lnTo>
                    <a:pt x="0" y="13116"/>
                  </a:lnTo>
                  <a:lnTo>
                    <a:pt x="873" y="12611"/>
                  </a:lnTo>
                  <a:lnTo>
                    <a:pt x="873" y="5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g7457111804_0_105"/>
            <p:cNvSpPr/>
            <p:nvPr/>
          </p:nvSpPr>
          <p:spPr>
            <a:xfrm>
              <a:off x="4946500" y="3025500"/>
              <a:ext cx="778950" cy="928800"/>
            </a:xfrm>
            <a:custGeom>
              <a:rect b="b" l="l" r="r" t="t"/>
              <a:pathLst>
                <a:path extrusionOk="0" h="37152" w="31158">
                  <a:moveTo>
                    <a:pt x="31157" y="1"/>
                  </a:moveTo>
                  <a:lnTo>
                    <a:pt x="0" y="17981"/>
                  </a:lnTo>
                  <a:lnTo>
                    <a:pt x="0" y="37151"/>
                  </a:lnTo>
                  <a:lnTo>
                    <a:pt x="874" y="36646"/>
                  </a:lnTo>
                  <a:lnTo>
                    <a:pt x="874" y="23530"/>
                  </a:lnTo>
                  <a:lnTo>
                    <a:pt x="30284" y="6557"/>
                  </a:lnTo>
                  <a:lnTo>
                    <a:pt x="30284" y="19673"/>
                  </a:lnTo>
                  <a:lnTo>
                    <a:pt x="31157" y="19168"/>
                  </a:lnTo>
                  <a:lnTo>
                    <a:pt x="31157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g7457111804_0_105"/>
            <p:cNvSpPr/>
            <p:nvPr/>
          </p:nvSpPr>
          <p:spPr>
            <a:xfrm>
              <a:off x="5681750" y="3189425"/>
              <a:ext cx="21875" cy="327900"/>
            </a:xfrm>
            <a:custGeom>
              <a:rect b="b" l="l" r="r" t="t"/>
              <a:pathLst>
                <a:path extrusionOk="0" h="13116" w="875">
                  <a:moveTo>
                    <a:pt x="874" y="0"/>
                  </a:moveTo>
                  <a:lnTo>
                    <a:pt x="0" y="505"/>
                  </a:lnTo>
                  <a:lnTo>
                    <a:pt x="0" y="12611"/>
                  </a:lnTo>
                  <a:lnTo>
                    <a:pt x="874" y="13116"/>
                  </a:lnTo>
                  <a:lnTo>
                    <a:pt x="874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g7457111804_0_105"/>
            <p:cNvSpPr/>
            <p:nvPr/>
          </p:nvSpPr>
          <p:spPr>
            <a:xfrm>
              <a:off x="4644175" y="3115625"/>
              <a:ext cx="301675" cy="173450"/>
            </a:xfrm>
            <a:custGeom>
              <a:rect b="b" l="l" r="r" t="t"/>
              <a:pathLst>
                <a:path extrusionOk="0" h="6938" w="12067">
                  <a:moveTo>
                    <a:pt x="6908" y="1"/>
                  </a:moveTo>
                  <a:cubicBezTo>
                    <a:pt x="6840" y="1"/>
                    <a:pt x="6773" y="15"/>
                    <a:pt x="6722" y="44"/>
                  </a:cubicBezTo>
                  <a:lnTo>
                    <a:pt x="103" y="3867"/>
                  </a:lnTo>
                  <a:cubicBezTo>
                    <a:pt x="1" y="3924"/>
                    <a:pt x="1" y="4020"/>
                    <a:pt x="103" y="4082"/>
                  </a:cubicBezTo>
                  <a:lnTo>
                    <a:pt x="4974" y="6894"/>
                  </a:lnTo>
                  <a:cubicBezTo>
                    <a:pt x="5025" y="6923"/>
                    <a:pt x="5092" y="6937"/>
                    <a:pt x="5160" y="6937"/>
                  </a:cubicBezTo>
                  <a:cubicBezTo>
                    <a:pt x="5227" y="6937"/>
                    <a:pt x="5294" y="6923"/>
                    <a:pt x="5346" y="6894"/>
                  </a:cubicBezTo>
                  <a:lnTo>
                    <a:pt x="11964" y="3072"/>
                  </a:lnTo>
                  <a:cubicBezTo>
                    <a:pt x="12066" y="3014"/>
                    <a:pt x="12066" y="2918"/>
                    <a:pt x="11964" y="2856"/>
                  </a:cubicBezTo>
                  <a:lnTo>
                    <a:pt x="7094" y="44"/>
                  </a:lnTo>
                  <a:cubicBezTo>
                    <a:pt x="7042" y="15"/>
                    <a:pt x="6975" y="1"/>
                    <a:pt x="6908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g7457111804_0_105"/>
            <p:cNvSpPr/>
            <p:nvPr/>
          </p:nvSpPr>
          <p:spPr>
            <a:xfrm>
              <a:off x="4652900" y="3115625"/>
              <a:ext cx="284250" cy="161000"/>
            </a:xfrm>
            <a:custGeom>
              <a:rect b="b" l="l" r="r" t="t"/>
              <a:pathLst>
                <a:path extrusionOk="0" h="6440" w="11370">
                  <a:moveTo>
                    <a:pt x="6559" y="1"/>
                  </a:moveTo>
                  <a:cubicBezTo>
                    <a:pt x="6491" y="1"/>
                    <a:pt x="6424" y="15"/>
                    <a:pt x="6373" y="44"/>
                  </a:cubicBezTo>
                  <a:lnTo>
                    <a:pt x="0" y="3724"/>
                  </a:lnTo>
                  <a:lnTo>
                    <a:pt x="4625" y="6396"/>
                  </a:lnTo>
                  <a:cubicBezTo>
                    <a:pt x="4676" y="6425"/>
                    <a:pt x="4743" y="6439"/>
                    <a:pt x="4811" y="6439"/>
                  </a:cubicBezTo>
                  <a:cubicBezTo>
                    <a:pt x="4878" y="6439"/>
                    <a:pt x="4945" y="6425"/>
                    <a:pt x="4997" y="6396"/>
                  </a:cubicBezTo>
                  <a:lnTo>
                    <a:pt x="11369" y="2716"/>
                  </a:lnTo>
                  <a:lnTo>
                    <a:pt x="6745" y="44"/>
                  </a:lnTo>
                  <a:cubicBezTo>
                    <a:pt x="6693" y="15"/>
                    <a:pt x="6626" y="1"/>
                    <a:pt x="6559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g7457111804_0_105"/>
            <p:cNvSpPr/>
            <p:nvPr/>
          </p:nvSpPr>
          <p:spPr>
            <a:xfrm>
              <a:off x="4644175" y="3098825"/>
              <a:ext cx="301675" cy="173425"/>
            </a:xfrm>
            <a:custGeom>
              <a:rect b="b" l="l" r="r" t="t"/>
              <a:pathLst>
                <a:path extrusionOk="0" h="6937" w="12067">
                  <a:moveTo>
                    <a:pt x="6908" y="0"/>
                  </a:moveTo>
                  <a:cubicBezTo>
                    <a:pt x="6840" y="0"/>
                    <a:pt x="6773" y="15"/>
                    <a:pt x="6722" y="44"/>
                  </a:cubicBezTo>
                  <a:lnTo>
                    <a:pt x="103" y="3867"/>
                  </a:lnTo>
                  <a:cubicBezTo>
                    <a:pt x="1" y="3925"/>
                    <a:pt x="1" y="4020"/>
                    <a:pt x="103" y="4081"/>
                  </a:cubicBezTo>
                  <a:lnTo>
                    <a:pt x="4974" y="6894"/>
                  </a:lnTo>
                  <a:cubicBezTo>
                    <a:pt x="5025" y="6923"/>
                    <a:pt x="5092" y="6937"/>
                    <a:pt x="5160" y="6937"/>
                  </a:cubicBezTo>
                  <a:cubicBezTo>
                    <a:pt x="5227" y="6937"/>
                    <a:pt x="5294" y="6923"/>
                    <a:pt x="5346" y="6894"/>
                  </a:cubicBezTo>
                  <a:lnTo>
                    <a:pt x="11964" y="3071"/>
                  </a:lnTo>
                  <a:cubicBezTo>
                    <a:pt x="12066" y="3013"/>
                    <a:pt x="12066" y="2917"/>
                    <a:pt x="11964" y="2856"/>
                  </a:cubicBezTo>
                  <a:lnTo>
                    <a:pt x="7094" y="44"/>
                  </a:lnTo>
                  <a:cubicBezTo>
                    <a:pt x="7042" y="15"/>
                    <a:pt x="6975" y="0"/>
                    <a:pt x="6908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g7457111804_0_105"/>
            <p:cNvSpPr/>
            <p:nvPr/>
          </p:nvSpPr>
          <p:spPr>
            <a:xfrm>
              <a:off x="5079175" y="2837825"/>
              <a:ext cx="349525" cy="211325"/>
            </a:xfrm>
            <a:custGeom>
              <a:rect b="b" l="l" r="r" t="t"/>
              <a:pathLst>
                <a:path extrusionOk="0" h="8453" w="13981">
                  <a:moveTo>
                    <a:pt x="11361" y="0"/>
                  </a:moveTo>
                  <a:cubicBezTo>
                    <a:pt x="11294" y="0"/>
                    <a:pt x="11226" y="16"/>
                    <a:pt x="11175" y="47"/>
                  </a:cubicBezTo>
                  <a:lnTo>
                    <a:pt x="185" y="6388"/>
                  </a:lnTo>
                  <a:cubicBezTo>
                    <a:pt x="82" y="6450"/>
                    <a:pt x="1" y="6593"/>
                    <a:pt x="1" y="6713"/>
                  </a:cubicBezTo>
                  <a:lnTo>
                    <a:pt x="1" y="6788"/>
                  </a:lnTo>
                  <a:cubicBezTo>
                    <a:pt x="1" y="6903"/>
                    <a:pt x="82" y="7050"/>
                    <a:pt x="185" y="7108"/>
                  </a:cubicBezTo>
                  <a:lnTo>
                    <a:pt x="2434" y="8409"/>
                  </a:lnTo>
                  <a:cubicBezTo>
                    <a:pt x="2485" y="8438"/>
                    <a:pt x="2553" y="8453"/>
                    <a:pt x="2620" y="8453"/>
                  </a:cubicBezTo>
                  <a:cubicBezTo>
                    <a:pt x="2687" y="8453"/>
                    <a:pt x="2755" y="8438"/>
                    <a:pt x="2806" y="8409"/>
                  </a:cubicBezTo>
                  <a:lnTo>
                    <a:pt x="13796" y="2064"/>
                  </a:lnTo>
                  <a:cubicBezTo>
                    <a:pt x="13899" y="2006"/>
                    <a:pt x="13980" y="1859"/>
                    <a:pt x="13980" y="1743"/>
                  </a:cubicBezTo>
                  <a:lnTo>
                    <a:pt x="13980" y="1668"/>
                  </a:lnTo>
                  <a:cubicBezTo>
                    <a:pt x="13980" y="1549"/>
                    <a:pt x="13899" y="1405"/>
                    <a:pt x="13796" y="1344"/>
                  </a:cubicBezTo>
                  <a:lnTo>
                    <a:pt x="11547" y="47"/>
                  </a:lnTo>
                  <a:cubicBezTo>
                    <a:pt x="11496" y="16"/>
                    <a:pt x="11428" y="0"/>
                    <a:pt x="1136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g7457111804_0_105"/>
            <p:cNvSpPr/>
            <p:nvPr/>
          </p:nvSpPr>
          <p:spPr>
            <a:xfrm>
              <a:off x="5081225" y="2837825"/>
              <a:ext cx="345425" cy="198700"/>
            </a:xfrm>
            <a:custGeom>
              <a:rect b="b" l="l" r="r" t="t"/>
              <a:pathLst>
                <a:path extrusionOk="0" h="7948" w="13817">
                  <a:moveTo>
                    <a:pt x="11279" y="0"/>
                  </a:moveTo>
                  <a:cubicBezTo>
                    <a:pt x="11212" y="0"/>
                    <a:pt x="11144" y="16"/>
                    <a:pt x="11093" y="47"/>
                  </a:cubicBezTo>
                  <a:lnTo>
                    <a:pt x="103" y="6388"/>
                  </a:lnTo>
                  <a:cubicBezTo>
                    <a:pt x="0" y="6450"/>
                    <a:pt x="0" y="6545"/>
                    <a:pt x="103" y="6604"/>
                  </a:cubicBezTo>
                  <a:lnTo>
                    <a:pt x="2352" y="7903"/>
                  </a:lnTo>
                  <a:cubicBezTo>
                    <a:pt x="2403" y="7933"/>
                    <a:pt x="2471" y="7947"/>
                    <a:pt x="2538" y="7947"/>
                  </a:cubicBezTo>
                  <a:cubicBezTo>
                    <a:pt x="2605" y="7947"/>
                    <a:pt x="2673" y="7933"/>
                    <a:pt x="2724" y="7903"/>
                  </a:cubicBezTo>
                  <a:lnTo>
                    <a:pt x="13714" y="1559"/>
                  </a:lnTo>
                  <a:cubicBezTo>
                    <a:pt x="13817" y="1500"/>
                    <a:pt x="13817" y="1405"/>
                    <a:pt x="13714" y="1344"/>
                  </a:cubicBezTo>
                  <a:lnTo>
                    <a:pt x="11465" y="47"/>
                  </a:lnTo>
                  <a:cubicBezTo>
                    <a:pt x="11414" y="16"/>
                    <a:pt x="11346" y="0"/>
                    <a:pt x="11279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g7457111804_0_105"/>
            <p:cNvSpPr/>
            <p:nvPr/>
          </p:nvSpPr>
          <p:spPr>
            <a:xfrm>
              <a:off x="5166550" y="2785650"/>
              <a:ext cx="191925" cy="121250"/>
            </a:xfrm>
            <a:custGeom>
              <a:rect b="b" l="l" r="r" t="t"/>
              <a:pathLst>
                <a:path extrusionOk="0" h="4850" w="7677">
                  <a:moveTo>
                    <a:pt x="779" y="1"/>
                  </a:moveTo>
                  <a:lnTo>
                    <a:pt x="1" y="2240"/>
                  </a:lnTo>
                  <a:cubicBezTo>
                    <a:pt x="1165" y="2577"/>
                    <a:pt x="2328" y="2878"/>
                    <a:pt x="2864" y="3021"/>
                  </a:cubicBezTo>
                  <a:cubicBezTo>
                    <a:pt x="3318" y="3195"/>
                    <a:pt x="3301" y="3329"/>
                    <a:pt x="3673" y="3540"/>
                  </a:cubicBezTo>
                  <a:cubicBezTo>
                    <a:pt x="4162" y="3817"/>
                    <a:pt x="4527" y="3857"/>
                    <a:pt x="4697" y="3857"/>
                  </a:cubicBezTo>
                  <a:cubicBezTo>
                    <a:pt x="4766" y="3857"/>
                    <a:pt x="4802" y="3850"/>
                    <a:pt x="4802" y="3850"/>
                  </a:cubicBezTo>
                  <a:cubicBezTo>
                    <a:pt x="4802" y="3850"/>
                    <a:pt x="5141" y="4171"/>
                    <a:pt x="5451" y="4386"/>
                  </a:cubicBezTo>
                  <a:cubicBezTo>
                    <a:pt x="5822" y="4642"/>
                    <a:pt x="6194" y="4850"/>
                    <a:pt x="6615" y="4850"/>
                  </a:cubicBezTo>
                  <a:cubicBezTo>
                    <a:pt x="6746" y="4850"/>
                    <a:pt x="6880" y="4830"/>
                    <a:pt x="7021" y="4786"/>
                  </a:cubicBezTo>
                  <a:cubicBezTo>
                    <a:pt x="7677" y="4581"/>
                    <a:pt x="7216" y="3932"/>
                    <a:pt x="7021" y="3612"/>
                  </a:cubicBezTo>
                  <a:cubicBezTo>
                    <a:pt x="6830" y="3294"/>
                    <a:pt x="5776" y="2359"/>
                    <a:pt x="5567" y="2168"/>
                  </a:cubicBezTo>
                  <a:cubicBezTo>
                    <a:pt x="5359" y="1977"/>
                    <a:pt x="4465" y="1844"/>
                    <a:pt x="3679" y="1598"/>
                  </a:cubicBezTo>
                  <a:cubicBezTo>
                    <a:pt x="2963" y="1267"/>
                    <a:pt x="2021" y="741"/>
                    <a:pt x="779" y="1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g7457111804_0_105"/>
            <p:cNvSpPr/>
            <p:nvPr/>
          </p:nvSpPr>
          <p:spPr>
            <a:xfrm>
              <a:off x="5188050" y="3165875"/>
              <a:ext cx="110100" cy="80200"/>
            </a:xfrm>
            <a:custGeom>
              <a:rect b="b" l="l" r="r" t="t"/>
              <a:pathLst>
                <a:path extrusionOk="0" h="3208" w="4404">
                  <a:moveTo>
                    <a:pt x="622" y="0"/>
                  </a:moveTo>
                  <a:cubicBezTo>
                    <a:pt x="1" y="515"/>
                    <a:pt x="373" y="2136"/>
                    <a:pt x="1011" y="2788"/>
                  </a:cubicBezTo>
                  <a:cubicBezTo>
                    <a:pt x="1017" y="2795"/>
                    <a:pt x="1021" y="2802"/>
                    <a:pt x="1028" y="2806"/>
                  </a:cubicBezTo>
                  <a:cubicBezTo>
                    <a:pt x="1035" y="2812"/>
                    <a:pt x="1042" y="2823"/>
                    <a:pt x="1048" y="2829"/>
                  </a:cubicBezTo>
                  <a:cubicBezTo>
                    <a:pt x="1069" y="2847"/>
                    <a:pt x="1086" y="2864"/>
                    <a:pt x="1107" y="2881"/>
                  </a:cubicBezTo>
                  <a:cubicBezTo>
                    <a:pt x="1113" y="2884"/>
                    <a:pt x="1116" y="2887"/>
                    <a:pt x="1124" y="2891"/>
                  </a:cubicBezTo>
                  <a:cubicBezTo>
                    <a:pt x="1137" y="2905"/>
                    <a:pt x="1154" y="2915"/>
                    <a:pt x="1171" y="2928"/>
                  </a:cubicBezTo>
                  <a:cubicBezTo>
                    <a:pt x="1198" y="2946"/>
                    <a:pt x="1226" y="2966"/>
                    <a:pt x="1253" y="2979"/>
                  </a:cubicBezTo>
                  <a:cubicBezTo>
                    <a:pt x="1516" y="3131"/>
                    <a:pt x="1860" y="3207"/>
                    <a:pt x="2203" y="3207"/>
                  </a:cubicBezTo>
                  <a:cubicBezTo>
                    <a:pt x="2547" y="3207"/>
                    <a:pt x="2890" y="3131"/>
                    <a:pt x="3151" y="2979"/>
                  </a:cubicBezTo>
                  <a:cubicBezTo>
                    <a:pt x="3178" y="2966"/>
                    <a:pt x="3205" y="2946"/>
                    <a:pt x="3233" y="2928"/>
                  </a:cubicBezTo>
                  <a:cubicBezTo>
                    <a:pt x="3249" y="2915"/>
                    <a:pt x="3263" y="2905"/>
                    <a:pt x="3277" y="2894"/>
                  </a:cubicBezTo>
                  <a:cubicBezTo>
                    <a:pt x="3284" y="2887"/>
                    <a:pt x="3290" y="2884"/>
                    <a:pt x="3298" y="2877"/>
                  </a:cubicBezTo>
                  <a:cubicBezTo>
                    <a:pt x="3318" y="2864"/>
                    <a:pt x="3335" y="2847"/>
                    <a:pt x="3352" y="2829"/>
                  </a:cubicBezTo>
                  <a:cubicBezTo>
                    <a:pt x="3362" y="2823"/>
                    <a:pt x="3369" y="2812"/>
                    <a:pt x="3380" y="2806"/>
                  </a:cubicBezTo>
                  <a:cubicBezTo>
                    <a:pt x="3383" y="2799"/>
                    <a:pt x="3389" y="2795"/>
                    <a:pt x="3393" y="2788"/>
                  </a:cubicBezTo>
                  <a:cubicBezTo>
                    <a:pt x="4032" y="2140"/>
                    <a:pt x="4404" y="515"/>
                    <a:pt x="3782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g7457111804_0_105"/>
            <p:cNvSpPr/>
            <p:nvPr/>
          </p:nvSpPr>
          <p:spPr>
            <a:xfrm>
              <a:off x="5192400" y="3152850"/>
              <a:ext cx="101400" cy="53350"/>
            </a:xfrm>
            <a:custGeom>
              <a:rect b="b" l="l" r="r" t="t"/>
              <a:pathLst>
                <a:path extrusionOk="0" h="2134" w="4056">
                  <a:moveTo>
                    <a:pt x="2028" y="0"/>
                  </a:moveTo>
                  <a:cubicBezTo>
                    <a:pt x="1555" y="0"/>
                    <a:pt x="1083" y="105"/>
                    <a:pt x="720" y="313"/>
                  </a:cubicBezTo>
                  <a:cubicBezTo>
                    <a:pt x="0" y="729"/>
                    <a:pt x="0" y="1405"/>
                    <a:pt x="720" y="1821"/>
                  </a:cubicBezTo>
                  <a:cubicBezTo>
                    <a:pt x="1083" y="2030"/>
                    <a:pt x="1555" y="2134"/>
                    <a:pt x="2028" y="2134"/>
                  </a:cubicBezTo>
                  <a:cubicBezTo>
                    <a:pt x="2501" y="2134"/>
                    <a:pt x="2973" y="2030"/>
                    <a:pt x="3335" y="1821"/>
                  </a:cubicBezTo>
                  <a:cubicBezTo>
                    <a:pt x="4055" y="1405"/>
                    <a:pt x="4055" y="729"/>
                    <a:pt x="3335" y="313"/>
                  </a:cubicBezTo>
                  <a:cubicBezTo>
                    <a:pt x="2973" y="105"/>
                    <a:pt x="2501" y="0"/>
                    <a:pt x="2028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g7457111804_0_105"/>
            <p:cNvSpPr/>
            <p:nvPr/>
          </p:nvSpPr>
          <p:spPr>
            <a:xfrm>
              <a:off x="5212275" y="3163350"/>
              <a:ext cx="61625" cy="32450"/>
            </a:xfrm>
            <a:custGeom>
              <a:rect b="b" l="l" r="r" t="t"/>
              <a:pathLst>
                <a:path extrusionOk="0" h="1298" w="2465">
                  <a:moveTo>
                    <a:pt x="1233" y="0"/>
                  </a:moveTo>
                  <a:cubicBezTo>
                    <a:pt x="945" y="0"/>
                    <a:pt x="658" y="63"/>
                    <a:pt x="437" y="190"/>
                  </a:cubicBezTo>
                  <a:cubicBezTo>
                    <a:pt x="1" y="443"/>
                    <a:pt x="1" y="852"/>
                    <a:pt x="437" y="1108"/>
                  </a:cubicBezTo>
                  <a:cubicBezTo>
                    <a:pt x="658" y="1234"/>
                    <a:pt x="945" y="1297"/>
                    <a:pt x="1233" y="1297"/>
                  </a:cubicBezTo>
                  <a:cubicBezTo>
                    <a:pt x="1521" y="1297"/>
                    <a:pt x="1808" y="1234"/>
                    <a:pt x="2028" y="1108"/>
                  </a:cubicBezTo>
                  <a:cubicBezTo>
                    <a:pt x="2465" y="852"/>
                    <a:pt x="2465" y="443"/>
                    <a:pt x="2028" y="190"/>
                  </a:cubicBezTo>
                  <a:cubicBezTo>
                    <a:pt x="1808" y="63"/>
                    <a:pt x="1521" y="0"/>
                    <a:pt x="1233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g7457111804_0_105"/>
            <p:cNvSpPr/>
            <p:nvPr/>
          </p:nvSpPr>
          <p:spPr>
            <a:xfrm>
              <a:off x="5216650" y="3174175"/>
              <a:ext cx="52925" cy="21625"/>
            </a:xfrm>
            <a:custGeom>
              <a:rect b="b" l="l" r="r" t="t"/>
              <a:pathLst>
                <a:path extrusionOk="0" h="865" w="2117">
                  <a:moveTo>
                    <a:pt x="1058" y="1"/>
                  </a:moveTo>
                  <a:cubicBezTo>
                    <a:pt x="770" y="1"/>
                    <a:pt x="483" y="64"/>
                    <a:pt x="262" y="190"/>
                  </a:cubicBezTo>
                  <a:cubicBezTo>
                    <a:pt x="140" y="262"/>
                    <a:pt x="54" y="344"/>
                    <a:pt x="0" y="432"/>
                  </a:cubicBezTo>
                  <a:cubicBezTo>
                    <a:pt x="54" y="522"/>
                    <a:pt x="140" y="604"/>
                    <a:pt x="262" y="675"/>
                  </a:cubicBezTo>
                  <a:cubicBezTo>
                    <a:pt x="483" y="801"/>
                    <a:pt x="770" y="864"/>
                    <a:pt x="1058" y="864"/>
                  </a:cubicBezTo>
                  <a:cubicBezTo>
                    <a:pt x="1346" y="864"/>
                    <a:pt x="1633" y="801"/>
                    <a:pt x="1853" y="675"/>
                  </a:cubicBezTo>
                  <a:cubicBezTo>
                    <a:pt x="1976" y="604"/>
                    <a:pt x="2061" y="522"/>
                    <a:pt x="2116" y="432"/>
                  </a:cubicBezTo>
                  <a:cubicBezTo>
                    <a:pt x="2061" y="344"/>
                    <a:pt x="1976" y="262"/>
                    <a:pt x="1853" y="190"/>
                  </a:cubicBezTo>
                  <a:cubicBezTo>
                    <a:pt x="1633" y="64"/>
                    <a:pt x="1346" y="1"/>
                    <a:pt x="105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g7457111804_0_105"/>
            <p:cNvSpPr/>
            <p:nvPr/>
          </p:nvSpPr>
          <p:spPr>
            <a:xfrm>
              <a:off x="5203425" y="3108175"/>
              <a:ext cx="83975" cy="80500"/>
            </a:xfrm>
            <a:custGeom>
              <a:rect b="b" l="l" r="r" t="t"/>
              <a:pathLst>
                <a:path extrusionOk="0" h="3220" w="3359">
                  <a:moveTo>
                    <a:pt x="1047" y="0"/>
                  </a:moveTo>
                  <a:cubicBezTo>
                    <a:pt x="1037" y="0"/>
                    <a:pt x="1029" y="3"/>
                    <a:pt x="1021" y="8"/>
                  </a:cubicBezTo>
                  <a:cubicBezTo>
                    <a:pt x="901" y="83"/>
                    <a:pt x="799" y="462"/>
                    <a:pt x="775" y="881"/>
                  </a:cubicBezTo>
                  <a:cubicBezTo>
                    <a:pt x="750" y="1298"/>
                    <a:pt x="832" y="1683"/>
                    <a:pt x="832" y="1683"/>
                  </a:cubicBezTo>
                  <a:cubicBezTo>
                    <a:pt x="832" y="1683"/>
                    <a:pt x="337" y="1127"/>
                    <a:pt x="165" y="1127"/>
                  </a:cubicBezTo>
                  <a:cubicBezTo>
                    <a:pt x="154" y="1127"/>
                    <a:pt x="144" y="1130"/>
                    <a:pt x="136" y="1134"/>
                  </a:cubicBezTo>
                  <a:cubicBezTo>
                    <a:pt x="0" y="1209"/>
                    <a:pt x="48" y="1840"/>
                    <a:pt x="314" y="2308"/>
                  </a:cubicBezTo>
                  <a:cubicBezTo>
                    <a:pt x="580" y="2779"/>
                    <a:pt x="891" y="3072"/>
                    <a:pt x="891" y="3072"/>
                  </a:cubicBezTo>
                  <a:cubicBezTo>
                    <a:pt x="1183" y="3183"/>
                    <a:pt x="1435" y="3219"/>
                    <a:pt x="1641" y="3219"/>
                  </a:cubicBezTo>
                  <a:cubicBezTo>
                    <a:pt x="2054" y="3219"/>
                    <a:pt x="2283" y="3072"/>
                    <a:pt x="2283" y="3072"/>
                  </a:cubicBezTo>
                  <a:cubicBezTo>
                    <a:pt x="2283" y="3072"/>
                    <a:pt x="2659" y="2741"/>
                    <a:pt x="2987" y="2148"/>
                  </a:cubicBezTo>
                  <a:cubicBezTo>
                    <a:pt x="3359" y="1475"/>
                    <a:pt x="3338" y="1117"/>
                    <a:pt x="3269" y="1073"/>
                  </a:cubicBezTo>
                  <a:cubicBezTo>
                    <a:pt x="3253" y="1062"/>
                    <a:pt x="3234" y="1056"/>
                    <a:pt x="3213" y="1056"/>
                  </a:cubicBezTo>
                  <a:cubicBezTo>
                    <a:pt x="3144" y="1056"/>
                    <a:pt x="3041" y="1117"/>
                    <a:pt x="2860" y="1291"/>
                  </a:cubicBezTo>
                  <a:cubicBezTo>
                    <a:pt x="2639" y="1503"/>
                    <a:pt x="2444" y="1718"/>
                    <a:pt x="2444" y="1718"/>
                  </a:cubicBezTo>
                  <a:cubicBezTo>
                    <a:pt x="2444" y="1718"/>
                    <a:pt x="2488" y="1332"/>
                    <a:pt x="2467" y="960"/>
                  </a:cubicBezTo>
                  <a:cubicBezTo>
                    <a:pt x="2437" y="434"/>
                    <a:pt x="2372" y="246"/>
                    <a:pt x="2276" y="209"/>
                  </a:cubicBezTo>
                  <a:cubicBezTo>
                    <a:pt x="2263" y="203"/>
                    <a:pt x="2248" y="200"/>
                    <a:pt x="2233" y="200"/>
                  </a:cubicBezTo>
                  <a:cubicBezTo>
                    <a:pt x="2142" y="200"/>
                    <a:pt x="2031" y="316"/>
                    <a:pt x="1911" y="656"/>
                  </a:cubicBezTo>
                  <a:cubicBezTo>
                    <a:pt x="1785" y="1018"/>
                    <a:pt x="1706" y="1536"/>
                    <a:pt x="1706" y="1536"/>
                  </a:cubicBezTo>
                  <a:cubicBezTo>
                    <a:pt x="1706" y="1536"/>
                    <a:pt x="1638" y="1223"/>
                    <a:pt x="1522" y="840"/>
                  </a:cubicBezTo>
                  <a:cubicBezTo>
                    <a:pt x="1414" y="484"/>
                    <a:pt x="1175" y="0"/>
                    <a:pt x="1047" y="0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g7457111804_0_105"/>
            <p:cNvSpPr/>
            <p:nvPr/>
          </p:nvSpPr>
          <p:spPr>
            <a:xfrm>
              <a:off x="4806825" y="3201375"/>
              <a:ext cx="357875" cy="206575"/>
            </a:xfrm>
            <a:custGeom>
              <a:rect b="b" l="l" r="r" t="t"/>
              <a:pathLst>
                <a:path extrusionOk="0" h="8263" w="14315">
                  <a:moveTo>
                    <a:pt x="6784" y="0"/>
                  </a:moveTo>
                  <a:cubicBezTo>
                    <a:pt x="6722" y="0"/>
                    <a:pt x="6661" y="14"/>
                    <a:pt x="6615" y="41"/>
                  </a:cubicBezTo>
                  <a:lnTo>
                    <a:pt x="0" y="3860"/>
                  </a:lnTo>
                  <a:lnTo>
                    <a:pt x="7632" y="8263"/>
                  </a:lnTo>
                  <a:lnTo>
                    <a:pt x="14246" y="4447"/>
                  </a:lnTo>
                  <a:cubicBezTo>
                    <a:pt x="14291" y="4420"/>
                    <a:pt x="14314" y="4382"/>
                    <a:pt x="14314" y="4348"/>
                  </a:cubicBezTo>
                  <a:lnTo>
                    <a:pt x="14314" y="4194"/>
                  </a:lnTo>
                  <a:lnTo>
                    <a:pt x="6956" y="41"/>
                  </a:lnTo>
                  <a:cubicBezTo>
                    <a:pt x="6908" y="14"/>
                    <a:pt x="6846" y="0"/>
                    <a:pt x="6784" y="0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g7457111804_0_105"/>
            <p:cNvSpPr/>
            <p:nvPr/>
          </p:nvSpPr>
          <p:spPr>
            <a:xfrm>
              <a:off x="5000175" y="3306300"/>
              <a:ext cx="164525" cy="100200"/>
            </a:xfrm>
            <a:custGeom>
              <a:rect b="b" l="l" r="r" t="t"/>
              <a:pathLst>
                <a:path extrusionOk="0" h="4008" w="6581">
                  <a:moveTo>
                    <a:pt x="6580" y="1"/>
                  </a:moveTo>
                  <a:cubicBezTo>
                    <a:pt x="6580" y="38"/>
                    <a:pt x="6557" y="73"/>
                    <a:pt x="6512" y="100"/>
                  </a:cubicBezTo>
                  <a:lnTo>
                    <a:pt x="0" y="3858"/>
                  </a:lnTo>
                  <a:lnTo>
                    <a:pt x="0" y="4008"/>
                  </a:lnTo>
                  <a:lnTo>
                    <a:pt x="6512" y="250"/>
                  </a:lnTo>
                  <a:cubicBezTo>
                    <a:pt x="6557" y="223"/>
                    <a:pt x="6580" y="185"/>
                    <a:pt x="6580" y="151"/>
                  </a:cubicBezTo>
                  <a:lnTo>
                    <a:pt x="6580" y="127"/>
                  </a:lnTo>
                  <a:lnTo>
                    <a:pt x="6580" y="123"/>
                  </a:lnTo>
                  <a:lnTo>
                    <a:pt x="6580" y="120"/>
                  </a:lnTo>
                  <a:lnTo>
                    <a:pt x="6580" y="117"/>
                  </a:lnTo>
                  <a:lnTo>
                    <a:pt x="6580" y="114"/>
                  </a:lnTo>
                  <a:lnTo>
                    <a:pt x="6580" y="110"/>
                  </a:lnTo>
                  <a:lnTo>
                    <a:pt x="6580" y="106"/>
                  </a:lnTo>
                  <a:lnTo>
                    <a:pt x="6580" y="103"/>
                  </a:lnTo>
                  <a:lnTo>
                    <a:pt x="6580" y="100"/>
                  </a:lnTo>
                  <a:lnTo>
                    <a:pt x="6580" y="1"/>
                  </a:lnTo>
                  <a:close/>
                </a:path>
              </a:pathLst>
            </a:custGeom>
            <a:solidFill>
              <a:srgbClr val="1FB2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g7457111804_0_105"/>
            <p:cNvSpPr/>
            <p:nvPr/>
          </p:nvSpPr>
          <p:spPr>
            <a:xfrm>
              <a:off x="4806825" y="3197600"/>
              <a:ext cx="358475" cy="206700"/>
            </a:xfrm>
            <a:custGeom>
              <a:rect b="b" l="l" r="r" t="t"/>
              <a:pathLst>
                <a:path extrusionOk="0" h="8268" w="14339">
                  <a:moveTo>
                    <a:pt x="6784" y="1"/>
                  </a:moveTo>
                  <a:cubicBezTo>
                    <a:pt x="6722" y="1"/>
                    <a:pt x="6661" y="14"/>
                    <a:pt x="6615" y="42"/>
                  </a:cubicBezTo>
                  <a:lnTo>
                    <a:pt x="0" y="3860"/>
                  </a:lnTo>
                  <a:lnTo>
                    <a:pt x="7632" y="8267"/>
                  </a:lnTo>
                  <a:lnTo>
                    <a:pt x="14246" y="4448"/>
                  </a:lnTo>
                  <a:cubicBezTo>
                    <a:pt x="14338" y="4393"/>
                    <a:pt x="14338" y="4304"/>
                    <a:pt x="14246" y="4250"/>
                  </a:cubicBezTo>
                  <a:lnTo>
                    <a:pt x="6956" y="42"/>
                  </a:lnTo>
                  <a:cubicBezTo>
                    <a:pt x="6908" y="14"/>
                    <a:pt x="6846" y="1"/>
                    <a:pt x="6784" y="1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g7457111804_0_105"/>
            <p:cNvSpPr/>
            <p:nvPr/>
          </p:nvSpPr>
          <p:spPr>
            <a:xfrm>
              <a:off x="5000175" y="3302050"/>
              <a:ext cx="164525" cy="100700"/>
            </a:xfrm>
            <a:custGeom>
              <a:rect b="b" l="l" r="r" t="t"/>
              <a:pathLst>
                <a:path extrusionOk="0" h="4028" w="6581">
                  <a:moveTo>
                    <a:pt x="0" y="3096"/>
                  </a:moveTo>
                  <a:lnTo>
                    <a:pt x="0" y="3291"/>
                  </a:lnTo>
                  <a:cubicBezTo>
                    <a:pt x="27" y="3300"/>
                    <a:pt x="54" y="3304"/>
                    <a:pt x="86" y="3304"/>
                  </a:cubicBezTo>
                  <a:cubicBezTo>
                    <a:pt x="140" y="3304"/>
                    <a:pt x="205" y="3287"/>
                    <a:pt x="270" y="3250"/>
                  </a:cubicBezTo>
                  <a:lnTo>
                    <a:pt x="294" y="3263"/>
                  </a:lnTo>
                  <a:lnTo>
                    <a:pt x="0" y="3096"/>
                  </a:lnTo>
                  <a:close/>
                  <a:moveTo>
                    <a:pt x="6386" y="0"/>
                  </a:moveTo>
                  <a:lnTo>
                    <a:pt x="6386" y="123"/>
                  </a:lnTo>
                  <a:lnTo>
                    <a:pt x="6376" y="130"/>
                  </a:lnTo>
                  <a:cubicBezTo>
                    <a:pt x="6396" y="178"/>
                    <a:pt x="6379" y="229"/>
                    <a:pt x="6314" y="266"/>
                  </a:cubicBezTo>
                  <a:lnTo>
                    <a:pt x="706" y="3502"/>
                  </a:lnTo>
                  <a:lnTo>
                    <a:pt x="369" y="3304"/>
                  </a:lnTo>
                  <a:cubicBezTo>
                    <a:pt x="355" y="3314"/>
                    <a:pt x="338" y="3324"/>
                    <a:pt x="325" y="3332"/>
                  </a:cubicBezTo>
                  <a:cubicBezTo>
                    <a:pt x="243" y="3379"/>
                    <a:pt x="161" y="3403"/>
                    <a:pt x="86" y="3403"/>
                  </a:cubicBezTo>
                  <a:cubicBezTo>
                    <a:pt x="54" y="3403"/>
                    <a:pt x="27" y="3400"/>
                    <a:pt x="0" y="3393"/>
                  </a:cubicBezTo>
                  <a:lnTo>
                    <a:pt x="0" y="4028"/>
                  </a:lnTo>
                  <a:lnTo>
                    <a:pt x="6512" y="270"/>
                  </a:lnTo>
                  <a:cubicBezTo>
                    <a:pt x="6557" y="243"/>
                    <a:pt x="6580" y="208"/>
                    <a:pt x="6580" y="171"/>
                  </a:cubicBezTo>
                  <a:cubicBezTo>
                    <a:pt x="6580" y="137"/>
                    <a:pt x="6557" y="99"/>
                    <a:pt x="6512" y="72"/>
                  </a:cubicBezTo>
                  <a:lnTo>
                    <a:pt x="6386" y="0"/>
                  </a:lnTo>
                  <a:close/>
                </a:path>
              </a:pathLst>
            </a:custGeom>
            <a:solidFill>
              <a:srgbClr val="136F5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g7457111804_0_105"/>
            <p:cNvSpPr/>
            <p:nvPr/>
          </p:nvSpPr>
          <p:spPr>
            <a:xfrm>
              <a:off x="4827050" y="3197525"/>
              <a:ext cx="333050" cy="192075"/>
            </a:xfrm>
            <a:custGeom>
              <a:rect b="b" l="l" r="r" t="t"/>
              <a:pathLst>
                <a:path extrusionOk="0" h="7683" w="13322">
                  <a:moveTo>
                    <a:pt x="5781" y="0"/>
                  </a:moveTo>
                  <a:cubicBezTo>
                    <a:pt x="5719" y="0"/>
                    <a:pt x="5657" y="14"/>
                    <a:pt x="5612" y="41"/>
                  </a:cubicBezTo>
                  <a:lnTo>
                    <a:pt x="713" y="2867"/>
                  </a:lnTo>
                  <a:lnTo>
                    <a:pt x="1" y="2455"/>
                  </a:lnTo>
                  <a:lnTo>
                    <a:pt x="1" y="3280"/>
                  </a:lnTo>
                  <a:lnTo>
                    <a:pt x="7631" y="7683"/>
                  </a:lnTo>
                  <a:lnTo>
                    <a:pt x="13239" y="4447"/>
                  </a:lnTo>
                  <a:cubicBezTo>
                    <a:pt x="13304" y="4410"/>
                    <a:pt x="13321" y="4359"/>
                    <a:pt x="13301" y="4311"/>
                  </a:cubicBezTo>
                  <a:lnTo>
                    <a:pt x="13311" y="4304"/>
                  </a:lnTo>
                  <a:lnTo>
                    <a:pt x="13311" y="3550"/>
                  </a:lnTo>
                  <a:lnTo>
                    <a:pt x="12676" y="3922"/>
                  </a:lnTo>
                  <a:lnTo>
                    <a:pt x="5952" y="41"/>
                  </a:lnTo>
                  <a:cubicBezTo>
                    <a:pt x="5905" y="14"/>
                    <a:pt x="5843" y="0"/>
                    <a:pt x="5781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g7457111804_0_105"/>
            <p:cNvSpPr/>
            <p:nvPr/>
          </p:nvSpPr>
          <p:spPr>
            <a:xfrm>
              <a:off x="4827050" y="3176875"/>
              <a:ext cx="333375" cy="192175"/>
            </a:xfrm>
            <a:custGeom>
              <a:rect b="b" l="l" r="r" t="t"/>
              <a:pathLst>
                <a:path extrusionOk="0" h="7687" w="13335">
                  <a:moveTo>
                    <a:pt x="5781" y="0"/>
                  </a:moveTo>
                  <a:cubicBezTo>
                    <a:pt x="5719" y="0"/>
                    <a:pt x="5657" y="14"/>
                    <a:pt x="5612" y="41"/>
                  </a:cubicBezTo>
                  <a:lnTo>
                    <a:pt x="1" y="3281"/>
                  </a:lnTo>
                  <a:lnTo>
                    <a:pt x="7631" y="7687"/>
                  </a:lnTo>
                  <a:lnTo>
                    <a:pt x="13239" y="4448"/>
                  </a:lnTo>
                  <a:cubicBezTo>
                    <a:pt x="13335" y="4393"/>
                    <a:pt x="13335" y="4304"/>
                    <a:pt x="13239" y="4250"/>
                  </a:cubicBezTo>
                  <a:lnTo>
                    <a:pt x="5952" y="41"/>
                  </a:lnTo>
                  <a:cubicBezTo>
                    <a:pt x="5905" y="14"/>
                    <a:pt x="5843" y="0"/>
                    <a:pt x="5781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g7457111804_0_105"/>
            <p:cNvSpPr/>
            <p:nvPr/>
          </p:nvSpPr>
          <p:spPr>
            <a:xfrm>
              <a:off x="4827050" y="3258875"/>
              <a:ext cx="190800" cy="130725"/>
            </a:xfrm>
            <a:custGeom>
              <a:rect b="b" l="l" r="r" t="t"/>
              <a:pathLst>
                <a:path extrusionOk="0" h="5229" w="7632">
                  <a:moveTo>
                    <a:pt x="1" y="1"/>
                  </a:moveTo>
                  <a:lnTo>
                    <a:pt x="1" y="826"/>
                  </a:lnTo>
                  <a:lnTo>
                    <a:pt x="7631" y="5229"/>
                  </a:lnTo>
                  <a:lnTo>
                    <a:pt x="7631" y="440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g7457111804_0_105"/>
            <p:cNvSpPr/>
            <p:nvPr/>
          </p:nvSpPr>
          <p:spPr>
            <a:xfrm>
              <a:off x="5014000" y="3357650"/>
              <a:ext cx="7775" cy="4000"/>
            </a:xfrm>
            <a:custGeom>
              <a:rect b="b" l="l" r="r" t="t"/>
              <a:pathLst>
                <a:path extrusionOk="0" h="160" w="311">
                  <a:moveTo>
                    <a:pt x="134" y="1"/>
                  </a:moveTo>
                  <a:cubicBezTo>
                    <a:pt x="102" y="1"/>
                    <a:pt x="74" y="8"/>
                    <a:pt x="51" y="18"/>
                  </a:cubicBezTo>
                  <a:cubicBezTo>
                    <a:pt x="45" y="22"/>
                    <a:pt x="41" y="22"/>
                    <a:pt x="41" y="29"/>
                  </a:cubicBezTo>
                  <a:cubicBezTo>
                    <a:pt x="0" y="56"/>
                    <a:pt x="7" y="100"/>
                    <a:pt x="65" y="131"/>
                  </a:cubicBezTo>
                  <a:cubicBezTo>
                    <a:pt x="82" y="141"/>
                    <a:pt x="103" y="148"/>
                    <a:pt x="126" y="155"/>
                  </a:cubicBezTo>
                  <a:cubicBezTo>
                    <a:pt x="142" y="158"/>
                    <a:pt x="158" y="160"/>
                    <a:pt x="174" y="160"/>
                  </a:cubicBezTo>
                  <a:cubicBezTo>
                    <a:pt x="193" y="160"/>
                    <a:pt x="212" y="157"/>
                    <a:pt x="229" y="152"/>
                  </a:cubicBezTo>
                  <a:cubicBezTo>
                    <a:pt x="239" y="148"/>
                    <a:pt x="249" y="145"/>
                    <a:pt x="259" y="141"/>
                  </a:cubicBezTo>
                  <a:cubicBezTo>
                    <a:pt x="311" y="111"/>
                    <a:pt x="304" y="59"/>
                    <a:pt x="246" y="29"/>
                  </a:cubicBezTo>
                  <a:cubicBezTo>
                    <a:pt x="218" y="15"/>
                    <a:pt x="188" y="5"/>
                    <a:pt x="157" y="2"/>
                  </a:cubicBezTo>
                  <a:cubicBezTo>
                    <a:pt x="149" y="1"/>
                    <a:pt x="142" y="1"/>
                    <a:pt x="13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g7457111804_0_105"/>
            <p:cNvSpPr/>
            <p:nvPr/>
          </p:nvSpPr>
          <p:spPr>
            <a:xfrm>
              <a:off x="4993950" y="3354775"/>
              <a:ext cx="25775" cy="32350"/>
            </a:xfrm>
            <a:custGeom>
              <a:rect b="b" l="l" r="r" t="t"/>
              <a:pathLst>
                <a:path extrusionOk="0" h="1294" w="1031">
                  <a:moveTo>
                    <a:pt x="713" y="0"/>
                  </a:moveTo>
                  <a:cubicBezTo>
                    <a:pt x="635" y="0"/>
                    <a:pt x="557" y="24"/>
                    <a:pt x="475" y="72"/>
                  </a:cubicBezTo>
                  <a:cubicBezTo>
                    <a:pt x="208" y="226"/>
                    <a:pt x="0" y="584"/>
                    <a:pt x="0" y="891"/>
                  </a:cubicBezTo>
                  <a:cubicBezTo>
                    <a:pt x="0" y="1007"/>
                    <a:pt x="31" y="1106"/>
                    <a:pt x="89" y="1178"/>
                  </a:cubicBezTo>
                  <a:cubicBezTo>
                    <a:pt x="147" y="1253"/>
                    <a:pt x="235" y="1294"/>
                    <a:pt x="335" y="1294"/>
                  </a:cubicBezTo>
                  <a:cubicBezTo>
                    <a:pt x="410" y="1294"/>
                    <a:pt x="492" y="1270"/>
                    <a:pt x="574" y="1223"/>
                  </a:cubicBezTo>
                  <a:cubicBezTo>
                    <a:pt x="587" y="1215"/>
                    <a:pt x="604" y="1205"/>
                    <a:pt x="618" y="1195"/>
                  </a:cubicBezTo>
                  <a:lnTo>
                    <a:pt x="519" y="1141"/>
                  </a:lnTo>
                  <a:cubicBezTo>
                    <a:pt x="453" y="1178"/>
                    <a:pt x="390" y="1195"/>
                    <a:pt x="335" y="1195"/>
                  </a:cubicBezTo>
                  <a:cubicBezTo>
                    <a:pt x="195" y="1195"/>
                    <a:pt x="99" y="1084"/>
                    <a:pt x="99" y="891"/>
                  </a:cubicBezTo>
                  <a:cubicBezTo>
                    <a:pt x="99" y="621"/>
                    <a:pt x="290" y="294"/>
                    <a:pt x="522" y="158"/>
                  </a:cubicBezTo>
                  <a:cubicBezTo>
                    <a:pt x="589" y="119"/>
                    <a:pt x="654" y="100"/>
                    <a:pt x="711" y="100"/>
                  </a:cubicBezTo>
                  <a:cubicBezTo>
                    <a:pt x="761" y="100"/>
                    <a:pt x="806" y="115"/>
                    <a:pt x="843" y="144"/>
                  </a:cubicBezTo>
                  <a:cubicBezTo>
                    <a:pt x="881" y="168"/>
                    <a:pt x="911" y="212"/>
                    <a:pt x="928" y="270"/>
                  </a:cubicBezTo>
                  <a:cubicBezTo>
                    <a:pt x="944" y="273"/>
                    <a:pt x="960" y="275"/>
                    <a:pt x="976" y="275"/>
                  </a:cubicBezTo>
                  <a:cubicBezTo>
                    <a:pt x="995" y="275"/>
                    <a:pt x="1014" y="272"/>
                    <a:pt x="1031" y="267"/>
                  </a:cubicBezTo>
                  <a:cubicBezTo>
                    <a:pt x="1017" y="209"/>
                    <a:pt x="993" y="158"/>
                    <a:pt x="959" y="117"/>
                  </a:cubicBezTo>
                  <a:cubicBezTo>
                    <a:pt x="901" y="45"/>
                    <a:pt x="815" y="0"/>
                    <a:pt x="71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g7457111804_0_105"/>
            <p:cNvSpPr/>
            <p:nvPr/>
          </p:nvSpPr>
          <p:spPr>
            <a:xfrm>
              <a:off x="5000100" y="3277125"/>
              <a:ext cx="164600" cy="84250"/>
            </a:xfrm>
            <a:custGeom>
              <a:rect b="b" l="l" r="r" t="t"/>
              <a:pathLst>
                <a:path extrusionOk="0" h="3370" w="6584">
                  <a:moveTo>
                    <a:pt x="6583" y="0"/>
                  </a:moveTo>
                  <a:lnTo>
                    <a:pt x="0" y="3219"/>
                  </a:lnTo>
                  <a:lnTo>
                    <a:pt x="0" y="3369"/>
                  </a:lnTo>
                  <a:lnTo>
                    <a:pt x="6498" y="257"/>
                  </a:lnTo>
                  <a:cubicBezTo>
                    <a:pt x="6546" y="229"/>
                    <a:pt x="6583" y="164"/>
                    <a:pt x="6583" y="110"/>
                  </a:cubicBezTo>
                  <a:lnTo>
                    <a:pt x="6583" y="0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g7457111804_0_105"/>
            <p:cNvSpPr/>
            <p:nvPr/>
          </p:nvSpPr>
          <p:spPr>
            <a:xfrm>
              <a:off x="5000175" y="3277125"/>
              <a:ext cx="164525" cy="84175"/>
            </a:xfrm>
            <a:custGeom>
              <a:rect b="b" l="l" r="r" t="t"/>
              <a:pathLst>
                <a:path extrusionOk="0" h="3367" w="6581">
                  <a:moveTo>
                    <a:pt x="6580" y="0"/>
                  </a:moveTo>
                  <a:cubicBezTo>
                    <a:pt x="6580" y="38"/>
                    <a:pt x="6557" y="72"/>
                    <a:pt x="6512" y="99"/>
                  </a:cubicBezTo>
                  <a:lnTo>
                    <a:pt x="0" y="3226"/>
                  </a:lnTo>
                  <a:lnTo>
                    <a:pt x="0" y="3366"/>
                  </a:lnTo>
                  <a:lnTo>
                    <a:pt x="6495" y="257"/>
                  </a:lnTo>
                  <a:cubicBezTo>
                    <a:pt x="6543" y="229"/>
                    <a:pt x="6580" y="164"/>
                    <a:pt x="6580" y="110"/>
                  </a:cubicBezTo>
                  <a:lnTo>
                    <a:pt x="6580" y="0"/>
                  </a:lnTo>
                  <a:close/>
                </a:path>
              </a:pathLst>
            </a:custGeom>
            <a:solidFill>
              <a:srgbClr val="1FB2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g7457111804_0_105"/>
            <p:cNvSpPr/>
            <p:nvPr/>
          </p:nvSpPr>
          <p:spPr>
            <a:xfrm>
              <a:off x="4806825" y="3168425"/>
              <a:ext cx="358475" cy="190550"/>
            </a:xfrm>
            <a:custGeom>
              <a:rect b="b" l="l" r="r" t="t"/>
              <a:pathLst>
                <a:path extrusionOk="0" h="7622" w="14339">
                  <a:moveTo>
                    <a:pt x="6784" y="0"/>
                  </a:moveTo>
                  <a:cubicBezTo>
                    <a:pt x="6722" y="0"/>
                    <a:pt x="6661" y="14"/>
                    <a:pt x="6615" y="41"/>
                  </a:cubicBezTo>
                  <a:lnTo>
                    <a:pt x="0" y="3219"/>
                  </a:lnTo>
                  <a:lnTo>
                    <a:pt x="7632" y="7622"/>
                  </a:lnTo>
                  <a:lnTo>
                    <a:pt x="14246" y="4447"/>
                  </a:lnTo>
                  <a:cubicBezTo>
                    <a:pt x="14338" y="4393"/>
                    <a:pt x="14338" y="4304"/>
                    <a:pt x="14246" y="4249"/>
                  </a:cubicBezTo>
                  <a:lnTo>
                    <a:pt x="6956" y="41"/>
                  </a:lnTo>
                  <a:cubicBezTo>
                    <a:pt x="6908" y="14"/>
                    <a:pt x="6846" y="0"/>
                    <a:pt x="6784" y="0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g7457111804_0_105"/>
            <p:cNvSpPr/>
            <p:nvPr/>
          </p:nvSpPr>
          <p:spPr>
            <a:xfrm>
              <a:off x="4806825" y="3248800"/>
              <a:ext cx="190800" cy="159150"/>
            </a:xfrm>
            <a:custGeom>
              <a:rect b="b" l="l" r="r" t="t"/>
              <a:pathLst>
                <a:path extrusionOk="0" h="6366" w="7632">
                  <a:moveTo>
                    <a:pt x="0" y="1"/>
                  </a:moveTo>
                  <a:lnTo>
                    <a:pt x="0" y="1963"/>
                  </a:lnTo>
                  <a:lnTo>
                    <a:pt x="7632" y="6366"/>
                  </a:lnTo>
                  <a:lnTo>
                    <a:pt x="7632" y="440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g7457111804_0_105"/>
            <p:cNvSpPr/>
            <p:nvPr/>
          </p:nvSpPr>
          <p:spPr>
            <a:xfrm>
              <a:off x="4806825" y="3248800"/>
              <a:ext cx="190800" cy="159150"/>
            </a:xfrm>
            <a:custGeom>
              <a:rect b="b" l="l" r="r" t="t"/>
              <a:pathLst>
                <a:path extrusionOk="0" h="6366" w="7632">
                  <a:moveTo>
                    <a:pt x="0" y="1"/>
                  </a:moveTo>
                  <a:lnTo>
                    <a:pt x="0" y="1963"/>
                  </a:lnTo>
                  <a:lnTo>
                    <a:pt x="7632" y="6366"/>
                  </a:lnTo>
                  <a:lnTo>
                    <a:pt x="7632" y="4878"/>
                  </a:lnTo>
                  <a:lnTo>
                    <a:pt x="7632" y="4649"/>
                  </a:lnTo>
                  <a:lnTo>
                    <a:pt x="7632" y="4407"/>
                  </a:lnTo>
                  <a:lnTo>
                    <a:pt x="5843" y="337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3C7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g7457111804_0_105"/>
            <p:cNvSpPr/>
            <p:nvPr/>
          </p:nvSpPr>
          <p:spPr>
            <a:xfrm>
              <a:off x="4942150" y="3344175"/>
              <a:ext cx="26225" cy="32300"/>
            </a:xfrm>
            <a:custGeom>
              <a:rect b="b" l="l" r="r" t="t"/>
              <a:pathLst>
                <a:path extrusionOk="0" h="1292" w="1049">
                  <a:moveTo>
                    <a:pt x="335" y="1"/>
                  </a:moveTo>
                  <a:cubicBezTo>
                    <a:pt x="137" y="1"/>
                    <a:pt x="0" y="162"/>
                    <a:pt x="0" y="401"/>
                  </a:cubicBezTo>
                  <a:cubicBezTo>
                    <a:pt x="0" y="708"/>
                    <a:pt x="209" y="1069"/>
                    <a:pt x="475" y="1223"/>
                  </a:cubicBezTo>
                  <a:cubicBezTo>
                    <a:pt x="557" y="1267"/>
                    <a:pt x="639" y="1291"/>
                    <a:pt x="713" y="1291"/>
                  </a:cubicBezTo>
                  <a:cubicBezTo>
                    <a:pt x="813" y="1291"/>
                    <a:pt x="901" y="1250"/>
                    <a:pt x="959" y="1176"/>
                  </a:cubicBezTo>
                  <a:cubicBezTo>
                    <a:pt x="1017" y="1104"/>
                    <a:pt x="1048" y="1008"/>
                    <a:pt x="1048" y="892"/>
                  </a:cubicBezTo>
                  <a:cubicBezTo>
                    <a:pt x="1048" y="585"/>
                    <a:pt x="840" y="226"/>
                    <a:pt x="573" y="73"/>
                  </a:cubicBezTo>
                  <a:cubicBezTo>
                    <a:pt x="491" y="25"/>
                    <a:pt x="410" y="1"/>
                    <a:pt x="33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g7457111804_0_105"/>
            <p:cNvSpPr/>
            <p:nvPr/>
          </p:nvSpPr>
          <p:spPr>
            <a:xfrm>
              <a:off x="4944625" y="3346650"/>
              <a:ext cx="21275" cy="27400"/>
            </a:xfrm>
            <a:custGeom>
              <a:rect b="b" l="l" r="r" t="t"/>
              <a:pathLst>
                <a:path extrusionOk="0" h="1096" w="851">
                  <a:moveTo>
                    <a:pt x="234" y="0"/>
                  </a:moveTo>
                  <a:cubicBezTo>
                    <a:pt x="96" y="0"/>
                    <a:pt x="0" y="111"/>
                    <a:pt x="0" y="302"/>
                  </a:cubicBezTo>
                  <a:cubicBezTo>
                    <a:pt x="0" y="574"/>
                    <a:pt x="192" y="902"/>
                    <a:pt x="427" y="1039"/>
                  </a:cubicBezTo>
                  <a:cubicBezTo>
                    <a:pt x="494" y="1077"/>
                    <a:pt x="557" y="1095"/>
                    <a:pt x="614" y="1095"/>
                  </a:cubicBezTo>
                  <a:cubicBezTo>
                    <a:pt x="753" y="1095"/>
                    <a:pt x="850" y="985"/>
                    <a:pt x="850" y="793"/>
                  </a:cubicBezTo>
                  <a:cubicBezTo>
                    <a:pt x="850" y="524"/>
                    <a:pt x="659" y="192"/>
                    <a:pt x="424" y="59"/>
                  </a:cubicBezTo>
                  <a:cubicBezTo>
                    <a:pt x="356" y="19"/>
                    <a:pt x="291" y="0"/>
                    <a:pt x="234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g7457111804_0_105"/>
            <p:cNvSpPr/>
            <p:nvPr/>
          </p:nvSpPr>
          <p:spPr>
            <a:xfrm>
              <a:off x="4821425" y="3272325"/>
              <a:ext cx="106000" cy="81550"/>
            </a:xfrm>
            <a:custGeom>
              <a:rect b="b" l="l" r="r" t="t"/>
              <a:pathLst>
                <a:path extrusionOk="0" h="3262" w="4240">
                  <a:moveTo>
                    <a:pt x="258" y="0"/>
                  </a:moveTo>
                  <a:cubicBezTo>
                    <a:pt x="105" y="0"/>
                    <a:pt x="0" y="122"/>
                    <a:pt x="0" y="332"/>
                  </a:cubicBezTo>
                  <a:lnTo>
                    <a:pt x="0" y="482"/>
                  </a:lnTo>
                  <a:cubicBezTo>
                    <a:pt x="0" y="780"/>
                    <a:pt x="208" y="1142"/>
                    <a:pt x="464" y="1288"/>
                  </a:cubicBezTo>
                  <a:lnTo>
                    <a:pt x="3772" y="3199"/>
                  </a:lnTo>
                  <a:cubicBezTo>
                    <a:pt x="3846" y="3242"/>
                    <a:pt x="3917" y="3262"/>
                    <a:pt x="3980" y="3262"/>
                  </a:cubicBezTo>
                  <a:cubicBezTo>
                    <a:pt x="4134" y="3262"/>
                    <a:pt x="4239" y="3141"/>
                    <a:pt x="4239" y="2930"/>
                  </a:cubicBezTo>
                  <a:lnTo>
                    <a:pt x="4239" y="2780"/>
                  </a:lnTo>
                  <a:cubicBezTo>
                    <a:pt x="4239" y="2483"/>
                    <a:pt x="4030" y="2125"/>
                    <a:pt x="3772" y="1974"/>
                  </a:cubicBezTo>
                  <a:lnTo>
                    <a:pt x="464" y="63"/>
                  </a:lnTo>
                  <a:cubicBezTo>
                    <a:pt x="390" y="21"/>
                    <a:pt x="320" y="0"/>
                    <a:pt x="258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g7457111804_0_105"/>
            <p:cNvSpPr/>
            <p:nvPr/>
          </p:nvSpPr>
          <p:spPr>
            <a:xfrm>
              <a:off x="4997625" y="3357775"/>
              <a:ext cx="2575" cy="50175"/>
            </a:xfrm>
            <a:custGeom>
              <a:rect b="b" l="l" r="r" t="t"/>
              <a:pathLst>
                <a:path extrusionOk="0" h="2007" w="103">
                  <a:moveTo>
                    <a:pt x="102" y="0"/>
                  </a:moveTo>
                  <a:lnTo>
                    <a:pt x="0" y="48"/>
                  </a:lnTo>
                  <a:lnTo>
                    <a:pt x="0" y="2007"/>
                  </a:lnTo>
                  <a:lnTo>
                    <a:pt x="102" y="1949"/>
                  </a:lnTo>
                  <a:lnTo>
                    <a:pt x="102" y="0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g7457111804_0_105"/>
            <p:cNvSpPr/>
            <p:nvPr/>
          </p:nvSpPr>
          <p:spPr>
            <a:xfrm>
              <a:off x="4997625" y="3357775"/>
              <a:ext cx="2575" cy="50175"/>
            </a:xfrm>
            <a:custGeom>
              <a:rect b="b" l="l" r="r" t="t"/>
              <a:pathLst>
                <a:path extrusionOk="0" h="2007" w="103">
                  <a:moveTo>
                    <a:pt x="102" y="0"/>
                  </a:moveTo>
                  <a:lnTo>
                    <a:pt x="65" y="17"/>
                  </a:lnTo>
                  <a:lnTo>
                    <a:pt x="0" y="48"/>
                  </a:lnTo>
                  <a:lnTo>
                    <a:pt x="0" y="2007"/>
                  </a:lnTo>
                  <a:lnTo>
                    <a:pt x="102" y="1949"/>
                  </a:lnTo>
                  <a:lnTo>
                    <a:pt x="102" y="314"/>
                  </a:lnTo>
                  <a:lnTo>
                    <a:pt x="102" y="147"/>
                  </a:lnTo>
                  <a:lnTo>
                    <a:pt x="102" y="0"/>
                  </a:lnTo>
                  <a:close/>
                </a:path>
              </a:pathLst>
            </a:custGeom>
            <a:solidFill>
              <a:srgbClr val="1FB2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g7457111804_0_105"/>
            <p:cNvSpPr/>
            <p:nvPr/>
          </p:nvSpPr>
          <p:spPr>
            <a:xfrm>
              <a:off x="4808525" y="3153425"/>
              <a:ext cx="360425" cy="199100"/>
            </a:xfrm>
            <a:custGeom>
              <a:rect b="b" l="l" r="r" t="t"/>
              <a:pathLst>
                <a:path extrusionOk="0" h="7964" w="14417">
                  <a:moveTo>
                    <a:pt x="6789" y="0"/>
                  </a:moveTo>
                  <a:lnTo>
                    <a:pt x="76" y="3392"/>
                  </a:lnTo>
                  <a:cubicBezTo>
                    <a:pt x="35" y="3416"/>
                    <a:pt x="0" y="3471"/>
                    <a:pt x="0" y="3512"/>
                  </a:cubicBezTo>
                  <a:cubicBezTo>
                    <a:pt x="0" y="3553"/>
                    <a:pt x="35" y="3604"/>
                    <a:pt x="76" y="3628"/>
                  </a:cubicBezTo>
                  <a:lnTo>
                    <a:pt x="7561" y="7946"/>
                  </a:lnTo>
                  <a:cubicBezTo>
                    <a:pt x="7581" y="7957"/>
                    <a:pt x="7608" y="7963"/>
                    <a:pt x="7636" y="7963"/>
                  </a:cubicBezTo>
                  <a:cubicBezTo>
                    <a:pt x="7663" y="7963"/>
                    <a:pt x="7690" y="7957"/>
                    <a:pt x="7711" y="7946"/>
                  </a:cubicBezTo>
                  <a:lnTo>
                    <a:pt x="14417" y="4553"/>
                  </a:lnTo>
                  <a:lnTo>
                    <a:pt x="14417" y="4406"/>
                  </a:lnTo>
                  <a:lnTo>
                    <a:pt x="6789" y="0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g7457111804_0_105"/>
            <p:cNvSpPr/>
            <p:nvPr/>
          </p:nvSpPr>
          <p:spPr>
            <a:xfrm>
              <a:off x="4809800" y="3238225"/>
              <a:ext cx="625" cy="450"/>
            </a:xfrm>
            <a:custGeom>
              <a:rect b="b" l="l" r="r" t="t"/>
              <a:pathLst>
                <a:path extrusionOk="0" h="18" w="25">
                  <a:moveTo>
                    <a:pt x="25" y="0"/>
                  </a:moveTo>
                  <a:lnTo>
                    <a:pt x="25" y="0"/>
                  </a:lnTo>
                  <a:cubicBezTo>
                    <a:pt x="23" y="1"/>
                    <a:pt x="22" y="2"/>
                    <a:pt x="22" y="3"/>
                  </a:cubicBezTo>
                  <a:lnTo>
                    <a:pt x="22" y="3"/>
                  </a:lnTo>
                  <a:cubicBezTo>
                    <a:pt x="23" y="2"/>
                    <a:pt x="24" y="1"/>
                    <a:pt x="25" y="0"/>
                  </a:cubicBezTo>
                  <a:close/>
                  <a:moveTo>
                    <a:pt x="22" y="3"/>
                  </a:moveTo>
                  <a:lnTo>
                    <a:pt x="22" y="3"/>
                  </a:lnTo>
                  <a:cubicBezTo>
                    <a:pt x="16" y="8"/>
                    <a:pt x="9" y="12"/>
                    <a:pt x="1" y="17"/>
                  </a:cubicBezTo>
                  <a:cubicBezTo>
                    <a:pt x="7" y="14"/>
                    <a:pt x="11" y="11"/>
                    <a:pt x="18" y="7"/>
                  </a:cubicBezTo>
                  <a:cubicBezTo>
                    <a:pt x="20" y="5"/>
                    <a:pt x="21" y="4"/>
                    <a:pt x="22" y="3"/>
                  </a:cubicBezTo>
                  <a:close/>
                </a:path>
              </a:pathLst>
            </a:custGeom>
            <a:solidFill>
              <a:srgbClr val="E1E1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g7457111804_0_105"/>
            <p:cNvSpPr/>
            <p:nvPr/>
          </p:nvSpPr>
          <p:spPr>
            <a:xfrm>
              <a:off x="4997525" y="3352050"/>
              <a:ext cx="100" cy="100"/>
            </a:xfrm>
            <a:custGeom>
              <a:rect b="b" l="l" r="r" t="t"/>
              <a:pathLst>
                <a:path extrusionOk="0" h="4" w="4">
                  <a:moveTo>
                    <a:pt x="1" y="1"/>
                  </a:moveTo>
                  <a:cubicBezTo>
                    <a:pt x="1" y="4"/>
                    <a:pt x="4" y="4"/>
                    <a:pt x="4" y="4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23C7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g7457111804_0_105"/>
            <p:cNvSpPr/>
            <p:nvPr/>
          </p:nvSpPr>
          <p:spPr>
            <a:xfrm>
              <a:off x="4808525" y="3238400"/>
              <a:ext cx="190900" cy="114075"/>
            </a:xfrm>
            <a:custGeom>
              <a:rect b="b" l="l" r="r" t="t"/>
              <a:pathLst>
                <a:path extrusionOk="0" h="4563" w="7636">
                  <a:moveTo>
                    <a:pt x="69" y="0"/>
                  </a:moveTo>
                  <a:cubicBezTo>
                    <a:pt x="62" y="4"/>
                    <a:pt x="58" y="7"/>
                    <a:pt x="52" y="10"/>
                  </a:cubicBezTo>
                  <a:cubicBezTo>
                    <a:pt x="38" y="24"/>
                    <a:pt x="25" y="45"/>
                    <a:pt x="14" y="62"/>
                  </a:cubicBezTo>
                  <a:cubicBezTo>
                    <a:pt x="8" y="78"/>
                    <a:pt x="0" y="95"/>
                    <a:pt x="0" y="113"/>
                  </a:cubicBezTo>
                  <a:cubicBezTo>
                    <a:pt x="0" y="130"/>
                    <a:pt x="8" y="147"/>
                    <a:pt x="17" y="164"/>
                  </a:cubicBezTo>
                  <a:cubicBezTo>
                    <a:pt x="25" y="181"/>
                    <a:pt x="35" y="195"/>
                    <a:pt x="49" y="208"/>
                  </a:cubicBezTo>
                  <a:cubicBezTo>
                    <a:pt x="58" y="218"/>
                    <a:pt x="66" y="226"/>
                    <a:pt x="76" y="229"/>
                  </a:cubicBezTo>
                  <a:lnTo>
                    <a:pt x="189" y="294"/>
                  </a:lnTo>
                  <a:lnTo>
                    <a:pt x="7561" y="4547"/>
                  </a:lnTo>
                  <a:lnTo>
                    <a:pt x="7564" y="4550"/>
                  </a:lnTo>
                  <a:cubicBezTo>
                    <a:pt x="7584" y="4560"/>
                    <a:pt x="7608" y="4563"/>
                    <a:pt x="7635" y="4563"/>
                  </a:cubicBezTo>
                  <a:lnTo>
                    <a:pt x="7635" y="4416"/>
                  </a:lnTo>
                  <a:cubicBezTo>
                    <a:pt x="7608" y="4416"/>
                    <a:pt x="7581" y="4413"/>
                    <a:pt x="7561" y="4399"/>
                  </a:cubicBezTo>
                  <a:lnTo>
                    <a:pt x="76" y="78"/>
                  </a:lnTo>
                  <a:cubicBezTo>
                    <a:pt x="55" y="68"/>
                    <a:pt x="45" y="51"/>
                    <a:pt x="45" y="37"/>
                  </a:cubicBezTo>
                  <a:cubicBezTo>
                    <a:pt x="45" y="24"/>
                    <a:pt x="55" y="10"/>
                    <a:pt x="69" y="0"/>
                  </a:cubicBezTo>
                  <a:close/>
                </a:path>
              </a:pathLst>
            </a:custGeom>
            <a:solidFill>
              <a:srgbClr val="23C7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g7457111804_0_105"/>
            <p:cNvSpPr/>
            <p:nvPr/>
          </p:nvSpPr>
          <p:spPr>
            <a:xfrm>
              <a:off x="4810250" y="3235575"/>
              <a:ext cx="5450" cy="2850"/>
            </a:xfrm>
            <a:custGeom>
              <a:rect b="b" l="l" r="r" t="t"/>
              <a:pathLst>
                <a:path extrusionOk="0" h="114" w="218">
                  <a:moveTo>
                    <a:pt x="218" y="0"/>
                  </a:moveTo>
                  <a:lnTo>
                    <a:pt x="7" y="106"/>
                  </a:lnTo>
                  <a:lnTo>
                    <a:pt x="7" y="106"/>
                  </a:lnTo>
                  <a:lnTo>
                    <a:pt x="7" y="106"/>
                  </a:lnTo>
                  <a:cubicBezTo>
                    <a:pt x="3" y="109"/>
                    <a:pt x="3" y="109"/>
                    <a:pt x="0" y="113"/>
                  </a:cubicBezTo>
                  <a:cubicBezTo>
                    <a:pt x="3" y="109"/>
                    <a:pt x="3" y="109"/>
                    <a:pt x="7" y="106"/>
                  </a:cubicBezTo>
                  <a:lnTo>
                    <a:pt x="218" y="0"/>
                  </a:lnTo>
                  <a:close/>
                </a:path>
              </a:pathLst>
            </a:custGeom>
            <a:solidFill>
              <a:srgbClr val="7D7D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g7457111804_0_105"/>
            <p:cNvSpPr/>
            <p:nvPr/>
          </p:nvSpPr>
          <p:spPr>
            <a:xfrm>
              <a:off x="4809650" y="3235575"/>
              <a:ext cx="356575" cy="113250"/>
            </a:xfrm>
            <a:custGeom>
              <a:rect b="b" l="l" r="r" t="t"/>
              <a:pathLst>
                <a:path extrusionOk="0" h="4530" w="14263">
                  <a:moveTo>
                    <a:pt x="242" y="0"/>
                  </a:moveTo>
                  <a:lnTo>
                    <a:pt x="31" y="106"/>
                  </a:lnTo>
                  <a:cubicBezTo>
                    <a:pt x="27" y="109"/>
                    <a:pt x="27" y="109"/>
                    <a:pt x="24" y="113"/>
                  </a:cubicBezTo>
                  <a:cubicBezTo>
                    <a:pt x="10" y="123"/>
                    <a:pt x="0" y="137"/>
                    <a:pt x="0" y="150"/>
                  </a:cubicBezTo>
                  <a:cubicBezTo>
                    <a:pt x="0" y="164"/>
                    <a:pt x="10" y="181"/>
                    <a:pt x="31" y="191"/>
                  </a:cubicBezTo>
                  <a:lnTo>
                    <a:pt x="7516" y="4512"/>
                  </a:lnTo>
                  <a:cubicBezTo>
                    <a:pt x="7536" y="4526"/>
                    <a:pt x="7563" y="4529"/>
                    <a:pt x="7590" y="4529"/>
                  </a:cubicBezTo>
                  <a:cubicBezTo>
                    <a:pt x="7618" y="4529"/>
                    <a:pt x="7645" y="4526"/>
                    <a:pt x="7666" y="4512"/>
                  </a:cubicBezTo>
                  <a:lnTo>
                    <a:pt x="14263" y="1174"/>
                  </a:lnTo>
                  <a:lnTo>
                    <a:pt x="13707" y="851"/>
                  </a:lnTo>
                  <a:cubicBezTo>
                    <a:pt x="13601" y="1082"/>
                    <a:pt x="13444" y="1277"/>
                    <a:pt x="13273" y="1376"/>
                  </a:cubicBezTo>
                  <a:cubicBezTo>
                    <a:pt x="13198" y="1420"/>
                    <a:pt x="13119" y="1440"/>
                    <a:pt x="13048" y="1440"/>
                  </a:cubicBezTo>
                  <a:cubicBezTo>
                    <a:pt x="12990" y="1440"/>
                    <a:pt x="12935" y="1427"/>
                    <a:pt x="12888" y="1396"/>
                  </a:cubicBezTo>
                  <a:cubicBezTo>
                    <a:pt x="12884" y="1396"/>
                    <a:pt x="12881" y="1393"/>
                    <a:pt x="12881" y="1393"/>
                  </a:cubicBezTo>
                  <a:lnTo>
                    <a:pt x="13017" y="1314"/>
                  </a:lnTo>
                  <a:lnTo>
                    <a:pt x="13048" y="1314"/>
                  </a:lnTo>
                  <a:cubicBezTo>
                    <a:pt x="13109" y="1314"/>
                    <a:pt x="13168" y="1290"/>
                    <a:pt x="13209" y="1267"/>
                  </a:cubicBezTo>
                  <a:cubicBezTo>
                    <a:pt x="13362" y="1178"/>
                    <a:pt x="13499" y="1001"/>
                    <a:pt x="13598" y="789"/>
                  </a:cubicBezTo>
                  <a:lnTo>
                    <a:pt x="13368" y="659"/>
                  </a:lnTo>
                  <a:lnTo>
                    <a:pt x="13368" y="1109"/>
                  </a:lnTo>
                  <a:lnTo>
                    <a:pt x="7683" y="4184"/>
                  </a:lnTo>
                  <a:cubicBezTo>
                    <a:pt x="7659" y="4202"/>
                    <a:pt x="7625" y="4209"/>
                    <a:pt x="7590" y="4209"/>
                  </a:cubicBezTo>
                  <a:cubicBezTo>
                    <a:pt x="7573" y="4209"/>
                    <a:pt x="7553" y="4205"/>
                    <a:pt x="7536" y="4202"/>
                  </a:cubicBezTo>
                  <a:cubicBezTo>
                    <a:pt x="7522" y="4198"/>
                    <a:pt x="7508" y="4192"/>
                    <a:pt x="7495" y="4184"/>
                  </a:cubicBezTo>
                  <a:lnTo>
                    <a:pt x="242" y="0"/>
                  </a:lnTo>
                  <a:close/>
                </a:path>
              </a:pathLst>
            </a:custGeom>
            <a:solidFill>
              <a:srgbClr val="136F5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8" name="Google Shape;1468;g7457111804_0_105"/>
            <p:cNvSpPr/>
            <p:nvPr/>
          </p:nvSpPr>
          <p:spPr>
            <a:xfrm>
              <a:off x="5158875" y="3267225"/>
              <a:ext cx="10075" cy="5150"/>
            </a:xfrm>
            <a:custGeom>
              <a:rect b="b" l="l" r="r" t="t"/>
              <a:pathLst>
                <a:path extrusionOk="0" h="206" w="403">
                  <a:moveTo>
                    <a:pt x="403" y="1"/>
                  </a:moveTo>
                  <a:lnTo>
                    <a:pt x="1" y="206"/>
                  </a:lnTo>
                  <a:lnTo>
                    <a:pt x="1" y="206"/>
                  </a:lnTo>
                  <a:close/>
                </a:path>
              </a:pathLst>
            </a:custGeom>
            <a:solidFill>
              <a:srgbClr val="3748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9" name="Google Shape;1469;g7457111804_0_105"/>
            <p:cNvSpPr/>
            <p:nvPr/>
          </p:nvSpPr>
          <p:spPr>
            <a:xfrm>
              <a:off x="5000500" y="3352050"/>
              <a:ext cx="800" cy="350"/>
            </a:xfrm>
            <a:custGeom>
              <a:rect b="b" l="l" r="r" t="t"/>
              <a:pathLst>
                <a:path extrusionOk="0" h="14" w="32">
                  <a:moveTo>
                    <a:pt x="32" y="1"/>
                  </a:moveTo>
                  <a:lnTo>
                    <a:pt x="32" y="1"/>
                  </a:lnTo>
                  <a:cubicBezTo>
                    <a:pt x="21" y="7"/>
                    <a:pt x="11" y="10"/>
                    <a:pt x="1" y="14"/>
                  </a:cubicBezTo>
                  <a:cubicBezTo>
                    <a:pt x="14" y="10"/>
                    <a:pt x="25" y="7"/>
                    <a:pt x="32" y="1"/>
                  </a:cubicBezTo>
                  <a:close/>
                </a:path>
              </a:pathLst>
            </a:custGeom>
            <a:solidFill>
              <a:srgbClr val="1FB2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0" name="Google Shape;1470;g7457111804_0_105"/>
            <p:cNvSpPr/>
            <p:nvPr/>
          </p:nvSpPr>
          <p:spPr>
            <a:xfrm>
              <a:off x="4999400" y="3263575"/>
              <a:ext cx="169550" cy="88900"/>
            </a:xfrm>
            <a:custGeom>
              <a:rect b="b" l="l" r="r" t="t"/>
              <a:pathLst>
                <a:path extrusionOk="0" h="3556" w="6782">
                  <a:moveTo>
                    <a:pt x="6782" y="0"/>
                  </a:moveTo>
                  <a:lnTo>
                    <a:pt x="6683" y="58"/>
                  </a:lnTo>
                  <a:lnTo>
                    <a:pt x="6673" y="54"/>
                  </a:lnTo>
                  <a:lnTo>
                    <a:pt x="76" y="3392"/>
                  </a:lnTo>
                  <a:cubicBezTo>
                    <a:pt x="55" y="3406"/>
                    <a:pt x="28" y="3409"/>
                    <a:pt x="0" y="3409"/>
                  </a:cubicBezTo>
                  <a:lnTo>
                    <a:pt x="0" y="3556"/>
                  </a:lnTo>
                  <a:cubicBezTo>
                    <a:pt x="14" y="3556"/>
                    <a:pt x="31" y="3556"/>
                    <a:pt x="45" y="3553"/>
                  </a:cubicBezTo>
                  <a:cubicBezTo>
                    <a:pt x="55" y="3549"/>
                    <a:pt x="65" y="3546"/>
                    <a:pt x="76" y="3540"/>
                  </a:cubicBezTo>
                  <a:lnTo>
                    <a:pt x="6380" y="352"/>
                  </a:lnTo>
                  <a:lnTo>
                    <a:pt x="6782" y="147"/>
                  </a:lnTo>
                  <a:lnTo>
                    <a:pt x="6782" y="0"/>
                  </a:lnTo>
                  <a:close/>
                </a:path>
              </a:pathLst>
            </a:custGeom>
            <a:solidFill>
              <a:srgbClr val="1FB2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1" name="Google Shape;1471;g7457111804_0_105"/>
            <p:cNvSpPr/>
            <p:nvPr/>
          </p:nvSpPr>
          <p:spPr>
            <a:xfrm>
              <a:off x="4975600" y="3105875"/>
              <a:ext cx="190900" cy="159175"/>
            </a:xfrm>
            <a:custGeom>
              <a:rect b="b" l="l" r="r" t="t"/>
              <a:pathLst>
                <a:path extrusionOk="0" h="6367" w="7636">
                  <a:moveTo>
                    <a:pt x="0" y="1"/>
                  </a:moveTo>
                  <a:lnTo>
                    <a:pt x="0" y="1964"/>
                  </a:lnTo>
                  <a:lnTo>
                    <a:pt x="7635" y="6366"/>
                  </a:lnTo>
                  <a:lnTo>
                    <a:pt x="7635" y="442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2" name="Google Shape;1472;g7457111804_0_105"/>
            <p:cNvSpPr/>
            <p:nvPr/>
          </p:nvSpPr>
          <p:spPr>
            <a:xfrm>
              <a:off x="5133525" y="3220050"/>
              <a:ext cx="32975" cy="45000"/>
            </a:xfrm>
            <a:custGeom>
              <a:rect b="b" l="l" r="r" t="t"/>
              <a:pathLst>
                <a:path extrusionOk="0" h="1800" w="1319">
                  <a:moveTo>
                    <a:pt x="618" y="427"/>
                  </a:moveTo>
                  <a:lnTo>
                    <a:pt x="69" y="761"/>
                  </a:lnTo>
                  <a:cubicBezTo>
                    <a:pt x="45" y="799"/>
                    <a:pt x="21" y="840"/>
                    <a:pt x="0" y="881"/>
                  </a:cubicBezTo>
                  <a:lnTo>
                    <a:pt x="413" y="1119"/>
                  </a:lnTo>
                  <a:lnTo>
                    <a:pt x="413" y="1280"/>
                  </a:lnTo>
                  <a:lnTo>
                    <a:pt x="643" y="1410"/>
                  </a:lnTo>
                  <a:cubicBezTo>
                    <a:pt x="717" y="1239"/>
                    <a:pt x="769" y="1045"/>
                    <a:pt x="772" y="864"/>
                  </a:cubicBezTo>
                  <a:cubicBezTo>
                    <a:pt x="779" y="653"/>
                    <a:pt x="725" y="489"/>
                    <a:pt x="622" y="427"/>
                  </a:cubicBezTo>
                  <a:close/>
                  <a:moveTo>
                    <a:pt x="1318" y="0"/>
                  </a:moveTo>
                  <a:lnTo>
                    <a:pt x="734" y="355"/>
                  </a:lnTo>
                  <a:cubicBezTo>
                    <a:pt x="847" y="454"/>
                    <a:pt x="909" y="635"/>
                    <a:pt x="898" y="867"/>
                  </a:cubicBezTo>
                  <a:cubicBezTo>
                    <a:pt x="895" y="1072"/>
                    <a:pt x="840" y="1283"/>
                    <a:pt x="752" y="1472"/>
                  </a:cubicBezTo>
                  <a:lnTo>
                    <a:pt x="1318" y="1799"/>
                  </a:lnTo>
                  <a:lnTo>
                    <a:pt x="1318" y="1792"/>
                  </a:lnTo>
                  <a:lnTo>
                    <a:pt x="1318" y="0"/>
                  </a:lnTo>
                  <a:close/>
                </a:path>
              </a:pathLst>
            </a:custGeom>
            <a:solidFill>
              <a:srgbClr val="0C42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3" name="Google Shape;1473;g7457111804_0_105"/>
            <p:cNvSpPr/>
            <p:nvPr/>
          </p:nvSpPr>
          <p:spPr>
            <a:xfrm>
              <a:off x="4808525" y="3137875"/>
              <a:ext cx="335350" cy="202900"/>
            </a:xfrm>
            <a:custGeom>
              <a:rect b="b" l="l" r="r" t="t"/>
              <a:pathLst>
                <a:path extrusionOk="0" h="8116" w="13414">
                  <a:moveTo>
                    <a:pt x="5782" y="0"/>
                  </a:moveTo>
                  <a:lnTo>
                    <a:pt x="96" y="3079"/>
                  </a:lnTo>
                  <a:cubicBezTo>
                    <a:pt x="41" y="3106"/>
                    <a:pt x="0" y="3182"/>
                    <a:pt x="0" y="3239"/>
                  </a:cubicBezTo>
                  <a:lnTo>
                    <a:pt x="0" y="3636"/>
                  </a:lnTo>
                  <a:cubicBezTo>
                    <a:pt x="0" y="3697"/>
                    <a:pt x="41" y="3768"/>
                    <a:pt x="96" y="3796"/>
                  </a:cubicBezTo>
                  <a:lnTo>
                    <a:pt x="7544" y="8092"/>
                  </a:lnTo>
                  <a:cubicBezTo>
                    <a:pt x="7569" y="8108"/>
                    <a:pt x="7602" y="8116"/>
                    <a:pt x="7635" y="8116"/>
                  </a:cubicBezTo>
                  <a:cubicBezTo>
                    <a:pt x="7669" y="8116"/>
                    <a:pt x="7702" y="8108"/>
                    <a:pt x="7728" y="8092"/>
                  </a:cubicBezTo>
                  <a:lnTo>
                    <a:pt x="13413" y="5017"/>
                  </a:lnTo>
                  <a:lnTo>
                    <a:pt x="13413" y="4406"/>
                  </a:lnTo>
                  <a:lnTo>
                    <a:pt x="5782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4" name="Google Shape;1474;g7457111804_0_105"/>
            <p:cNvSpPr/>
            <p:nvPr/>
          </p:nvSpPr>
          <p:spPr>
            <a:xfrm>
              <a:off x="4809550" y="3137875"/>
              <a:ext cx="334325" cy="187625"/>
            </a:xfrm>
            <a:custGeom>
              <a:rect b="b" l="l" r="r" t="t"/>
              <a:pathLst>
                <a:path extrusionOk="0" h="7505" w="13373">
                  <a:moveTo>
                    <a:pt x="5741" y="0"/>
                  </a:moveTo>
                  <a:lnTo>
                    <a:pt x="55" y="3079"/>
                  </a:lnTo>
                  <a:cubicBezTo>
                    <a:pt x="0" y="3106"/>
                    <a:pt x="0" y="3154"/>
                    <a:pt x="55" y="3185"/>
                  </a:cubicBezTo>
                  <a:lnTo>
                    <a:pt x="7503" y="7482"/>
                  </a:lnTo>
                  <a:cubicBezTo>
                    <a:pt x="7528" y="7497"/>
                    <a:pt x="7561" y="7505"/>
                    <a:pt x="7594" y="7505"/>
                  </a:cubicBezTo>
                  <a:cubicBezTo>
                    <a:pt x="7628" y="7505"/>
                    <a:pt x="7661" y="7497"/>
                    <a:pt x="7687" y="7482"/>
                  </a:cubicBezTo>
                  <a:lnTo>
                    <a:pt x="13372" y="4406"/>
                  </a:lnTo>
                  <a:lnTo>
                    <a:pt x="5741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5" name="Google Shape;1475;g7457111804_0_105"/>
            <p:cNvSpPr/>
            <p:nvPr/>
          </p:nvSpPr>
          <p:spPr>
            <a:xfrm>
              <a:off x="5124225" y="3245950"/>
              <a:ext cx="7700" cy="4025"/>
            </a:xfrm>
            <a:custGeom>
              <a:rect b="b" l="l" r="r" t="t"/>
              <a:pathLst>
                <a:path extrusionOk="0" h="161" w="308">
                  <a:moveTo>
                    <a:pt x="136" y="1"/>
                  </a:moveTo>
                  <a:cubicBezTo>
                    <a:pt x="104" y="1"/>
                    <a:pt x="72" y="8"/>
                    <a:pt x="48" y="19"/>
                  </a:cubicBezTo>
                  <a:lnTo>
                    <a:pt x="38" y="29"/>
                  </a:lnTo>
                  <a:cubicBezTo>
                    <a:pt x="1" y="56"/>
                    <a:pt x="7" y="101"/>
                    <a:pt x="62" y="132"/>
                  </a:cubicBezTo>
                  <a:cubicBezTo>
                    <a:pt x="83" y="142"/>
                    <a:pt x="103" y="152"/>
                    <a:pt x="127" y="155"/>
                  </a:cubicBezTo>
                  <a:cubicBezTo>
                    <a:pt x="141" y="158"/>
                    <a:pt x="156" y="160"/>
                    <a:pt x="171" y="160"/>
                  </a:cubicBezTo>
                  <a:cubicBezTo>
                    <a:pt x="190" y="160"/>
                    <a:pt x="209" y="158"/>
                    <a:pt x="226" y="152"/>
                  </a:cubicBezTo>
                  <a:cubicBezTo>
                    <a:pt x="240" y="152"/>
                    <a:pt x="250" y="145"/>
                    <a:pt x="257" y="142"/>
                  </a:cubicBezTo>
                  <a:cubicBezTo>
                    <a:pt x="308" y="115"/>
                    <a:pt x="305" y="63"/>
                    <a:pt x="243" y="29"/>
                  </a:cubicBezTo>
                  <a:cubicBezTo>
                    <a:pt x="219" y="15"/>
                    <a:pt x="188" y="6"/>
                    <a:pt x="155" y="1"/>
                  </a:cubicBezTo>
                  <a:cubicBezTo>
                    <a:pt x="149" y="1"/>
                    <a:pt x="142" y="1"/>
                    <a:pt x="13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6" name="Google Shape;1476;g7457111804_0_105"/>
            <p:cNvSpPr/>
            <p:nvPr/>
          </p:nvSpPr>
          <p:spPr>
            <a:xfrm>
              <a:off x="4808525" y="3215250"/>
              <a:ext cx="190900" cy="125550"/>
            </a:xfrm>
            <a:custGeom>
              <a:rect b="b" l="l" r="r" t="t"/>
              <a:pathLst>
                <a:path extrusionOk="0" h="5022" w="7636">
                  <a:moveTo>
                    <a:pt x="72" y="1"/>
                  </a:moveTo>
                  <a:cubicBezTo>
                    <a:pt x="31" y="35"/>
                    <a:pt x="0" y="93"/>
                    <a:pt x="0" y="144"/>
                  </a:cubicBezTo>
                  <a:lnTo>
                    <a:pt x="0" y="541"/>
                  </a:lnTo>
                  <a:cubicBezTo>
                    <a:pt x="0" y="599"/>
                    <a:pt x="41" y="673"/>
                    <a:pt x="93" y="704"/>
                  </a:cubicBezTo>
                  <a:lnTo>
                    <a:pt x="7540" y="4997"/>
                  </a:lnTo>
                  <a:cubicBezTo>
                    <a:pt x="7567" y="5015"/>
                    <a:pt x="7602" y="5022"/>
                    <a:pt x="7635" y="5022"/>
                  </a:cubicBezTo>
                  <a:lnTo>
                    <a:pt x="7635" y="4408"/>
                  </a:lnTo>
                  <a:cubicBezTo>
                    <a:pt x="7631" y="4408"/>
                    <a:pt x="7627" y="4408"/>
                    <a:pt x="7623" y="4408"/>
                  </a:cubicBezTo>
                  <a:cubicBezTo>
                    <a:pt x="7593" y="4408"/>
                    <a:pt x="7564" y="4399"/>
                    <a:pt x="7540" y="4387"/>
                  </a:cubicBezTo>
                  <a:lnTo>
                    <a:pt x="93" y="90"/>
                  </a:lnTo>
                  <a:cubicBezTo>
                    <a:pt x="52" y="66"/>
                    <a:pt x="45" y="29"/>
                    <a:pt x="72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7" name="Google Shape;1477;g7457111804_0_105"/>
            <p:cNvSpPr/>
            <p:nvPr/>
          </p:nvSpPr>
          <p:spPr>
            <a:xfrm>
              <a:off x="5127900" y="3226975"/>
              <a:ext cx="28350" cy="44625"/>
            </a:xfrm>
            <a:custGeom>
              <a:rect b="b" l="l" r="r" t="t"/>
              <a:pathLst>
                <a:path extrusionOk="0" h="1785" w="1134">
                  <a:moveTo>
                    <a:pt x="749" y="0"/>
                  </a:moveTo>
                  <a:cubicBezTo>
                    <a:pt x="679" y="0"/>
                    <a:pt x="603" y="22"/>
                    <a:pt x="526" y="64"/>
                  </a:cubicBezTo>
                  <a:cubicBezTo>
                    <a:pt x="294" y="201"/>
                    <a:pt x="93" y="508"/>
                    <a:pt x="0" y="846"/>
                  </a:cubicBezTo>
                  <a:cubicBezTo>
                    <a:pt x="44" y="853"/>
                    <a:pt x="99" y="860"/>
                    <a:pt x="126" y="863"/>
                  </a:cubicBezTo>
                  <a:cubicBezTo>
                    <a:pt x="212" y="566"/>
                    <a:pt x="389" y="289"/>
                    <a:pt x="588" y="174"/>
                  </a:cubicBezTo>
                  <a:cubicBezTo>
                    <a:pt x="632" y="150"/>
                    <a:pt x="690" y="126"/>
                    <a:pt x="748" y="126"/>
                  </a:cubicBezTo>
                  <a:cubicBezTo>
                    <a:pt x="782" y="126"/>
                    <a:pt x="816" y="133"/>
                    <a:pt x="847" y="150"/>
                  </a:cubicBezTo>
                  <a:cubicBezTo>
                    <a:pt x="950" y="212"/>
                    <a:pt x="1004" y="376"/>
                    <a:pt x="997" y="587"/>
                  </a:cubicBezTo>
                  <a:cubicBezTo>
                    <a:pt x="986" y="993"/>
                    <a:pt x="755" y="1450"/>
                    <a:pt x="479" y="1611"/>
                  </a:cubicBezTo>
                  <a:cubicBezTo>
                    <a:pt x="435" y="1637"/>
                    <a:pt x="379" y="1661"/>
                    <a:pt x="319" y="1661"/>
                  </a:cubicBezTo>
                  <a:cubicBezTo>
                    <a:pt x="308" y="1661"/>
                    <a:pt x="298" y="1660"/>
                    <a:pt x="287" y="1658"/>
                  </a:cubicBezTo>
                  <a:lnTo>
                    <a:pt x="151" y="1737"/>
                  </a:lnTo>
                  <a:cubicBezTo>
                    <a:pt x="151" y="1737"/>
                    <a:pt x="154" y="1740"/>
                    <a:pt x="158" y="1740"/>
                  </a:cubicBezTo>
                  <a:cubicBezTo>
                    <a:pt x="205" y="1771"/>
                    <a:pt x="260" y="1784"/>
                    <a:pt x="318" y="1784"/>
                  </a:cubicBezTo>
                  <a:cubicBezTo>
                    <a:pt x="389" y="1784"/>
                    <a:pt x="468" y="1764"/>
                    <a:pt x="543" y="1720"/>
                  </a:cubicBezTo>
                  <a:cubicBezTo>
                    <a:pt x="857" y="1539"/>
                    <a:pt x="1113" y="1044"/>
                    <a:pt x="1123" y="590"/>
                  </a:cubicBezTo>
                  <a:cubicBezTo>
                    <a:pt x="1134" y="327"/>
                    <a:pt x="1055" y="130"/>
                    <a:pt x="912" y="44"/>
                  </a:cubicBezTo>
                  <a:cubicBezTo>
                    <a:pt x="862" y="15"/>
                    <a:pt x="808" y="0"/>
                    <a:pt x="74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8" name="Google Shape;1478;g7457111804_0_105"/>
            <p:cNvSpPr/>
            <p:nvPr/>
          </p:nvSpPr>
          <p:spPr>
            <a:xfrm>
              <a:off x="4808525" y="3104600"/>
              <a:ext cx="360425" cy="216850"/>
            </a:xfrm>
            <a:custGeom>
              <a:rect b="b" l="l" r="r" t="t"/>
              <a:pathLst>
                <a:path extrusionOk="0" h="8674" w="14417">
                  <a:moveTo>
                    <a:pt x="6789" y="0"/>
                  </a:moveTo>
                  <a:lnTo>
                    <a:pt x="76" y="4099"/>
                  </a:lnTo>
                  <a:cubicBezTo>
                    <a:pt x="35" y="4124"/>
                    <a:pt x="0" y="4178"/>
                    <a:pt x="0" y="4219"/>
                  </a:cubicBezTo>
                  <a:cubicBezTo>
                    <a:pt x="0" y="4260"/>
                    <a:pt x="35" y="4311"/>
                    <a:pt x="76" y="4335"/>
                  </a:cubicBezTo>
                  <a:lnTo>
                    <a:pt x="7561" y="8656"/>
                  </a:lnTo>
                  <a:cubicBezTo>
                    <a:pt x="7581" y="8668"/>
                    <a:pt x="7608" y="8674"/>
                    <a:pt x="7636" y="8674"/>
                  </a:cubicBezTo>
                  <a:cubicBezTo>
                    <a:pt x="7663" y="8674"/>
                    <a:pt x="7690" y="8668"/>
                    <a:pt x="7711" y="8656"/>
                  </a:cubicBezTo>
                  <a:lnTo>
                    <a:pt x="14417" y="4554"/>
                  </a:lnTo>
                  <a:lnTo>
                    <a:pt x="14417" y="4406"/>
                  </a:lnTo>
                  <a:lnTo>
                    <a:pt x="6789" y="0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9" name="Google Shape;1479;g7457111804_0_105"/>
            <p:cNvSpPr/>
            <p:nvPr/>
          </p:nvSpPr>
          <p:spPr>
            <a:xfrm>
              <a:off x="4809725" y="3207075"/>
              <a:ext cx="2575" cy="7025"/>
            </a:xfrm>
            <a:custGeom>
              <a:rect b="b" l="l" r="r" t="t"/>
              <a:pathLst>
                <a:path extrusionOk="0" h="281" w="103">
                  <a:moveTo>
                    <a:pt x="28" y="0"/>
                  </a:moveTo>
                  <a:cubicBezTo>
                    <a:pt x="25" y="3"/>
                    <a:pt x="21" y="6"/>
                    <a:pt x="18" y="9"/>
                  </a:cubicBezTo>
                  <a:lnTo>
                    <a:pt x="18" y="9"/>
                  </a:lnTo>
                  <a:cubicBezTo>
                    <a:pt x="19" y="9"/>
                    <a:pt x="20" y="8"/>
                    <a:pt x="21" y="8"/>
                  </a:cubicBezTo>
                  <a:cubicBezTo>
                    <a:pt x="24" y="4"/>
                    <a:pt x="24" y="4"/>
                    <a:pt x="28" y="0"/>
                  </a:cubicBezTo>
                  <a:close/>
                  <a:moveTo>
                    <a:pt x="18" y="9"/>
                  </a:moveTo>
                  <a:lnTo>
                    <a:pt x="18" y="9"/>
                  </a:lnTo>
                  <a:cubicBezTo>
                    <a:pt x="13" y="12"/>
                    <a:pt x="9" y="15"/>
                    <a:pt x="4" y="21"/>
                  </a:cubicBezTo>
                  <a:cubicBezTo>
                    <a:pt x="8" y="17"/>
                    <a:pt x="13" y="13"/>
                    <a:pt x="18" y="9"/>
                  </a:cubicBezTo>
                  <a:close/>
                  <a:moveTo>
                    <a:pt x="1" y="216"/>
                  </a:moveTo>
                  <a:cubicBezTo>
                    <a:pt x="8" y="223"/>
                    <a:pt x="13" y="228"/>
                    <a:pt x="20" y="232"/>
                  </a:cubicBezTo>
                  <a:lnTo>
                    <a:pt x="20" y="232"/>
                  </a:lnTo>
                  <a:cubicBezTo>
                    <a:pt x="14" y="228"/>
                    <a:pt x="7" y="222"/>
                    <a:pt x="1" y="216"/>
                  </a:cubicBezTo>
                  <a:close/>
                  <a:moveTo>
                    <a:pt x="20" y="232"/>
                  </a:moveTo>
                  <a:lnTo>
                    <a:pt x="20" y="232"/>
                  </a:lnTo>
                  <a:cubicBezTo>
                    <a:pt x="23" y="235"/>
                    <a:pt x="25" y="237"/>
                    <a:pt x="28" y="239"/>
                  </a:cubicBezTo>
                  <a:lnTo>
                    <a:pt x="103" y="280"/>
                  </a:lnTo>
                  <a:lnTo>
                    <a:pt x="103" y="280"/>
                  </a:lnTo>
                  <a:lnTo>
                    <a:pt x="28" y="236"/>
                  </a:lnTo>
                  <a:cubicBezTo>
                    <a:pt x="25" y="235"/>
                    <a:pt x="22" y="234"/>
                    <a:pt x="20" y="232"/>
                  </a:cubicBezTo>
                  <a:close/>
                </a:path>
              </a:pathLst>
            </a:custGeom>
            <a:solidFill>
              <a:srgbClr val="E1E1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0" name="Google Shape;1480;g7457111804_0_105"/>
            <p:cNvSpPr/>
            <p:nvPr/>
          </p:nvSpPr>
          <p:spPr>
            <a:xfrm>
              <a:off x="4812300" y="3214075"/>
              <a:ext cx="185325" cy="106925"/>
            </a:xfrm>
            <a:custGeom>
              <a:rect b="b" l="l" r="r" t="t"/>
              <a:pathLst>
                <a:path extrusionOk="0" h="4277" w="7413">
                  <a:moveTo>
                    <a:pt x="0" y="0"/>
                  </a:moveTo>
                  <a:lnTo>
                    <a:pt x="0" y="0"/>
                  </a:lnTo>
                  <a:lnTo>
                    <a:pt x="7410" y="4277"/>
                  </a:lnTo>
                  <a:lnTo>
                    <a:pt x="7413" y="4277"/>
                  </a:lnTo>
                  <a:lnTo>
                    <a:pt x="7410" y="4277"/>
                  </a:lnTo>
                  <a:close/>
                </a:path>
              </a:pathLst>
            </a:custGeom>
            <a:solidFill>
              <a:srgbClr val="E1E1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1" name="Google Shape;1481;g7457111804_0_105"/>
            <p:cNvSpPr/>
            <p:nvPr/>
          </p:nvSpPr>
          <p:spPr>
            <a:xfrm>
              <a:off x="4808525" y="3207250"/>
              <a:ext cx="190900" cy="114200"/>
            </a:xfrm>
            <a:custGeom>
              <a:rect b="b" l="l" r="r" t="t"/>
              <a:pathLst>
                <a:path extrusionOk="0" h="4568" w="7636">
                  <a:moveTo>
                    <a:pt x="69" y="1"/>
                  </a:moveTo>
                  <a:cubicBezTo>
                    <a:pt x="62" y="4"/>
                    <a:pt x="58" y="7"/>
                    <a:pt x="52" y="14"/>
                  </a:cubicBezTo>
                  <a:cubicBezTo>
                    <a:pt x="38" y="28"/>
                    <a:pt x="25" y="45"/>
                    <a:pt x="14" y="62"/>
                  </a:cubicBezTo>
                  <a:cubicBezTo>
                    <a:pt x="8" y="79"/>
                    <a:pt x="0" y="96"/>
                    <a:pt x="0" y="113"/>
                  </a:cubicBezTo>
                  <a:cubicBezTo>
                    <a:pt x="0" y="130"/>
                    <a:pt x="8" y="147"/>
                    <a:pt x="17" y="164"/>
                  </a:cubicBezTo>
                  <a:cubicBezTo>
                    <a:pt x="25" y="182"/>
                    <a:pt x="35" y="198"/>
                    <a:pt x="49" y="209"/>
                  </a:cubicBezTo>
                  <a:cubicBezTo>
                    <a:pt x="58" y="218"/>
                    <a:pt x="66" y="226"/>
                    <a:pt x="76" y="229"/>
                  </a:cubicBezTo>
                  <a:lnTo>
                    <a:pt x="151" y="273"/>
                  </a:lnTo>
                  <a:lnTo>
                    <a:pt x="7561" y="4550"/>
                  </a:lnTo>
                  <a:lnTo>
                    <a:pt x="7564" y="4550"/>
                  </a:lnTo>
                  <a:cubicBezTo>
                    <a:pt x="7584" y="4560"/>
                    <a:pt x="7608" y="4567"/>
                    <a:pt x="7635" y="4567"/>
                  </a:cubicBezTo>
                  <a:lnTo>
                    <a:pt x="7635" y="4416"/>
                  </a:lnTo>
                  <a:cubicBezTo>
                    <a:pt x="7608" y="4416"/>
                    <a:pt x="7581" y="4413"/>
                    <a:pt x="7561" y="4400"/>
                  </a:cubicBezTo>
                  <a:lnTo>
                    <a:pt x="76" y="79"/>
                  </a:lnTo>
                  <a:cubicBezTo>
                    <a:pt x="55" y="69"/>
                    <a:pt x="45" y="51"/>
                    <a:pt x="45" y="38"/>
                  </a:cubicBezTo>
                  <a:cubicBezTo>
                    <a:pt x="45" y="24"/>
                    <a:pt x="55" y="10"/>
                    <a:pt x="69" y="1"/>
                  </a:cubicBezTo>
                  <a:close/>
                </a:path>
              </a:pathLst>
            </a:custGeom>
            <a:solidFill>
              <a:srgbClr val="23C7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2" name="Google Shape;1482;g7457111804_0_105"/>
            <p:cNvSpPr/>
            <p:nvPr/>
          </p:nvSpPr>
          <p:spPr>
            <a:xfrm>
              <a:off x="4809375" y="3104600"/>
              <a:ext cx="359575" cy="213075"/>
            </a:xfrm>
            <a:custGeom>
              <a:rect b="b" l="l" r="r" t="t"/>
              <a:pathLst>
                <a:path extrusionOk="0" h="8523" w="14383">
                  <a:moveTo>
                    <a:pt x="6755" y="0"/>
                  </a:moveTo>
                  <a:lnTo>
                    <a:pt x="42" y="4099"/>
                  </a:lnTo>
                  <a:cubicBezTo>
                    <a:pt x="1" y="4124"/>
                    <a:pt x="1" y="4165"/>
                    <a:pt x="42" y="4185"/>
                  </a:cubicBezTo>
                  <a:lnTo>
                    <a:pt x="7527" y="8506"/>
                  </a:lnTo>
                  <a:cubicBezTo>
                    <a:pt x="7547" y="8519"/>
                    <a:pt x="7574" y="8522"/>
                    <a:pt x="7601" y="8522"/>
                  </a:cubicBezTo>
                  <a:cubicBezTo>
                    <a:pt x="7629" y="8522"/>
                    <a:pt x="7656" y="8519"/>
                    <a:pt x="7677" y="8506"/>
                  </a:cubicBezTo>
                  <a:lnTo>
                    <a:pt x="14383" y="4406"/>
                  </a:lnTo>
                  <a:lnTo>
                    <a:pt x="6755" y="0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3" name="Google Shape;1483;g7457111804_0_105"/>
            <p:cNvSpPr/>
            <p:nvPr/>
          </p:nvSpPr>
          <p:spPr>
            <a:xfrm>
              <a:off x="5135250" y="3220050"/>
              <a:ext cx="31250" cy="19050"/>
            </a:xfrm>
            <a:custGeom>
              <a:rect b="b" l="l" r="r" t="t"/>
              <a:pathLst>
                <a:path extrusionOk="0" h="762" w="1250">
                  <a:moveTo>
                    <a:pt x="549" y="427"/>
                  </a:moveTo>
                  <a:lnTo>
                    <a:pt x="0" y="761"/>
                  </a:lnTo>
                  <a:lnTo>
                    <a:pt x="0" y="761"/>
                  </a:lnTo>
                  <a:lnTo>
                    <a:pt x="549" y="427"/>
                  </a:lnTo>
                  <a:lnTo>
                    <a:pt x="549" y="427"/>
                  </a:lnTo>
                  <a:close/>
                  <a:moveTo>
                    <a:pt x="1249" y="0"/>
                  </a:moveTo>
                  <a:lnTo>
                    <a:pt x="665" y="355"/>
                  </a:lnTo>
                  <a:lnTo>
                    <a:pt x="665" y="355"/>
                  </a:lnTo>
                  <a:lnTo>
                    <a:pt x="1249" y="0"/>
                  </a:lnTo>
                  <a:close/>
                </a:path>
              </a:pathLst>
            </a:custGeom>
            <a:solidFill>
              <a:srgbClr val="0A35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4" name="Google Shape;1484;g7457111804_0_105"/>
            <p:cNvSpPr/>
            <p:nvPr/>
          </p:nvSpPr>
          <p:spPr>
            <a:xfrm>
              <a:off x="5000500" y="3242300"/>
              <a:ext cx="129475" cy="78950"/>
            </a:xfrm>
            <a:custGeom>
              <a:rect b="b" l="l" r="r" t="t"/>
              <a:pathLst>
                <a:path extrusionOk="0" h="3158" w="5179">
                  <a:moveTo>
                    <a:pt x="5178" y="1"/>
                  </a:moveTo>
                  <a:lnTo>
                    <a:pt x="32" y="3148"/>
                  </a:lnTo>
                  <a:cubicBezTo>
                    <a:pt x="21" y="3151"/>
                    <a:pt x="11" y="3154"/>
                    <a:pt x="1" y="3158"/>
                  </a:cubicBezTo>
                  <a:cubicBezTo>
                    <a:pt x="11" y="3154"/>
                    <a:pt x="21" y="3151"/>
                    <a:pt x="32" y="3148"/>
                  </a:cubicBezTo>
                  <a:lnTo>
                    <a:pt x="5178" y="1"/>
                  </a:lnTo>
                  <a:close/>
                </a:path>
              </a:pathLst>
            </a:custGeom>
            <a:solidFill>
              <a:srgbClr val="C8C8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5" name="Google Shape;1485;g7457111804_0_105"/>
            <p:cNvSpPr/>
            <p:nvPr/>
          </p:nvSpPr>
          <p:spPr>
            <a:xfrm>
              <a:off x="5129950" y="3228925"/>
              <a:ext cx="21950" cy="13400"/>
            </a:xfrm>
            <a:custGeom>
              <a:rect b="b" l="l" r="r" t="t"/>
              <a:pathLst>
                <a:path extrusionOk="0" h="536" w="878">
                  <a:moveTo>
                    <a:pt x="212" y="406"/>
                  </a:moveTo>
                  <a:lnTo>
                    <a:pt x="0" y="536"/>
                  </a:lnTo>
                  <a:lnTo>
                    <a:pt x="0" y="536"/>
                  </a:lnTo>
                  <a:lnTo>
                    <a:pt x="212" y="406"/>
                  </a:lnTo>
                  <a:lnTo>
                    <a:pt x="212" y="406"/>
                  </a:lnTo>
                  <a:close/>
                  <a:moveTo>
                    <a:pt x="877" y="0"/>
                  </a:moveTo>
                  <a:lnTo>
                    <a:pt x="761" y="72"/>
                  </a:lnTo>
                  <a:lnTo>
                    <a:pt x="761" y="72"/>
                  </a:lnTo>
                  <a:lnTo>
                    <a:pt x="877" y="0"/>
                  </a:lnTo>
                  <a:close/>
                </a:path>
              </a:pathLst>
            </a:custGeom>
            <a:solidFill>
              <a:srgbClr val="1E282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6" name="Google Shape;1486;g7457111804_0_105"/>
            <p:cNvSpPr/>
            <p:nvPr/>
          </p:nvSpPr>
          <p:spPr>
            <a:xfrm>
              <a:off x="4999400" y="3214750"/>
              <a:ext cx="169550" cy="106700"/>
            </a:xfrm>
            <a:custGeom>
              <a:rect b="b" l="l" r="r" t="t"/>
              <a:pathLst>
                <a:path extrusionOk="0" h="4268" w="6782">
                  <a:moveTo>
                    <a:pt x="6782" y="0"/>
                  </a:moveTo>
                  <a:lnTo>
                    <a:pt x="76" y="4100"/>
                  </a:lnTo>
                  <a:cubicBezTo>
                    <a:pt x="55" y="4113"/>
                    <a:pt x="28" y="4116"/>
                    <a:pt x="0" y="4116"/>
                  </a:cubicBezTo>
                  <a:lnTo>
                    <a:pt x="0" y="4267"/>
                  </a:lnTo>
                  <a:cubicBezTo>
                    <a:pt x="14" y="4267"/>
                    <a:pt x="31" y="4264"/>
                    <a:pt x="45" y="4260"/>
                  </a:cubicBezTo>
                  <a:cubicBezTo>
                    <a:pt x="55" y="4256"/>
                    <a:pt x="65" y="4253"/>
                    <a:pt x="76" y="4250"/>
                  </a:cubicBezTo>
                  <a:lnTo>
                    <a:pt x="5222" y="1103"/>
                  </a:lnTo>
                  <a:lnTo>
                    <a:pt x="5434" y="973"/>
                  </a:lnTo>
                  <a:lnTo>
                    <a:pt x="5983" y="639"/>
                  </a:lnTo>
                  <a:lnTo>
                    <a:pt x="6099" y="567"/>
                  </a:lnTo>
                  <a:lnTo>
                    <a:pt x="6683" y="212"/>
                  </a:lnTo>
                  <a:lnTo>
                    <a:pt x="6683" y="72"/>
                  </a:lnTo>
                  <a:lnTo>
                    <a:pt x="6782" y="4"/>
                  </a:lnTo>
                  <a:lnTo>
                    <a:pt x="6782" y="0"/>
                  </a:lnTo>
                  <a:close/>
                </a:path>
              </a:pathLst>
            </a:custGeom>
            <a:solidFill>
              <a:srgbClr val="1FB2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7" name="Google Shape;1487;g7457111804_0_105"/>
            <p:cNvSpPr/>
            <p:nvPr/>
          </p:nvSpPr>
          <p:spPr>
            <a:xfrm>
              <a:off x="5166475" y="3214850"/>
              <a:ext cx="2475" cy="50200"/>
            </a:xfrm>
            <a:custGeom>
              <a:rect b="b" l="l" r="r" t="t"/>
              <a:pathLst>
                <a:path extrusionOk="0" h="2008" w="99">
                  <a:moveTo>
                    <a:pt x="99" y="0"/>
                  </a:moveTo>
                  <a:lnTo>
                    <a:pt x="0" y="68"/>
                  </a:lnTo>
                  <a:lnTo>
                    <a:pt x="0" y="2007"/>
                  </a:lnTo>
                  <a:lnTo>
                    <a:pt x="99" y="1949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8" name="Google Shape;1488;g7457111804_0_105"/>
            <p:cNvSpPr/>
            <p:nvPr/>
          </p:nvSpPr>
          <p:spPr>
            <a:xfrm>
              <a:off x="5166475" y="3214850"/>
              <a:ext cx="2475" cy="50200"/>
            </a:xfrm>
            <a:custGeom>
              <a:rect b="b" l="l" r="r" t="t"/>
              <a:pathLst>
                <a:path extrusionOk="0" h="2008" w="99">
                  <a:moveTo>
                    <a:pt x="99" y="0"/>
                  </a:moveTo>
                  <a:lnTo>
                    <a:pt x="0" y="68"/>
                  </a:lnTo>
                  <a:lnTo>
                    <a:pt x="0" y="2007"/>
                  </a:lnTo>
                  <a:lnTo>
                    <a:pt x="99" y="1949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rgbClr val="1FB2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9" name="Google Shape;1489;g7457111804_0_105"/>
            <p:cNvSpPr/>
            <p:nvPr/>
          </p:nvSpPr>
          <p:spPr>
            <a:xfrm>
              <a:off x="4806825" y="3102800"/>
              <a:ext cx="357875" cy="206675"/>
            </a:xfrm>
            <a:custGeom>
              <a:rect b="b" l="l" r="r" t="t"/>
              <a:pathLst>
                <a:path extrusionOk="0" h="8267" w="14315">
                  <a:moveTo>
                    <a:pt x="6784" y="1"/>
                  </a:moveTo>
                  <a:cubicBezTo>
                    <a:pt x="6722" y="1"/>
                    <a:pt x="6661" y="15"/>
                    <a:pt x="6615" y="42"/>
                  </a:cubicBezTo>
                  <a:lnTo>
                    <a:pt x="0" y="3861"/>
                  </a:lnTo>
                  <a:lnTo>
                    <a:pt x="7632" y="8267"/>
                  </a:lnTo>
                  <a:lnTo>
                    <a:pt x="14246" y="4448"/>
                  </a:lnTo>
                  <a:cubicBezTo>
                    <a:pt x="14291" y="4421"/>
                    <a:pt x="14314" y="4387"/>
                    <a:pt x="14314" y="4349"/>
                  </a:cubicBezTo>
                  <a:lnTo>
                    <a:pt x="14314" y="4199"/>
                  </a:lnTo>
                  <a:lnTo>
                    <a:pt x="6956" y="42"/>
                  </a:lnTo>
                  <a:cubicBezTo>
                    <a:pt x="6908" y="15"/>
                    <a:pt x="6846" y="1"/>
                    <a:pt x="6784" y="1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0" name="Google Shape;1490;g7457111804_0_105"/>
            <p:cNvSpPr/>
            <p:nvPr/>
          </p:nvSpPr>
          <p:spPr>
            <a:xfrm>
              <a:off x="5000175" y="3207850"/>
              <a:ext cx="164525" cy="100100"/>
            </a:xfrm>
            <a:custGeom>
              <a:rect b="b" l="l" r="r" t="t"/>
              <a:pathLst>
                <a:path extrusionOk="0" h="4004" w="6581">
                  <a:moveTo>
                    <a:pt x="6580" y="0"/>
                  </a:moveTo>
                  <a:cubicBezTo>
                    <a:pt x="6580" y="35"/>
                    <a:pt x="6557" y="72"/>
                    <a:pt x="6512" y="99"/>
                  </a:cubicBezTo>
                  <a:lnTo>
                    <a:pt x="0" y="3857"/>
                  </a:lnTo>
                  <a:lnTo>
                    <a:pt x="0" y="4003"/>
                  </a:lnTo>
                  <a:lnTo>
                    <a:pt x="6512" y="246"/>
                  </a:lnTo>
                  <a:cubicBezTo>
                    <a:pt x="6557" y="219"/>
                    <a:pt x="6580" y="185"/>
                    <a:pt x="6580" y="147"/>
                  </a:cubicBezTo>
                  <a:lnTo>
                    <a:pt x="6580" y="126"/>
                  </a:lnTo>
                  <a:lnTo>
                    <a:pt x="6580" y="123"/>
                  </a:lnTo>
                  <a:lnTo>
                    <a:pt x="6580" y="120"/>
                  </a:lnTo>
                  <a:lnTo>
                    <a:pt x="6580" y="117"/>
                  </a:lnTo>
                  <a:lnTo>
                    <a:pt x="6580" y="113"/>
                  </a:lnTo>
                  <a:lnTo>
                    <a:pt x="6580" y="109"/>
                  </a:lnTo>
                  <a:lnTo>
                    <a:pt x="6580" y="106"/>
                  </a:lnTo>
                  <a:lnTo>
                    <a:pt x="6580" y="103"/>
                  </a:lnTo>
                  <a:lnTo>
                    <a:pt x="6580" y="99"/>
                  </a:lnTo>
                  <a:lnTo>
                    <a:pt x="6580" y="96"/>
                  </a:lnTo>
                  <a:lnTo>
                    <a:pt x="6580" y="0"/>
                  </a:lnTo>
                  <a:close/>
                </a:path>
              </a:pathLst>
            </a:custGeom>
            <a:solidFill>
              <a:srgbClr val="1FB2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1" name="Google Shape;1491;g7457111804_0_105"/>
            <p:cNvSpPr/>
            <p:nvPr/>
          </p:nvSpPr>
          <p:spPr>
            <a:xfrm>
              <a:off x="4806825" y="3099150"/>
              <a:ext cx="358475" cy="206575"/>
            </a:xfrm>
            <a:custGeom>
              <a:rect b="b" l="l" r="r" t="t"/>
              <a:pathLst>
                <a:path extrusionOk="0" h="8263" w="14339">
                  <a:moveTo>
                    <a:pt x="6784" y="0"/>
                  </a:moveTo>
                  <a:cubicBezTo>
                    <a:pt x="6722" y="0"/>
                    <a:pt x="6661" y="14"/>
                    <a:pt x="6615" y="41"/>
                  </a:cubicBezTo>
                  <a:lnTo>
                    <a:pt x="0" y="3860"/>
                  </a:lnTo>
                  <a:lnTo>
                    <a:pt x="7632" y="8263"/>
                  </a:lnTo>
                  <a:lnTo>
                    <a:pt x="14246" y="4447"/>
                  </a:lnTo>
                  <a:cubicBezTo>
                    <a:pt x="14338" y="4393"/>
                    <a:pt x="14338" y="4304"/>
                    <a:pt x="14246" y="4249"/>
                  </a:cubicBezTo>
                  <a:lnTo>
                    <a:pt x="6956" y="41"/>
                  </a:lnTo>
                  <a:cubicBezTo>
                    <a:pt x="6908" y="14"/>
                    <a:pt x="6846" y="0"/>
                    <a:pt x="6784" y="0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2" name="Google Shape;1492;g7457111804_0_105"/>
            <p:cNvSpPr/>
            <p:nvPr/>
          </p:nvSpPr>
          <p:spPr>
            <a:xfrm>
              <a:off x="5000175" y="3203575"/>
              <a:ext cx="164525" cy="100700"/>
            </a:xfrm>
            <a:custGeom>
              <a:rect b="b" l="l" r="r" t="t"/>
              <a:pathLst>
                <a:path extrusionOk="0" h="4028" w="6581">
                  <a:moveTo>
                    <a:pt x="0" y="3093"/>
                  </a:moveTo>
                  <a:lnTo>
                    <a:pt x="0" y="3287"/>
                  </a:lnTo>
                  <a:cubicBezTo>
                    <a:pt x="27" y="3298"/>
                    <a:pt x="54" y="3304"/>
                    <a:pt x="86" y="3304"/>
                  </a:cubicBezTo>
                  <a:cubicBezTo>
                    <a:pt x="140" y="3304"/>
                    <a:pt x="205" y="3284"/>
                    <a:pt x="270" y="3250"/>
                  </a:cubicBezTo>
                  <a:lnTo>
                    <a:pt x="294" y="3260"/>
                  </a:lnTo>
                  <a:lnTo>
                    <a:pt x="0" y="3093"/>
                  </a:lnTo>
                  <a:close/>
                  <a:moveTo>
                    <a:pt x="6386" y="1"/>
                  </a:moveTo>
                  <a:lnTo>
                    <a:pt x="6386" y="124"/>
                  </a:lnTo>
                  <a:lnTo>
                    <a:pt x="6376" y="130"/>
                  </a:lnTo>
                  <a:cubicBezTo>
                    <a:pt x="6396" y="175"/>
                    <a:pt x="6379" y="226"/>
                    <a:pt x="6314" y="263"/>
                  </a:cubicBezTo>
                  <a:lnTo>
                    <a:pt x="706" y="3499"/>
                  </a:lnTo>
                  <a:lnTo>
                    <a:pt x="369" y="3304"/>
                  </a:lnTo>
                  <a:cubicBezTo>
                    <a:pt x="355" y="3314"/>
                    <a:pt x="338" y="3322"/>
                    <a:pt x="325" y="3328"/>
                  </a:cubicBezTo>
                  <a:cubicBezTo>
                    <a:pt x="243" y="3376"/>
                    <a:pt x="161" y="3400"/>
                    <a:pt x="86" y="3400"/>
                  </a:cubicBezTo>
                  <a:cubicBezTo>
                    <a:pt x="54" y="3400"/>
                    <a:pt x="27" y="3396"/>
                    <a:pt x="0" y="3390"/>
                  </a:cubicBezTo>
                  <a:lnTo>
                    <a:pt x="0" y="4028"/>
                  </a:lnTo>
                  <a:lnTo>
                    <a:pt x="6512" y="270"/>
                  </a:lnTo>
                  <a:cubicBezTo>
                    <a:pt x="6557" y="243"/>
                    <a:pt x="6580" y="206"/>
                    <a:pt x="6580" y="171"/>
                  </a:cubicBezTo>
                  <a:cubicBezTo>
                    <a:pt x="6580" y="134"/>
                    <a:pt x="6557" y="99"/>
                    <a:pt x="6512" y="72"/>
                  </a:cubicBezTo>
                  <a:lnTo>
                    <a:pt x="6386" y="1"/>
                  </a:lnTo>
                  <a:close/>
                </a:path>
              </a:pathLst>
            </a:custGeom>
            <a:solidFill>
              <a:srgbClr val="136F5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3" name="Google Shape;1493;g7457111804_0_105"/>
            <p:cNvSpPr/>
            <p:nvPr/>
          </p:nvSpPr>
          <p:spPr>
            <a:xfrm>
              <a:off x="4827050" y="3098975"/>
              <a:ext cx="333050" cy="192075"/>
            </a:xfrm>
            <a:custGeom>
              <a:rect b="b" l="l" r="r" t="t"/>
              <a:pathLst>
                <a:path extrusionOk="0" h="7683" w="13322">
                  <a:moveTo>
                    <a:pt x="5781" y="0"/>
                  </a:moveTo>
                  <a:cubicBezTo>
                    <a:pt x="5719" y="0"/>
                    <a:pt x="5657" y="14"/>
                    <a:pt x="5612" y="41"/>
                  </a:cubicBezTo>
                  <a:lnTo>
                    <a:pt x="713" y="2867"/>
                  </a:lnTo>
                  <a:lnTo>
                    <a:pt x="1" y="2457"/>
                  </a:lnTo>
                  <a:lnTo>
                    <a:pt x="1" y="3280"/>
                  </a:lnTo>
                  <a:lnTo>
                    <a:pt x="7631" y="7683"/>
                  </a:lnTo>
                  <a:lnTo>
                    <a:pt x="13239" y="4447"/>
                  </a:lnTo>
                  <a:cubicBezTo>
                    <a:pt x="13304" y="4410"/>
                    <a:pt x="13321" y="4359"/>
                    <a:pt x="13301" y="4314"/>
                  </a:cubicBezTo>
                  <a:lnTo>
                    <a:pt x="13311" y="4308"/>
                  </a:lnTo>
                  <a:lnTo>
                    <a:pt x="13311" y="3553"/>
                  </a:lnTo>
                  <a:lnTo>
                    <a:pt x="12676" y="3922"/>
                  </a:lnTo>
                  <a:lnTo>
                    <a:pt x="5952" y="41"/>
                  </a:lnTo>
                  <a:cubicBezTo>
                    <a:pt x="5905" y="14"/>
                    <a:pt x="5843" y="0"/>
                    <a:pt x="5781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4" name="Google Shape;1494;g7457111804_0_105"/>
            <p:cNvSpPr/>
            <p:nvPr/>
          </p:nvSpPr>
          <p:spPr>
            <a:xfrm>
              <a:off x="4827050" y="3078400"/>
              <a:ext cx="333375" cy="192100"/>
            </a:xfrm>
            <a:custGeom>
              <a:rect b="b" l="l" r="r" t="t"/>
              <a:pathLst>
                <a:path extrusionOk="0" h="7684" w="13335">
                  <a:moveTo>
                    <a:pt x="5781" y="0"/>
                  </a:moveTo>
                  <a:cubicBezTo>
                    <a:pt x="5719" y="0"/>
                    <a:pt x="5657" y="14"/>
                    <a:pt x="5612" y="42"/>
                  </a:cubicBezTo>
                  <a:lnTo>
                    <a:pt x="1" y="3280"/>
                  </a:lnTo>
                  <a:lnTo>
                    <a:pt x="7631" y="7683"/>
                  </a:lnTo>
                  <a:lnTo>
                    <a:pt x="13239" y="4448"/>
                  </a:lnTo>
                  <a:cubicBezTo>
                    <a:pt x="13335" y="4394"/>
                    <a:pt x="13335" y="4304"/>
                    <a:pt x="13239" y="4250"/>
                  </a:cubicBezTo>
                  <a:lnTo>
                    <a:pt x="5952" y="42"/>
                  </a:lnTo>
                  <a:cubicBezTo>
                    <a:pt x="5905" y="14"/>
                    <a:pt x="5843" y="0"/>
                    <a:pt x="5781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5" name="Google Shape;1495;g7457111804_0_105"/>
            <p:cNvSpPr/>
            <p:nvPr/>
          </p:nvSpPr>
          <p:spPr>
            <a:xfrm>
              <a:off x="4827050" y="3160400"/>
              <a:ext cx="190800" cy="130650"/>
            </a:xfrm>
            <a:custGeom>
              <a:rect b="b" l="l" r="r" t="t"/>
              <a:pathLst>
                <a:path extrusionOk="0" h="5226" w="7632">
                  <a:moveTo>
                    <a:pt x="1" y="0"/>
                  </a:moveTo>
                  <a:lnTo>
                    <a:pt x="1" y="823"/>
                  </a:lnTo>
                  <a:lnTo>
                    <a:pt x="7631" y="5226"/>
                  </a:lnTo>
                  <a:lnTo>
                    <a:pt x="7631" y="440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6" name="Google Shape;1496;g7457111804_0_105"/>
            <p:cNvSpPr/>
            <p:nvPr/>
          </p:nvSpPr>
          <p:spPr>
            <a:xfrm>
              <a:off x="5014000" y="3259100"/>
              <a:ext cx="7775" cy="4000"/>
            </a:xfrm>
            <a:custGeom>
              <a:rect b="b" l="l" r="r" t="t"/>
              <a:pathLst>
                <a:path extrusionOk="0" h="160" w="311">
                  <a:moveTo>
                    <a:pt x="137" y="1"/>
                  </a:moveTo>
                  <a:cubicBezTo>
                    <a:pt x="104" y="1"/>
                    <a:pt x="74" y="7"/>
                    <a:pt x="51" y="22"/>
                  </a:cubicBezTo>
                  <a:cubicBezTo>
                    <a:pt x="45" y="22"/>
                    <a:pt x="41" y="25"/>
                    <a:pt x="41" y="28"/>
                  </a:cubicBezTo>
                  <a:cubicBezTo>
                    <a:pt x="0" y="60"/>
                    <a:pt x="7" y="100"/>
                    <a:pt x="65" y="135"/>
                  </a:cubicBezTo>
                  <a:cubicBezTo>
                    <a:pt x="82" y="145"/>
                    <a:pt x="103" y="151"/>
                    <a:pt x="126" y="155"/>
                  </a:cubicBezTo>
                  <a:cubicBezTo>
                    <a:pt x="142" y="158"/>
                    <a:pt x="157" y="160"/>
                    <a:pt x="173" y="160"/>
                  </a:cubicBezTo>
                  <a:cubicBezTo>
                    <a:pt x="192" y="160"/>
                    <a:pt x="211" y="157"/>
                    <a:pt x="229" y="151"/>
                  </a:cubicBezTo>
                  <a:cubicBezTo>
                    <a:pt x="239" y="151"/>
                    <a:pt x="249" y="148"/>
                    <a:pt x="259" y="141"/>
                  </a:cubicBezTo>
                  <a:cubicBezTo>
                    <a:pt x="311" y="114"/>
                    <a:pt x="304" y="63"/>
                    <a:pt x="246" y="28"/>
                  </a:cubicBezTo>
                  <a:cubicBezTo>
                    <a:pt x="218" y="15"/>
                    <a:pt x="188" y="5"/>
                    <a:pt x="157" y="1"/>
                  </a:cubicBezTo>
                  <a:cubicBezTo>
                    <a:pt x="150" y="1"/>
                    <a:pt x="143" y="1"/>
                    <a:pt x="13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7" name="Google Shape;1497;g7457111804_0_105"/>
            <p:cNvSpPr/>
            <p:nvPr/>
          </p:nvSpPr>
          <p:spPr>
            <a:xfrm>
              <a:off x="4993950" y="3256325"/>
              <a:ext cx="25775" cy="32275"/>
            </a:xfrm>
            <a:custGeom>
              <a:rect b="b" l="l" r="r" t="t"/>
              <a:pathLst>
                <a:path extrusionOk="0" h="1291" w="1031">
                  <a:moveTo>
                    <a:pt x="713" y="0"/>
                  </a:moveTo>
                  <a:cubicBezTo>
                    <a:pt x="635" y="0"/>
                    <a:pt x="557" y="24"/>
                    <a:pt x="475" y="71"/>
                  </a:cubicBezTo>
                  <a:cubicBezTo>
                    <a:pt x="208" y="221"/>
                    <a:pt x="0" y="583"/>
                    <a:pt x="0" y="891"/>
                  </a:cubicBezTo>
                  <a:cubicBezTo>
                    <a:pt x="0" y="1007"/>
                    <a:pt x="31" y="1102"/>
                    <a:pt x="89" y="1174"/>
                  </a:cubicBezTo>
                  <a:cubicBezTo>
                    <a:pt x="147" y="1249"/>
                    <a:pt x="235" y="1290"/>
                    <a:pt x="335" y="1290"/>
                  </a:cubicBezTo>
                  <a:cubicBezTo>
                    <a:pt x="410" y="1290"/>
                    <a:pt x="492" y="1266"/>
                    <a:pt x="574" y="1218"/>
                  </a:cubicBezTo>
                  <a:cubicBezTo>
                    <a:pt x="587" y="1212"/>
                    <a:pt x="604" y="1204"/>
                    <a:pt x="618" y="1194"/>
                  </a:cubicBezTo>
                  <a:lnTo>
                    <a:pt x="519" y="1140"/>
                  </a:lnTo>
                  <a:cubicBezTo>
                    <a:pt x="453" y="1176"/>
                    <a:pt x="391" y="1194"/>
                    <a:pt x="336" y="1194"/>
                  </a:cubicBezTo>
                  <a:cubicBezTo>
                    <a:pt x="196" y="1194"/>
                    <a:pt x="99" y="1082"/>
                    <a:pt x="99" y="891"/>
                  </a:cubicBezTo>
                  <a:cubicBezTo>
                    <a:pt x="99" y="621"/>
                    <a:pt x="290" y="290"/>
                    <a:pt x="522" y="157"/>
                  </a:cubicBezTo>
                  <a:cubicBezTo>
                    <a:pt x="589" y="117"/>
                    <a:pt x="654" y="98"/>
                    <a:pt x="711" y="98"/>
                  </a:cubicBezTo>
                  <a:cubicBezTo>
                    <a:pt x="762" y="98"/>
                    <a:pt x="807" y="113"/>
                    <a:pt x="843" y="139"/>
                  </a:cubicBezTo>
                  <a:cubicBezTo>
                    <a:pt x="881" y="167"/>
                    <a:pt x="911" y="208"/>
                    <a:pt x="928" y="266"/>
                  </a:cubicBezTo>
                  <a:cubicBezTo>
                    <a:pt x="944" y="269"/>
                    <a:pt x="959" y="271"/>
                    <a:pt x="975" y="271"/>
                  </a:cubicBezTo>
                  <a:cubicBezTo>
                    <a:pt x="994" y="271"/>
                    <a:pt x="1013" y="268"/>
                    <a:pt x="1031" y="262"/>
                  </a:cubicBezTo>
                  <a:cubicBezTo>
                    <a:pt x="1017" y="205"/>
                    <a:pt x="993" y="153"/>
                    <a:pt x="959" y="112"/>
                  </a:cubicBezTo>
                  <a:cubicBezTo>
                    <a:pt x="901" y="41"/>
                    <a:pt x="815" y="0"/>
                    <a:pt x="71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8" name="Google Shape;1498;g7457111804_0_105"/>
            <p:cNvSpPr/>
            <p:nvPr/>
          </p:nvSpPr>
          <p:spPr>
            <a:xfrm>
              <a:off x="5000100" y="3178675"/>
              <a:ext cx="164600" cy="84125"/>
            </a:xfrm>
            <a:custGeom>
              <a:rect b="b" l="l" r="r" t="t"/>
              <a:pathLst>
                <a:path extrusionOk="0" h="3365" w="6584">
                  <a:moveTo>
                    <a:pt x="6583" y="0"/>
                  </a:moveTo>
                  <a:lnTo>
                    <a:pt x="0" y="3215"/>
                  </a:lnTo>
                  <a:lnTo>
                    <a:pt x="0" y="3365"/>
                  </a:lnTo>
                  <a:lnTo>
                    <a:pt x="6498" y="256"/>
                  </a:lnTo>
                  <a:cubicBezTo>
                    <a:pt x="6546" y="229"/>
                    <a:pt x="6583" y="161"/>
                    <a:pt x="6583" y="106"/>
                  </a:cubicBezTo>
                  <a:lnTo>
                    <a:pt x="6583" y="0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9" name="Google Shape;1499;g7457111804_0_105"/>
            <p:cNvSpPr/>
            <p:nvPr/>
          </p:nvSpPr>
          <p:spPr>
            <a:xfrm>
              <a:off x="5000175" y="3178675"/>
              <a:ext cx="164525" cy="84125"/>
            </a:xfrm>
            <a:custGeom>
              <a:rect b="b" l="l" r="r" t="t"/>
              <a:pathLst>
                <a:path extrusionOk="0" h="3365" w="6581">
                  <a:moveTo>
                    <a:pt x="6580" y="0"/>
                  </a:moveTo>
                  <a:cubicBezTo>
                    <a:pt x="6580" y="34"/>
                    <a:pt x="6557" y="71"/>
                    <a:pt x="6512" y="99"/>
                  </a:cubicBezTo>
                  <a:lnTo>
                    <a:pt x="0" y="3222"/>
                  </a:lnTo>
                  <a:lnTo>
                    <a:pt x="0" y="3365"/>
                  </a:lnTo>
                  <a:lnTo>
                    <a:pt x="6495" y="256"/>
                  </a:lnTo>
                  <a:cubicBezTo>
                    <a:pt x="6543" y="229"/>
                    <a:pt x="6580" y="161"/>
                    <a:pt x="6580" y="106"/>
                  </a:cubicBezTo>
                  <a:lnTo>
                    <a:pt x="6580" y="0"/>
                  </a:lnTo>
                  <a:close/>
                </a:path>
              </a:pathLst>
            </a:custGeom>
            <a:solidFill>
              <a:srgbClr val="1FB2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0" name="Google Shape;1500;g7457111804_0_105"/>
            <p:cNvSpPr/>
            <p:nvPr/>
          </p:nvSpPr>
          <p:spPr>
            <a:xfrm>
              <a:off x="4806825" y="3069950"/>
              <a:ext cx="358475" cy="190575"/>
            </a:xfrm>
            <a:custGeom>
              <a:rect b="b" l="l" r="r" t="t"/>
              <a:pathLst>
                <a:path extrusionOk="0" h="7623" w="14339">
                  <a:moveTo>
                    <a:pt x="6784" y="1"/>
                  </a:moveTo>
                  <a:cubicBezTo>
                    <a:pt x="6722" y="1"/>
                    <a:pt x="6661" y="15"/>
                    <a:pt x="6615" y="42"/>
                  </a:cubicBezTo>
                  <a:lnTo>
                    <a:pt x="0" y="3216"/>
                  </a:lnTo>
                  <a:lnTo>
                    <a:pt x="7632" y="7622"/>
                  </a:lnTo>
                  <a:lnTo>
                    <a:pt x="14246" y="4448"/>
                  </a:lnTo>
                  <a:cubicBezTo>
                    <a:pt x="14338" y="4393"/>
                    <a:pt x="14338" y="4305"/>
                    <a:pt x="14246" y="4250"/>
                  </a:cubicBezTo>
                  <a:lnTo>
                    <a:pt x="6956" y="42"/>
                  </a:lnTo>
                  <a:cubicBezTo>
                    <a:pt x="6908" y="15"/>
                    <a:pt x="6846" y="1"/>
                    <a:pt x="6784" y="1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1" name="Google Shape;1501;g7457111804_0_105"/>
            <p:cNvSpPr/>
            <p:nvPr/>
          </p:nvSpPr>
          <p:spPr>
            <a:xfrm>
              <a:off x="4806825" y="3150250"/>
              <a:ext cx="190800" cy="159225"/>
            </a:xfrm>
            <a:custGeom>
              <a:rect b="b" l="l" r="r" t="t"/>
              <a:pathLst>
                <a:path extrusionOk="0" h="6369" w="7632">
                  <a:moveTo>
                    <a:pt x="0" y="0"/>
                  </a:moveTo>
                  <a:lnTo>
                    <a:pt x="0" y="1963"/>
                  </a:lnTo>
                  <a:lnTo>
                    <a:pt x="7632" y="6369"/>
                  </a:lnTo>
                  <a:lnTo>
                    <a:pt x="7632" y="44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2" name="Google Shape;1502;g7457111804_0_105"/>
            <p:cNvSpPr/>
            <p:nvPr/>
          </p:nvSpPr>
          <p:spPr>
            <a:xfrm>
              <a:off x="4806825" y="3150350"/>
              <a:ext cx="190800" cy="159125"/>
            </a:xfrm>
            <a:custGeom>
              <a:rect b="b" l="l" r="r" t="t"/>
              <a:pathLst>
                <a:path extrusionOk="0" h="6365" w="7632">
                  <a:moveTo>
                    <a:pt x="0" y="0"/>
                  </a:moveTo>
                  <a:lnTo>
                    <a:pt x="0" y="1959"/>
                  </a:lnTo>
                  <a:lnTo>
                    <a:pt x="7632" y="6365"/>
                  </a:lnTo>
                  <a:lnTo>
                    <a:pt x="7632" y="4877"/>
                  </a:lnTo>
                  <a:lnTo>
                    <a:pt x="7632" y="4645"/>
                  </a:lnTo>
                  <a:lnTo>
                    <a:pt x="7632" y="4406"/>
                  </a:lnTo>
                  <a:lnTo>
                    <a:pt x="5843" y="33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C7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3" name="Google Shape;1503;g7457111804_0_105"/>
            <p:cNvSpPr/>
            <p:nvPr/>
          </p:nvSpPr>
          <p:spPr>
            <a:xfrm>
              <a:off x="4942150" y="3245650"/>
              <a:ext cx="26225" cy="32350"/>
            </a:xfrm>
            <a:custGeom>
              <a:rect b="b" l="l" r="r" t="t"/>
              <a:pathLst>
                <a:path extrusionOk="0" h="1294" w="1049">
                  <a:moveTo>
                    <a:pt x="335" y="0"/>
                  </a:moveTo>
                  <a:cubicBezTo>
                    <a:pt x="137" y="0"/>
                    <a:pt x="0" y="161"/>
                    <a:pt x="0" y="403"/>
                  </a:cubicBezTo>
                  <a:cubicBezTo>
                    <a:pt x="0" y="710"/>
                    <a:pt x="209" y="1069"/>
                    <a:pt x="475" y="1222"/>
                  </a:cubicBezTo>
                  <a:cubicBezTo>
                    <a:pt x="557" y="1270"/>
                    <a:pt x="639" y="1294"/>
                    <a:pt x="713" y="1294"/>
                  </a:cubicBezTo>
                  <a:cubicBezTo>
                    <a:pt x="813" y="1294"/>
                    <a:pt x="901" y="1253"/>
                    <a:pt x="959" y="1177"/>
                  </a:cubicBezTo>
                  <a:cubicBezTo>
                    <a:pt x="1017" y="1106"/>
                    <a:pt x="1048" y="1007"/>
                    <a:pt x="1048" y="891"/>
                  </a:cubicBezTo>
                  <a:cubicBezTo>
                    <a:pt x="1048" y="584"/>
                    <a:pt x="840" y="226"/>
                    <a:pt x="573" y="72"/>
                  </a:cubicBezTo>
                  <a:cubicBezTo>
                    <a:pt x="491" y="24"/>
                    <a:pt x="410" y="0"/>
                    <a:pt x="33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4" name="Google Shape;1504;g7457111804_0_105"/>
            <p:cNvSpPr/>
            <p:nvPr/>
          </p:nvSpPr>
          <p:spPr>
            <a:xfrm>
              <a:off x="4944625" y="3248100"/>
              <a:ext cx="21275" cy="27425"/>
            </a:xfrm>
            <a:custGeom>
              <a:rect b="b" l="l" r="r" t="t"/>
              <a:pathLst>
                <a:path extrusionOk="0" h="1097" w="851">
                  <a:moveTo>
                    <a:pt x="236" y="1"/>
                  </a:moveTo>
                  <a:cubicBezTo>
                    <a:pt x="97" y="1"/>
                    <a:pt x="0" y="113"/>
                    <a:pt x="0" y="305"/>
                  </a:cubicBezTo>
                  <a:cubicBezTo>
                    <a:pt x="0" y="575"/>
                    <a:pt x="192" y="903"/>
                    <a:pt x="427" y="1038"/>
                  </a:cubicBezTo>
                  <a:cubicBezTo>
                    <a:pt x="494" y="1078"/>
                    <a:pt x="558" y="1097"/>
                    <a:pt x="614" y="1097"/>
                  </a:cubicBezTo>
                  <a:cubicBezTo>
                    <a:pt x="754" y="1097"/>
                    <a:pt x="850" y="984"/>
                    <a:pt x="850" y="793"/>
                  </a:cubicBezTo>
                  <a:cubicBezTo>
                    <a:pt x="850" y="523"/>
                    <a:pt x="659" y="196"/>
                    <a:pt x="424" y="59"/>
                  </a:cubicBezTo>
                  <a:cubicBezTo>
                    <a:pt x="357" y="20"/>
                    <a:pt x="293" y="1"/>
                    <a:pt x="236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5" name="Google Shape;1505;g7457111804_0_105"/>
            <p:cNvSpPr/>
            <p:nvPr/>
          </p:nvSpPr>
          <p:spPr>
            <a:xfrm>
              <a:off x="4821425" y="3173825"/>
              <a:ext cx="106000" cy="81550"/>
            </a:xfrm>
            <a:custGeom>
              <a:rect b="b" l="l" r="r" t="t"/>
              <a:pathLst>
                <a:path extrusionOk="0" h="3262" w="4240">
                  <a:moveTo>
                    <a:pt x="257" y="0"/>
                  </a:moveTo>
                  <a:cubicBezTo>
                    <a:pt x="105" y="0"/>
                    <a:pt x="0" y="123"/>
                    <a:pt x="0" y="334"/>
                  </a:cubicBezTo>
                  <a:lnTo>
                    <a:pt x="0" y="481"/>
                  </a:lnTo>
                  <a:cubicBezTo>
                    <a:pt x="0" y="777"/>
                    <a:pt x="208" y="1139"/>
                    <a:pt x="464" y="1286"/>
                  </a:cubicBezTo>
                  <a:lnTo>
                    <a:pt x="3772" y="3198"/>
                  </a:lnTo>
                  <a:cubicBezTo>
                    <a:pt x="3847" y="3241"/>
                    <a:pt x="3917" y="3262"/>
                    <a:pt x="3980" y="3262"/>
                  </a:cubicBezTo>
                  <a:cubicBezTo>
                    <a:pt x="4134" y="3262"/>
                    <a:pt x="4239" y="3139"/>
                    <a:pt x="4239" y="2927"/>
                  </a:cubicBezTo>
                  <a:lnTo>
                    <a:pt x="4239" y="2781"/>
                  </a:lnTo>
                  <a:cubicBezTo>
                    <a:pt x="4239" y="2484"/>
                    <a:pt x="4030" y="2122"/>
                    <a:pt x="3772" y="1972"/>
                  </a:cubicBezTo>
                  <a:lnTo>
                    <a:pt x="464" y="65"/>
                  </a:lnTo>
                  <a:cubicBezTo>
                    <a:pt x="390" y="21"/>
                    <a:pt x="319" y="0"/>
                    <a:pt x="257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6" name="Google Shape;1506;g7457111804_0_105"/>
            <p:cNvSpPr/>
            <p:nvPr/>
          </p:nvSpPr>
          <p:spPr>
            <a:xfrm>
              <a:off x="4997625" y="3259200"/>
              <a:ext cx="2575" cy="50275"/>
            </a:xfrm>
            <a:custGeom>
              <a:rect b="b" l="l" r="r" t="t"/>
              <a:pathLst>
                <a:path extrusionOk="0" h="2011" w="103">
                  <a:moveTo>
                    <a:pt x="102" y="1"/>
                  </a:moveTo>
                  <a:lnTo>
                    <a:pt x="0" y="52"/>
                  </a:lnTo>
                  <a:lnTo>
                    <a:pt x="0" y="2011"/>
                  </a:lnTo>
                  <a:lnTo>
                    <a:pt x="102" y="195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7" name="Google Shape;1507;g7457111804_0_105"/>
            <p:cNvSpPr/>
            <p:nvPr/>
          </p:nvSpPr>
          <p:spPr>
            <a:xfrm>
              <a:off x="4997625" y="3259200"/>
              <a:ext cx="2575" cy="50275"/>
            </a:xfrm>
            <a:custGeom>
              <a:rect b="b" l="l" r="r" t="t"/>
              <a:pathLst>
                <a:path extrusionOk="0" h="2011" w="103">
                  <a:moveTo>
                    <a:pt x="102" y="1"/>
                  </a:moveTo>
                  <a:lnTo>
                    <a:pt x="65" y="21"/>
                  </a:lnTo>
                  <a:lnTo>
                    <a:pt x="0" y="52"/>
                  </a:lnTo>
                  <a:lnTo>
                    <a:pt x="0" y="2011"/>
                  </a:lnTo>
                  <a:lnTo>
                    <a:pt x="102" y="1953"/>
                  </a:lnTo>
                  <a:lnTo>
                    <a:pt x="102" y="315"/>
                  </a:lnTo>
                  <a:lnTo>
                    <a:pt x="102" y="147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1FB2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8" name="Google Shape;1508;g7457111804_0_105"/>
            <p:cNvSpPr/>
            <p:nvPr/>
          </p:nvSpPr>
          <p:spPr>
            <a:xfrm>
              <a:off x="4808525" y="3051950"/>
              <a:ext cx="360425" cy="199200"/>
            </a:xfrm>
            <a:custGeom>
              <a:rect b="b" l="l" r="r" t="t"/>
              <a:pathLst>
                <a:path extrusionOk="0" h="7968" w="14417">
                  <a:moveTo>
                    <a:pt x="6789" y="0"/>
                  </a:moveTo>
                  <a:lnTo>
                    <a:pt x="76" y="3393"/>
                  </a:lnTo>
                  <a:cubicBezTo>
                    <a:pt x="35" y="3417"/>
                    <a:pt x="0" y="3472"/>
                    <a:pt x="0" y="3513"/>
                  </a:cubicBezTo>
                  <a:cubicBezTo>
                    <a:pt x="0" y="3554"/>
                    <a:pt x="35" y="3609"/>
                    <a:pt x="76" y="3632"/>
                  </a:cubicBezTo>
                  <a:lnTo>
                    <a:pt x="7561" y="7950"/>
                  </a:lnTo>
                  <a:cubicBezTo>
                    <a:pt x="7581" y="7962"/>
                    <a:pt x="7608" y="7968"/>
                    <a:pt x="7636" y="7968"/>
                  </a:cubicBezTo>
                  <a:cubicBezTo>
                    <a:pt x="7663" y="7968"/>
                    <a:pt x="7690" y="7962"/>
                    <a:pt x="7711" y="7950"/>
                  </a:cubicBezTo>
                  <a:lnTo>
                    <a:pt x="14417" y="4554"/>
                  </a:lnTo>
                  <a:lnTo>
                    <a:pt x="14417" y="4407"/>
                  </a:lnTo>
                  <a:lnTo>
                    <a:pt x="6789" y="0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9" name="Google Shape;1509;g7457111804_0_105"/>
            <p:cNvSpPr/>
            <p:nvPr/>
          </p:nvSpPr>
          <p:spPr>
            <a:xfrm>
              <a:off x="4809800" y="3136775"/>
              <a:ext cx="625" cy="525"/>
            </a:xfrm>
            <a:custGeom>
              <a:rect b="b" l="l" r="r" t="t"/>
              <a:pathLst>
                <a:path extrusionOk="0" h="21" w="25">
                  <a:moveTo>
                    <a:pt x="24" y="0"/>
                  </a:moveTo>
                  <a:cubicBezTo>
                    <a:pt x="22" y="3"/>
                    <a:pt x="20" y="5"/>
                    <a:pt x="18" y="7"/>
                  </a:cubicBezTo>
                  <a:lnTo>
                    <a:pt x="18" y="7"/>
                  </a:lnTo>
                  <a:cubicBezTo>
                    <a:pt x="18" y="7"/>
                    <a:pt x="18" y="7"/>
                    <a:pt x="18" y="7"/>
                  </a:cubicBezTo>
                  <a:lnTo>
                    <a:pt x="24" y="0"/>
                  </a:lnTo>
                  <a:close/>
                  <a:moveTo>
                    <a:pt x="18" y="7"/>
                  </a:moveTo>
                  <a:cubicBezTo>
                    <a:pt x="11" y="11"/>
                    <a:pt x="7" y="14"/>
                    <a:pt x="1" y="21"/>
                  </a:cubicBezTo>
                  <a:cubicBezTo>
                    <a:pt x="7" y="16"/>
                    <a:pt x="13" y="11"/>
                    <a:pt x="18" y="7"/>
                  </a:cubicBezTo>
                  <a:close/>
                </a:path>
              </a:pathLst>
            </a:custGeom>
            <a:solidFill>
              <a:srgbClr val="E1E1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0" name="Google Shape;1510;g7457111804_0_105"/>
            <p:cNvSpPr/>
            <p:nvPr/>
          </p:nvSpPr>
          <p:spPr>
            <a:xfrm>
              <a:off x="4816025" y="3145900"/>
              <a:ext cx="181600" cy="104800"/>
            </a:xfrm>
            <a:custGeom>
              <a:rect b="b" l="l" r="r" t="t"/>
              <a:pathLst>
                <a:path extrusionOk="0" h="4192" w="7264">
                  <a:moveTo>
                    <a:pt x="1" y="0"/>
                  </a:moveTo>
                  <a:lnTo>
                    <a:pt x="1" y="0"/>
                  </a:lnTo>
                  <a:lnTo>
                    <a:pt x="7261" y="4192"/>
                  </a:lnTo>
                  <a:lnTo>
                    <a:pt x="7264" y="4192"/>
                  </a:lnTo>
                  <a:lnTo>
                    <a:pt x="7261" y="4192"/>
                  </a:lnTo>
                  <a:close/>
                </a:path>
              </a:pathLst>
            </a:custGeom>
            <a:solidFill>
              <a:srgbClr val="23C7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1" name="Google Shape;1511;g7457111804_0_105"/>
            <p:cNvSpPr/>
            <p:nvPr/>
          </p:nvSpPr>
          <p:spPr>
            <a:xfrm>
              <a:off x="4808525" y="3136925"/>
              <a:ext cx="190900" cy="114200"/>
            </a:xfrm>
            <a:custGeom>
              <a:rect b="b" l="l" r="r" t="t"/>
              <a:pathLst>
                <a:path extrusionOk="0" h="4568" w="7636">
                  <a:moveTo>
                    <a:pt x="69" y="1"/>
                  </a:moveTo>
                  <a:cubicBezTo>
                    <a:pt x="62" y="5"/>
                    <a:pt x="58" y="8"/>
                    <a:pt x="52" y="15"/>
                  </a:cubicBezTo>
                  <a:cubicBezTo>
                    <a:pt x="38" y="29"/>
                    <a:pt x="25" y="46"/>
                    <a:pt x="14" y="62"/>
                  </a:cubicBezTo>
                  <a:cubicBezTo>
                    <a:pt x="8" y="79"/>
                    <a:pt x="0" y="97"/>
                    <a:pt x="0" y="114"/>
                  </a:cubicBezTo>
                  <a:cubicBezTo>
                    <a:pt x="0" y="131"/>
                    <a:pt x="8" y="148"/>
                    <a:pt x="17" y="165"/>
                  </a:cubicBezTo>
                  <a:cubicBezTo>
                    <a:pt x="25" y="182"/>
                    <a:pt x="35" y="199"/>
                    <a:pt x="49" y="210"/>
                  </a:cubicBezTo>
                  <a:cubicBezTo>
                    <a:pt x="58" y="219"/>
                    <a:pt x="66" y="226"/>
                    <a:pt x="76" y="233"/>
                  </a:cubicBezTo>
                  <a:lnTo>
                    <a:pt x="301" y="359"/>
                  </a:lnTo>
                  <a:lnTo>
                    <a:pt x="7561" y="4551"/>
                  </a:lnTo>
                  <a:lnTo>
                    <a:pt x="7564" y="4551"/>
                  </a:lnTo>
                  <a:cubicBezTo>
                    <a:pt x="7584" y="4561"/>
                    <a:pt x="7608" y="4567"/>
                    <a:pt x="7635" y="4567"/>
                  </a:cubicBezTo>
                  <a:lnTo>
                    <a:pt x="7635" y="4417"/>
                  </a:lnTo>
                  <a:cubicBezTo>
                    <a:pt x="7608" y="4417"/>
                    <a:pt x="7581" y="4414"/>
                    <a:pt x="7561" y="4400"/>
                  </a:cubicBezTo>
                  <a:lnTo>
                    <a:pt x="76" y="83"/>
                  </a:lnTo>
                  <a:cubicBezTo>
                    <a:pt x="55" y="69"/>
                    <a:pt x="45" y="56"/>
                    <a:pt x="45" y="38"/>
                  </a:cubicBezTo>
                  <a:cubicBezTo>
                    <a:pt x="45" y="25"/>
                    <a:pt x="55" y="11"/>
                    <a:pt x="69" y="1"/>
                  </a:cubicBezTo>
                  <a:close/>
                </a:path>
              </a:pathLst>
            </a:custGeom>
            <a:solidFill>
              <a:srgbClr val="23C7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2" name="Google Shape;1512;g7457111804_0_105"/>
            <p:cNvSpPr/>
            <p:nvPr/>
          </p:nvSpPr>
          <p:spPr>
            <a:xfrm>
              <a:off x="4810250" y="3134125"/>
              <a:ext cx="5450" cy="2825"/>
            </a:xfrm>
            <a:custGeom>
              <a:rect b="b" l="l" r="r" t="t"/>
              <a:pathLst>
                <a:path extrusionOk="0" h="113" w="218">
                  <a:moveTo>
                    <a:pt x="218" y="0"/>
                  </a:moveTo>
                  <a:lnTo>
                    <a:pt x="7" y="106"/>
                  </a:lnTo>
                  <a:lnTo>
                    <a:pt x="7" y="106"/>
                  </a:lnTo>
                  <a:lnTo>
                    <a:pt x="7" y="106"/>
                  </a:lnTo>
                  <a:lnTo>
                    <a:pt x="0" y="113"/>
                  </a:lnTo>
                  <a:lnTo>
                    <a:pt x="7" y="106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7D7D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3" name="Google Shape;1513;g7457111804_0_105"/>
            <p:cNvSpPr/>
            <p:nvPr/>
          </p:nvSpPr>
          <p:spPr>
            <a:xfrm>
              <a:off x="4809650" y="3134125"/>
              <a:ext cx="356575" cy="113250"/>
            </a:xfrm>
            <a:custGeom>
              <a:rect b="b" l="l" r="r" t="t"/>
              <a:pathLst>
                <a:path extrusionOk="0" h="4530" w="14263">
                  <a:moveTo>
                    <a:pt x="242" y="0"/>
                  </a:moveTo>
                  <a:lnTo>
                    <a:pt x="31" y="106"/>
                  </a:lnTo>
                  <a:lnTo>
                    <a:pt x="24" y="113"/>
                  </a:lnTo>
                  <a:cubicBezTo>
                    <a:pt x="10" y="123"/>
                    <a:pt x="0" y="137"/>
                    <a:pt x="0" y="150"/>
                  </a:cubicBezTo>
                  <a:cubicBezTo>
                    <a:pt x="0" y="168"/>
                    <a:pt x="10" y="181"/>
                    <a:pt x="31" y="195"/>
                  </a:cubicBezTo>
                  <a:lnTo>
                    <a:pt x="7516" y="4512"/>
                  </a:lnTo>
                  <a:cubicBezTo>
                    <a:pt x="7536" y="4526"/>
                    <a:pt x="7563" y="4529"/>
                    <a:pt x="7590" y="4529"/>
                  </a:cubicBezTo>
                  <a:cubicBezTo>
                    <a:pt x="7618" y="4529"/>
                    <a:pt x="7645" y="4526"/>
                    <a:pt x="7666" y="4512"/>
                  </a:cubicBezTo>
                  <a:lnTo>
                    <a:pt x="14263" y="1174"/>
                  </a:lnTo>
                  <a:lnTo>
                    <a:pt x="13707" y="854"/>
                  </a:lnTo>
                  <a:cubicBezTo>
                    <a:pt x="13601" y="1083"/>
                    <a:pt x="13444" y="1277"/>
                    <a:pt x="13273" y="1376"/>
                  </a:cubicBezTo>
                  <a:cubicBezTo>
                    <a:pt x="13198" y="1420"/>
                    <a:pt x="13119" y="1444"/>
                    <a:pt x="13048" y="1444"/>
                  </a:cubicBezTo>
                  <a:cubicBezTo>
                    <a:pt x="12990" y="1444"/>
                    <a:pt x="12935" y="1427"/>
                    <a:pt x="12888" y="1400"/>
                  </a:cubicBezTo>
                  <a:cubicBezTo>
                    <a:pt x="12884" y="1396"/>
                    <a:pt x="12881" y="1396"/>
                    <a:pt x="12881" y="1393"/>
                  </a:cubicBezTo>
                  <a:lnTo>
                    <a:pt x="13017" y="1314"/>
                  </a:lnTo>
                  <a:cubicBezTo>
                    <a:pt x="13028" y="1314"/>
                    <a:pt x="13037" y="1318"/>
                    <a:pt x="13048" y="1318"/>
                  </a:cubicBezTo>
                  <a:cubicBezTo>
                    <a:pt x="13109" y="1318"/>
                    <a:pt x="13168" y="1294"/>
                    <a:pt x="13209" y="1267"/>
                  </a:cubicBezTo>
                  <a:cubicBezTo>
                    <a:pt x="13362" y="1178"/>
                    <a:pt x="13499" y="1001"/>
                    <a:pt x="13598" y="788"/>
                  </a:cubicBezTo>
                  <a:lnTo>
                    <a:pt x="13368" y="659"/>
                  </a:lnTo>
                  <a:lnTo>
                    <a:pt x="13368" y="1110"/>
                  </a:lnTo>
                  <a:lnTo>
                    <a:pt x="7683" y="4188"/>
                  </a:lnTo>
                  <a:cubicBezTo>
                    <a:pt x="7659" y="4202"/>
                    <a:pt x="7625" y="4208"/>
                    <a:pt x="7590" y="4208"/>
                  </a:cubicBezTo>
                  <a:cubicBezTo>
                    <a:pt x="7573" y="4208"/>
                    <a:pt x="7553" y="4205"/>
                    <a:pt x="7536" y="4202"/>
                  </a:cubicBezTo>
                  <a:cubicBezTo>
                    <a:pt x="7522" y="4198"/>
                    <a:pt x="7508" y="4195"/>
                    <a:pt x="7495" y="4188"/>
                  </a:cubicBezTo>
                  <a:lnTo>
                    <a:pt x="242" y="0"/>
                  </a:lnTo>
                  <a:close/>
                </a:path>
              </a:pathLst>
            </a:custGeom>
            <a:solidFill>
              <a:srgbClr val="136F5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4" name="Google Shape;1514;g7457111804_0_105"/>
            <p:cNvSpPr/>
            <p:nvPr/>
          </p:nvSpPr>
          <p:spPr>
            <a:xfrm>
              <a:off x="5156225" y="3165775"/>
              <a:ext cx="12725" cy="6500"/>
            </a:xfrm>
            <a:custGeom>
              <a:rect b="b" l="l" r="r" t="t"/>
              <a:pathLst>
                <a:path extrusionOk="0" h="260" w="509">
                  <a:moveTo>
                    <a:pt x="509" y="1"/>
                  </a:moveTo>
                  <a:lnTo>
                    <a:pt x="1" y="260"/>
                  </a:lnTo>
                  <a:lnTo>
                    <a:pt x="1" y="260"/>
                  </a:lnTo>
                  <a:close/>
                </a:path>
              </a:pathLst>
            </a:custGeom>
            <a:solidFill>
              <a:srgbClr val="3748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5" name="Google Shape;1515;g7457111804_0_105"/>
            <p:cNvSpPr/>
            <p:nvPr/>
          </p:nvSpPr>
          <p:spPr>
            <a:xfrm>
              <a:off x="5000500" y="3250675"/>
              <a:ext cx="800" cy="275"/>
            </a:xfrm>
            <a:custGeom>
              <a:rect b="b" l="l" r="r" t="t"/>
              <a:pathLst>
                <a:path extrusionOk="0" h="11" w="32">
                  <a:moveTo>
                    <a:pt x="32" y="1"/>
                  </a:moveTo>
                  <a:lnTo>
                    <a:pt x="32" y="1"/>
                  </a:lnTo>
                  <a:cubicBezTo>
                    <a:pt x="21" y="4"/>
                    <a:pt x="11" y="7"/>
                    <a:pt x="1" y="11"/>
                  </a:cubicBezTo>
                  <a:cubicBezTo>
                    <a:pt x="14" y="7"/>
                    <a:pt x="25" y="4"/>
                    <a:pt x="32" y="1"/>
                  </a:cubicBezTo>
                  <a:close/>
                </a:path>
              </a:pathLst>
            </a:custGeom>
            <a:solidFill>
              <a:srgbClr val="1FB2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6" name="Google Shape;1516;g7457111804_0_105"/>
            <p:cNvSpPr/>
            <p:nvPr/>
          </p:nvSpPr>
          <p:spPr>
            <a:xfrm>
              <a:off x="4999400" y="3162125"/>
              <a:ext cx="169550" cy="89000"/>
            </a:xfrm>
            <a:custGeom>
              <a:rect b="b" l="l" r="r" t="t"/>
              <a:pathLst>
                <a:path extrusionOk="0" h="3560" w="6782">
                  <a:moveTo>
                    <a:pt x="6782" y="0"/>
                  </a:moveTo>
                  <a:lnTo>
                    <a:pt x="6683" y="58"/>
                  </a:lnTo>
                  <a:lnTo>
                    <a:pt x="6673" y="54"/>
                  </a:lnTo>
                  <a:lnTo>
                    <a:pt x="76" y="3392"/>
                  </a:lnTo>
                  <a:cubicBezTo>
                    <a:pt x="55" y="3406"/>
                    <a:pt x="28" y="3409"/>
                    <a:pt x="0" y="3409"/>
                  </a:cubicBezTo>
                  <a:lnTo>
                    <a:pt x="0" y="3559"/>
                  </a:lnTo>
                  <a:cubicBezTo>
                    <a:pt x="17" y="3559"/>
                    <a:pt x="31" y="3556"/>
                    <a:pt x="45" y="3553"/>
                  </a:cubicBezTo>
                  <a:cubicBezTo>
                    <a:pt x="55" y="3549"/>
                    <a:pt x="65" y="3546"/>
                    <a:pt x="76" y="3543"/>
                  </a:cubicBezTo>
                  <a:lnTo>
                    <a:pt x="6274" y="406"/>
                  </a:lnTo>
                  <a:lnTo>
                    <a:pt x="6782" y="147"/>
                  </a:lnTo>
                  <a:lnTo>
                    <a:pt x="6782" y="0"/>
                  </a:lnTo>
                  <a:close/>
                </a:path>
              </a:pathLst>
            </a:custGeom>
            <a:solidFill>
              <a:srgbClr val="1FB2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7" name="Google Shape;1517;g7457111804_0_105"/>
            <p:cNvSpPr/>
            <p:nvPr/>
          </p:nvSpPr>
          <p:spPr>
            <a:xfrm>
              <a:off x="4975600" y="3004425"/>
              <a:ext cx="190900" cy="159150"/>
            </a:xfrm>
            <a:custGeom>
              <a:rect b="b" l="l" r="r" t="t"/>
              <a:pathLst>
                <a:path extrusionOk="0" h="6366" w="7636">
                  <a:moveTo>
                    <a:pt x="0" y="1"/>
                  </a:moveTo>
                  <a:lnTo>
                    <a:pt x="0" y="1963"/>
                  </a:lnTo>
                  <a:lnTo>
                    <a:pt x="7635" y="6366"/>
                  </a:lnTo>
                  <a:lnTo>
                    <a:pt x="7635" y="442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8" name="Google Shape;1518;g7457111804_0_105"/>
            <p:cNvSpPr/>
            <p:nvPr/>
          </p:nvSpPr>
          <p:spPr>
            <a:xfrm>
              <a:off x="5133525" y="3118600"/>
              <a:ext cx="32975" cy="44975"/>
            </a:xfrm>
            <a:custGeom>
              <a:rect b="b" l="l" r="r" t="t"/>
              <a:pathLst>
                <a:path extrusionOk="0" h="1799" w="1319">
                  <a:moveTo>
                    <a:pt x="618" y="427"/>
                  </a:moveTo>
                  <a:lnTo>
                    <a:pt x="69" y="762"/>
                  </a:lnTo>
                  <a:cubicBezTo>
                    <a:pt x="45" y="802"/>
                    <a:pt x="21" y="840"/>
                    <a:pt x="0" y="881"/>
                  </a:cubicBezTo>
                  <a:lnTo>
                    <a:pt x="413" y="1119"/>
                  </a:lnTo>
                  <a:lnTo>
                    <a:pt x="413" y="1280"/>
                  </a:lnTo>
                  <a:lnTo>
                    <a:pt x="643" y="1409"/>
                  </a:lnTo>
                  <a:cubicBezTo>
                    <a:pt x="717" y="1239"/>
                    <a:pt x="769" y="1045"/>
                    <a:pt x="772" y="864"/>
                  </a:cubicBezTo>
                  <a:cubicBezTo>
                    <a:pt x="779" y="652"/>
                    <a:pt x="725" y="488"/>
                    <a:pt x="622" y="431"/>
                  </a:cubicBezTo>
                  <a:lnTo>
                    <a:pt x="618" y="427"/>
                  </a:lnTo>
                  <a:close/>
                  <a:moveTo>
                    <a:pt x="1318" y="1"/>
                  </a:moveTo>
                  <a:lnTo>
                    <a:pt x="734" y="355"/>
                  </a:lnTo>
                  <a:cubicBezTo>
                    <a:pt x="847" y="454"/>
                    <a:pt x="909" y="639"/>
                    <a:pt x="898" y="867"/>
                  </a:cubicBezTo>
                  <a:cubicBezTo>
                    <a:pt x="895" y="1072"/>
                    <a:pt x="840" y="1283"/>
                    <a:pt x="752" y="1475"/>
                  </a:cubicBezTo>
                  <a:lnTo>
                    <a:pt x="1318" y="1799"/>
                  </a:lnTo>
                  <a:lnTo>
                    <a:pt x="1318" y="1792"/>
                  </a:lnTo>
                  <a:lnTo>
                    <a:pt x="1318" y="1"/>
                  </a:lnTo>
                  <a:close/>
                </a:path>
              </a:pathLst>
            </a:custGeom>
            <a:solidFill>
              <a:srgbClr val="0C42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9" name="Google Shape;1519;g7457111804_0_105"/>
            <p:cNvSpPr/>
            <p:nvPr/>
          </p:nvSpPr>
          <p:spPr>
            <a:xfrm>
              <a:off x="4808525" y="3036425"/>
              <a:ext cx="335350" cy="202925"/>
            </a:xfrm>
            <a:custGeom>
              <a:rect b="b" l="l" r="r" t="t"/>
              <a:pathLst>
                <a:path extrusionOk="0" h="8117" w="13414">
                  <a:moveTo>
                    <a:pt x="5782" y="0"/>
                  </a:moveTo>
                  <a:lnTo>
                    <a:pt x="96" y="3079"/>
                  </a:lnTo>
                  <a:cubicBezTo>
                    <a:pt x="41" y="3110"/>
                    <a:pt x="0" y="3181"/>
                    <a:pt x="0" y="3239"/>
                  </a:cubicBezTo>
                  <a:lnTo>
                    <a:pt x="0" y="3636"/>
                  </a:lnTo>
                  <a:cubicBezTo>
                    <a:pt x="0" y="3697"/>
                    <a:pt x="41" y="3768"/>
                    <a:pt x="96" y="3800"/>
                  </a:cubicBezTo>
                  <a:lnTo>
                    <a:pt x="7544" y="8096"/>
                  </a:lnTo>
                  <a:cubicBezTo>
                    <a:pt x="7569" y="8110"/>
                    <a:pt x="7602" y="8117"/>
                    <a:pt x="7635" y="8117"/>
                  </a:cubicBezTo>
                  <a:cubicBezTo>
                    <a:pt x="7669" y="8117"/>
                    <a:pt x="7702" y="8110"/>
                    <a:pt x="7728" y="8096"/>
                  </a:cubicBezTo>
                  <a:lnTo>
                    <a:pt x="13413" y="5018"/>
                  </a:lnTo>
                  <a:lnTo>
                    <a:pt x="13413" y="4406"/>
                  </a:lnTo>
                  <a:lnTo>
                    <a:pt x="5782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0" name="Google Shape;1520;g7457111804_0_105"/>
            <p:cNvSpPr/>
            <p:nvPr/>
          </p:nvSpPr>
          <p:spPr>
            <a:xfrm>
              <a:off x="4809550" y="3036425"/>
              <a:ext cx="334325" cy="187625"/>
            </a:xfrm>
            <a:custGeom>
              <a:rect b="b" l="l" r="r" t="t"/>
              <a:pathLst>
                <a:path extrusionOk="0" h="7505" w="13373">
                  <a:moveTo>
                    <a:pt x="5741" y="0"/>
                  </a:moveTo>
                  <a:lnTo>
                    <a:pt x="55" y="3079"/>
                  </a:lnTo>
                  <a:cubicBezTo>
                    <a:pt x="0" y="3110"/>
                    <a:pt x="0" y="3157"/>
                    <a:pt x="55" y="3185"/>
                  </a:cubicBezTo>
                  <a:lnTo>
                    <a:pt x="7503" y="7481"/>
                  </a:lnTo>
                  <a:cubicBezTo>
                    <a:pt x="7528" y="7497"/>
                    <a:pt x="7561" y="7505"/>
                    <a:pt x="7594" y="7505"/>
                  </a:cubicBezTo>
                  <a:cubicBezTo>
                    <a:pt x="7628" y="7505"/>
                    <a:pt x="7661" y="7497"/>
                    <a:pt x="7687" y="7481"/>
                  </a:cubicBezTo>
                  <a:lnTo>
                    <a:pt x="13372" y="4406"/>
                  </a:lnTo>
                  <a:lnTo>
                    <a:pt x="5741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1" name="Google Shape;1521;g7457111804_0_105"/>
            <p:cNvSpPr/>
            <p:nvPr/>
          </p:nvSpPr>
          <p:spPr>
            <a:xfrm>
              <a:off x="5124225" y="3144500"/>
              <a:ext cx="7700" cy="4025"/>
            </a:xfrm>
            <a:custGeom>
              <a:rect b="b" l="l" r="r" t="t"/>
              <a:pathLst>
                <a:path extrusionOk="0" h="161" w="308">
                  <a:moveTo>
                    <a:pt x="136" y="1"/>
                  </a:moveTo>
                  <a:cubicBezTo>
                    <a:pt x="104" y="1"/>
                    <a:pt x="71" y="8"/>
                    <a:pt x="48" y="22"/>
                  </a:cubicBezTo>
                  <a:cubicBezTo>
                    <a:pt x="45" y="22"/>
                    <a:pt x="42" y="25"/>
                    <a:pt x="38" y="29"/>
                  </a:cubicBezTo>
                  <a:cubicBezTo>
                    <a:pt x="1" y="60"/>
                    <a:pt x="7" y="101"/>
                    <a:pt x="62" y="135"/>
                  </a:cubicBezTo>
                  <a:cubicBezTo>
                    <a:pt x="83" y="142"/>
                    <a:pt x="103" y="152"/>
                    <a:pt x="127" y="156"/>
                  </a:cubicBezTo>
                  <a:cubicBezTo>
                    <a:pt x="141" y="159"/>
                    <a:pt x="156" y="160"/>
                    <a:pt x="171" y="160"/>
                  </a:cubicBezTo>
                  <a:cubicBezTo>
                    <a:pt x="190" y="160"/>
                    <a:pt x="209" y="158"/>
                    <a:pt x="226" y="152"/>
                  </a:cubicBezTo>
                  <a:cubicBezTo>
                    <a:pt x="240" y="152"/>
                    <a:pt x="250" y="148"/>
                    <a:pt x="257" y="142"/>
                  </a:cubicBezTo>
                  <a:cubicBezTo>
                    <a:pt x="308" y="115"/>
                    <a:pt x="305" y="63"/>
                    <a:pt x="243" y="29"/>
                  </a:cubicBezTo>
                  <a:cubicBezTo>
                    <a:pt x="219" y="16"/>
                    <a:pt x="188" y="5"/>
                    <a:pt x="155" y="2"/>
                  </a:cubicBezTo>
                  <a:cubicBezTo>
                    <a:pt x="148" y="1"/>
                    <a:pt x="142" y="1"/>
                    <a:pt x="13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2" name="Google Shape;1522;g7457111804_0_105"/>
            <p:cNvSpPr/>
            <p:nvPr/>
          </p:nvSpPr>
          <p:spPr>
            <a:xfrm>
              <a:off x="4808525" y="3113800"/>
              <a:ext cx="190900" cy="125550"/>
            </a:xfrm>
            <a:custGeom>
              <a:rect b="b" l="l" r="r" t="t"/>
              <a:pathLst>
                <a:path extrusionOk="0" h="5022" w="7636">
                  <a:moveTo>
                    <a:pt x="72" y="1"/>
                  </a:moveTo>
                  <a:cubicBezTo>
                    <a:pt x="31" y="35"/>
                    <a:pt x="0" y="97"/>
                    <a:pt x="0" y="144"/>
                  </a:cubicBezTo>
                  <a:lnTo>
                    <a:pt x="0" y="544"/>
                  </a:lnTo>
                  <a:cubicBezTo>
                    <a:pt x="0" y="602"/>
                    <a:pt x="41" y="673"/>
                    <a:pt x="93" y="705"/>
                  </a:cubicBezTo>
                  <a:lnTo>
                    <a:pt x="7540" y="5001"/>
                  </a:lnTo>
                  <a:cubicBezTo>
                    <a:pt x="7567" y="5015"/>
                    <a:pt x="7602" y="5021"/>
                    <a:pt x="7635" y="5021"/>
                  </a:cubicBezTo>
                  <a:lnTo>
                    <a:pt x="7635" y="4407"/>
                  </a:lnTo>
                  <a:cubicBezTo>
                    <a:pt x="7630" y="4408"/>
                    <a:pt x="7625" y="4408"/>
                    <a:pt x="7620" y="4408"/>
                  </a:cubicBezTo>
                  <a:cubicBezTo>
                    <a:pt x="7592" y="4408"/>
                    <a:pt x="7563" y="4398"/>
                    <a:pt x="7540" y="4386"/>
                  </a:cubicBezTo>
                  <a:lnTo>
                    <a:pt x="93" y="90"/>
                  </a:lnTo>
                  <a:cubicBezTo>
                    <a:pt x="52" y="66"/>
                    <a:pt x="45" y="29"/>
                    <a:pt x="72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3" name="Google Shape;1523;g7457111804_0_105"/>
            <p:cNvSpPr/>
            <p:nvPr/>
          </p:nvSpPr>
          <p:spPr>
            <a:xfrm>
              <a:off x="5127900" y="3125500"/>
              <a:ext cx="28350" cy="44725"/>
            </a:xfrm>
            <a:custGeom>
              <a:rect b="b" l="l" r="r" t="t"/>
              <a:pathLst>
                <a:path extrusionOk="0" h="1789" w="1134">
                  <a:moveTo>
                    <a:pt x="749" y="1"/>
                  </a:moveTo>
                  <a:cubicBezTo>
                    <a:pt x="678" y="1"/>
                    <a:pt x="603" y="22"/>
                    <a:pt x="526" y="65"/>
                  </a:cubicBezTo>
                  <a:cubicBezTo>
                    <a:pt x="294" y="202"/>
                    <a:pt x="93" y="509"/>
                    <a:pt x="0" y="847"/>
                  </a:cubicBezTo>
                  <a:cubicBezTo>
                    <a:pt x="44" y="854"/>
                    <a:pt x="99" y="861"/>
                    <a:pt x="126" y="864"/>
                  </a:cubicBezTo>
                  <a:cubicBezTo>
                    <a:pt x="212" y="567"/>
                    <a:pt x="389" y="291"/>
                    <a:pt x="588" y="178"/>
                  </a:cubicBezTo>
                  <a:cubicBezTo>
                    <a:pt x="632" y="151"/>
                    <a:pt x="690" y="127"/>
                    <a:pt x="748" y="127"/>
                  </a:cubicBezTo>
                  <a:cubicBezTo>
                    <a:pt x="782" y="127"/>
                    <a:pt x="816" y="134"/>
                    <a:pt x="847" y="155"/>
                  </a:cubicBezTo>
                  <a:cubicBezTo>
                    <a:pt x="950" y="212"/>
                    <a:pt x="1004" y="376"/>
                    <a:pt x="997" y="588"/>
                  </a:cubicBezTo>
                  <a:cubicBezTo>
                    <a:pt x="986" y="994"/>
                    <a:pt x="755" y="1455"/>
                    <a:pt x="479" y="1612"/>
                  </a:cubicBezTo>
                  <a:cubicBezTo>
                    <a:pt x="435" y="1638"/>
                    <a:pt x="379" y="1662"/>
                    <a:pt x="319" y="1662"/>
                  </a:cubicBezTo>
                  <a:cubicBezTo>
                    <a:pt x="308" y="1662"/>
                    <a:pt x="298" y="1661"/>
                    <a:pt x="287" y="1659"/>
                  </a:cubicBezTo>
                  <a:lnTo>
                    <a:pt x="151" y="1738"/>
                  </a:lnTo>
                  <a:cubicBezTo>
                    <a:pt x="151" y="1741"/>
                    <a:pt x="154" y="1741"/>
                    <a:pt x="158" y="1745"/>
                  </a:cubicBezTo>
                  <a:cubicBezTo>
                    <a:pt x="205" y="1772"/>
                    <a:pt x="260" y="1789"/>
                    <a:pt x="318" y="1789"/>
                  </a:cubicBezTo>
                  <a:cubicBezTo>
                    <a:pt x="389" y="1789"/>
                    <a:pt x="468" y="1765"/>
                    <a:pt x="543" y="1721"/>
                  </a:cubicBezTo>
                  <a:cubicBezTo>
                    <a:pt x="857" y="1540"/>
                    <a:pt x="1113" y="1045"/>
                    <a:pt x="1123" y="591"/>
                  </a:cubicBezTo>
                  <a:cubicBezTo>
                    <a:pt x="1134" y="328"/>
                    <a:pt x="1055" y="130"/>
                    <a:pt x="912" y="45"/>
                  </a:cubicBezTo>
                  <a:cubicBezTo>
                    <a:pt x="862" y="16"/>
                    <a:pt x="807" y="1"/>
                    <a:pt x="74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4" name="Google Shape;1524;g7457111804_0_105"/>
            <p:cNvSpPr/>
            <p:nvPr/>
          </p:nvSpPr>
          <p:spPr>
            <a:xfrm>
              <a:off x="4808525" y="3003150"/>
              <a:ext cx="360425" cy="216850"/>
            </a:xfrm>
            <a:custGeom>
              <a:rect b="b" l="l" r="r" t="t"/>
              <a:pathLst>
                <a:path extrusionOk="0" h="8674" w="14417">
                  <a:moveTo>
                    <a:pt x="6789" y="0"/>
                  </a:moveTo>
                  <a:lnTo>
                    <a:pt x="76" y="4103"/>
                  </a:lnTo>
                  <a:cubicBezTo>
                    <a:pt x="35" y="4127"/>
                    <a:pt x="0" y="4178"/>
                    <a:pt x="0" y="4219"/>
                  </a:cubicBezTo>
                  <a:cubicBezTo>
                    <a:pt x="0" y="4260"/>
                    <a:pt x="35" y="4315"/>
                    <a:pt x="76" y="4338"/>
                  </a:cubicBezTo>
                  <a:lnTo>
                    <a:pt x="7561" y="8656"/>
                  </a:lnTo>
                  <a:cubicBezTo>
                    <a:pt x="7581" y="8668"/>
                    <a:pt x="7608" y="8674"/>
                    <a:pt x="7636" y="8674"/>
                  </a:cubicBezTo>
                  <a:cubicBezTo>
                    <a:pt x="7663" y="8674"/>
                    <a:pt x="7690" y="8668"/>
                    <a:pt x="7711" y="8656"/>
                  </a:cubicBezTo>
                  <a:lnTo>
                    <a:pt x="14417" y="4557"/>
                  </a:lnTo>
                  <a:lnTo>
                    <a:pt x="14417" y="4406"/>
                  </a:lnTo>
                  <a:lnTo>
                    <a:pt x="6789" y="0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5" name="Google Shape;1525;g7457111804_0_105"/>
            <p:cNvSpPr/>
            <p:nvPr/>
          </p:nvSpPr>
          <p:spPr>
            <a:xfrm>
              <a:off x="4809800" y="3105625"/>
              <a:ext cx="625" cy="525"/>
            </a:xfrm>
            <a:custGeom>
              <a:rect b="b" l="l" r="r" t="t"/>
              <a:pathLst>
                <a:path extrusionOk="0" h="21" w="25">
                  <a:moveTo>
                    <a:pt x="25" y="0"/>
                  </a:moveTo>
                  <a:lnTo>
                    <a:pt x="25" y="0"/>
                  </a:lnTo>
                  <a:cubicBezTo>
                    <a:pt x="24" y="1"/>
                    <a:pt x="23" y="2"/>
                    <a:pt x="22" y="3"/>
                  </a:cubicBezTo>
                  <a:lnTo>
                    <a:pt x="22" y="3"/>
                  </a:lnTo>
                  <a:cubicBezTo>
                    <a:pt x="23" y="2"/>
                    <a:pt x="24" y="1"/>
                    <a:pt x="25" y="0"/>
                  </a:cubicBezTo>
                  <a:close/>
                  <a:moveTo>
                    <a:pt x="22" y="3"/>
                  </a:moveTo>
                  <a:cubicBezTo>
                    <a:pt x="20" y="5"/>
                    <a:pt x="17" y="7"/>
                    <a:pt x="14" y="10"/>
                  </a:cubicBezTo>
                  <a:lnTo>
                    <a:pt x="14" y="10"/>
                  </a:lnTo>
                  <a:cubicBezTo>
                    <a:pt x="15" y="9"/>
                    <a:pt x="17" y="8"/>
                    <a:pt x="18" y="8"/>
                  </a:cubicBezTo>
                  <a:cubicBezTo>
                    <a:pt x="18" y="8"/>
                    <a:pt x="20" y="5"/>
                    <a:pt x="22" y="3"/>
                  </a:cubicBezTo>
                  <a:close/>
                  <a:moveTo>
                    <a:pt x="14" y="10"/>
                  </a:moveTo>
                  <a:lnTo>
                    <a:pt x="14" y="10"/>
                  </a:lnTo>
                  <a:cubicBezTo>
                    <a:pt x="8" y="13"/>
                    <a:pt x="4" y="18"/>
                    <a:pt x="1" y="21"/>
                  </a:cubicBezTo>
                  <a:cubicBezTo>
                    <a:pt x="5" y="17"/>
                    <a:pt x="9" y="13"/>
                    <a:pt x="14" y="10"/>
                  </a:cubicBezTo>
                  <a:close/>
                </a:path>
              </a:pathLst>
            </a:custGeom>
            <a:solidFill>
              <a:srgbClr val="E1E1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6" name="Google Shape;1526;g7457111804_0_105"/>
            <p:cNvSpPr/>
            <p:nvPr/>
          </p:nvSpPr>
          <p:spPr>
            <a:xfrm>
              <a:off x="4812300" y="3112625"/>
              <a:ext cx="185325" cy="106925"/>
            </a:xfrm>
            <a:custGeom>
              <a:rect b="b" l="l" r="r" t="t"/>
              <a:pathLst>
                <a:path extrusionOk="0" h="4277" w="7413">
                  <a:moveTo>
                    <a:pt x="0" y="0"/>
                  </a:moveTo>
                  <a:lnTo>
                    <a:pt x="0" y="0"/>
                  </a:lnTo>
                  <a:lnTo>
                    <a:pt x="7410" y="4277"/>
                  </a:lnTo>
                  <a:lnTo>
                    <a:pt x="7413" y="4277"/>
                  </a:lnTo>
                  <a:lnTo>
                    <a:pt x="7410" y="4277"/>
                  </a:lnTo>
                  <a:close/>
                </a:path>
              </a:pathLst>
            </a:custGeom>
            <a:solidFill>
              <a:srgbClr val="E1E1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7" name="Google Shape;1527;g7457111804_0_105"/>
            <p:cNvSpPr/>
            <p:nvPr/>
          </p:nvSpPr>
          <p:spPr>
            <a:xfrm>
              <a:off x="4808525" y="3105800"/>
              <a:ext cx="190900" cy="114200"/>
            </a:xfrm>
            <a:custGeom>
              <a:rect b="b" l="l" r="r" t="t"/>
              <a:pathLst>
                <a:path extrusionOk="0" h="4568" w="7636">
                  <a:moveTo>
                    <a:pt x="69" y="1"/>
                  </a:moveTo>
                  <a:lnTo>
                    <a:pt x="69" y="1"/>
                  </a:lnTo>
                  <a:cubicBezTo>
                    <a:pt x="62" y="4"/>
                    <a:pt x="55" y="10"/>
                    <a:pt x="52" y="14"/>
                  </a:cubicBezTo>
                  <a:cubicBezTo>
                    <a:pt x="35" y="28"/>
                    <a:pt x="25" y="45"/>
                    <a:pt x="14" y="62"/>
                  </a:cubicBezTo>
                  <a:cubicBezTo>
                    <a:pt x="8" y="78"/>
                    <a:pt x="0" y="96"/>
                    <a:pt x="0" y="113"/>
                  </a:cubicBezTo>
                  <a:cubicBezTo>
                    <a:pt x="0" y="130"/>
                    <a:pt x="8" y="147"/>
                    <a:pt x="17" y="168"/>
                  </a:cubicBezTo>
                  <a:cubicBezTo>
                    <a:pt x="25" y="181"/>
                    <a:pt x="35" y="198"/>
                    <a:pt x="49" y="209"/>
                  </a:cubicBezTo>
                  <a:cubicBezTo>
                    <a:pt x="58" y="219"/>
                    <a:pt x="66" y="226"/>
                    <a:pt x="76" y="232"/>
                  </a:cubicBezTo>
                  <a:lnTo>
                    <a:pt x="151" y="273"/>
                  </a:lnTo>
                  <a:lnTo>
                    <a:pt x="7561" y="4550"/>
                  </a:lnTo>
                  <a:lnTo>
                    <a:pt x="7564" y="4550"/>
                  </a:lnTo>
                  <a:cubicBezTo>
                    <a:pt x="7584" y="4560"/>
                    <a:pt x="7608" y="4567"/>
                    <a:pt x="7635" y="4567"/>
                  </a:cubicBezTo>
                  <a:lnTo>
                    <a:pt x="7635" y="4416"/>
                  </a:lnTo>
                  <a:cubicBezTo>
                    <a:pt x="7608" y="4416"/>
                    <a:pt x="7581" y="4413"/>
                    <a:pt x="7561" y="4399"/>
                  </a:cubicBezTo>
                  <a:lnTo>
                    <a:pt x="76" y="83"/>
                  </a:lnTo>
                  <a:cubicBezTo>
                    <a:pt x="55" y="69"/>
                    <a:pt x="45" y="55"/>
                    <a:pt x="45" y="37"/>
                  </a:cubicBezTo>
                  <a:cubicBezTo>
                    <a:pt x="45" y="24"/>
                    <a:pt x="52" y="10"/>
                    <a:pt x="69" y="1"/>
                  </a:cubicBezTo>
                  <a:close/>
                </a:path>
              </a:pathLst>
            </a:custGeom>
            <a:solidFill>
              <a:srgbClr val="23C7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8" name="Google Shape;1528;g7457111804_0_105"/>
            <p:cNvSpPr/>
            <p:nvPr/>
          </p:nvSpPr>
          <p:spPr>
            <a:xfrm>
              <a:off x="4809375" y="3003150"/>
              <a:ext cx="359575" cy="213075"/>
            </a:xfrm>
            <a:custGeom>
              <a:rect b="b" l="l" r="r" t="t"/>
              <a:pathLst>
                <a:path extrusionOk="0" h="8523" w="14383">
                  <a:moveTo>
                    <a:pt x="6755" y="0"/>
                  </a:moveTo>
                  <a:lnTo>
                    <a:pt x="42" y="4099"/>
                  </a:lnTo>
                  <a:cubicBezTo>
                    <a:pt x="1" y="4123"/>
                    <a:pt x="1" y="4164"/>
                    <a:pt x="42" y="4189"/>
                  </a:cubicBezTo>
                  <a:lnTo>
                    <a:pt x="7527" y="8505"/>
                  </a:lnTo>
                  <a:cubicBezTo>
                    <a:pt x="7547" y="8519"/>
                    <a:pt x="7574" y="8522"/>
                    <a:pt x="7601" y="8522"/>
                  </a:cubicBezTo>
                  <a:cubicBezTo>
                    <a:pt x="7629" y="8522"/>
                    <a:pt x="7656" y="8519"/>
                    <a:pt x="7677" y="8505"/>
                  </a:cubicBezTo>
                  <a:lnTo>
                    <a:pt x="14383" y="4406"/>
                  </a:lnTo>
                  <a:lnTo>
                    <a:pt x="6755" y="0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9" name="Google Shape;1529;g7457111804_0_105"/>
            <p:cNvSpPr/>
            <p:nvPr/>
          </p:nvSpPr>
          <p:spPr>
            <a:xfrm>
              <a:off x="5135250" y="3118600"/>
              <a:ext cx="31250" cy="19050"/>
            </a:xfrm>
            <a:custGeom>
              <a:rect b="b" l="l" r="r" t="t"/>
              <a:pathLst>
                <a:path extrusionOk="0" h="762" w="1250">
                  <a:moveTo>
                    <a:pt x="549" y="427"/>
                  </a:moveTo>
                  <a:lnTo>
                    <a:pt x="0" y="762"/>
                  </a:lnTo>
                  <a:lnTo>
                    <a:pt x="0" y="762"/>
                  </a:lnTo>
                  <a:lnTo>
                    <a:pt x="549" y="427"/>
                  </a:lnTo>
                  <a:lnTo>
                    <a:pt x="549" y="427"/>
                  </a:lnTo>
                  <a:close/>
                  <a:moveTo>
                    <a:pt x="1249" y="1"/>
                  </a:moveTo>
                  <a:lnTo>
                    <a:pt x="665" y="355"/>
                  </a:lnTo>
                  <a:lnTo>
                    <a:pt x="665" y="355"/>
                  </a:lnTo>
                  <a:lnTo>
                    <a:pt x="1249" y="1"/>
                  </a:lnTo>
                  <a:close/>
                </a:path>
              </a:pathLst>
            </a:custGeom>
            <a:solidFill>
              <a:srgbClr val="0A35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0" name="Google Shape;1530;g7457111804_0_105"/>
            <p:cNvSpPr/>
            <p:nvPr/>
          </p:nvSpPr>
          <p:spPr>
            <a:xfrm>
              <a:off x="5000500" y="3219550"/>
              <a:ext cx="800" cy="250"/>
            </a:xfrm>
            <a:custGeom>
              <a:rect b="b" l="l" r="r" t="t"/>
              <a:pathLst>
                <a:path extrusionOk="0" h="10" w="32">
                  <a:moveTo>
                    <a:pt x="32" y="0"/>
                  </a:moveTo>
                  <a:lnTo>
                    <a:pt x="32" y="0"/>
                  </a:lnTo>
                  <a:cubicBezTo>
                    <a:pt x="21" y="3"/>
                    <a:pt x="11" y="7"/>
                    <a:pt x="1" y="10"/>
                  </a:cubicBezTo>
                  <a:cubicBezTo>
                    <a:pt x="11" y="10"/>
                    <a:pt x="25" y="3"/>
                    <a:pt x="32" y="0"/>
                  </a:cubicBezTo>
                  <a:close/>
                </a:path>
              </a:pathLst>
            </a:custGeom>
            <a:solidFill>
              <a:srgbClr val="C8C8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1" name="Google Shape;1531;g7457111804_0_105"/>
            <p:cNvSpPr/>
            <p:nvPr/>
          </p:nvSpPr>
          <p:spPr>
            <a:xfrm>
              <a:off x="5129950" y="3127475"/>
              <a:ext cx="21950" cy="13400"/>
            </a:xfrm>
            <a:custGeom>
              <a:rect b="b" l="l" r="r" t="t"/>
              <a:pathLst>
                <a:path extrusionOk="0" h="536" w="878">
                  <a:moveTo>
                    <a:pt x="212" y="407"/>
                  </a:moveTo>
                  <a:lnTo>
                    <a:pt x="0" y="536"/>
                  </a:lnTo>
                  <a:lnTo>
                    <a:pt x="0" y="536"/>
                  </a:lnTo>
                  <a:lnTo>
                    <a:pt x="212" y="407"/>
                  </a:lnTo>
                  <a:lnTo>
                    <a:pt x="212" y="407"/>
                  </a:lnTo>
                  <a:close/>
                  <a:moveTo>
                    <a:pt x="877" y="0"/>
                  </a:moveTo>
                  <a:lnTo>
                    <a:pt x="761" y="72"/>
                  </a:lnTo>
                  <a:lnTo>
                    <a:pt x="761" y="72"/>
                  </a:lnTo>
                  <a:lnTo>
                    <a:pt x="877" y="0"/>
                  </a:lnTo>
                  <a:close/>
                </a:path>
              </a:pathLst>
            </a:custGeom>
            <a:solidFill>
              <a:srgbClr val="1E282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2" name="Google Shape;1532;g7457111804_0_105"/>
            <p:cNvSpPr/>
            <p:nvPr/>
          </p:nvSpPr>
          <p:spPr>
            <a:xfrm>
              <a:off x="4999400" y="3113300"/>
              <a:ext cx="169550" cy="106700"/>
            </a:xfrm>
            <a:custGeom>
              <a:rect b="b" l="l" r="r" t="t"/>
              <a:pathLst>
                <a:path extrusionOk="0" h="4268" w="6782">
                  <a:moveTo>
                    <a:pt x="6782" y="0"/>
                  </a:moveTo>
                  <a:lnTo>
                    <a:pt x="76" y="4099"/>
                  </a:lnTo>
                  <a:cubicBezTo>
                    <a:pt x="55" y="4113"/>
                    <a:pt x="28" y="4116"/>
                    <a:pt x="0" y="4116"/>
                  </a:cubicBezTo>
                  <a:lnTo>
                    <a:pt x="0" y="4267"/>
                  </a:lnTo>
                  <a:cubicBezTo>
                    <a:pt x="14" y="4267"/>
                    <a:pt x="31" y="4263"/>
                    <a:pt x="45" y="4260"/>
                  </a:cubicBezTo>
                  <a:cubicBezTo>
                    <a:pt x="55" y="4257"/>
                    <a:pt x="65" y="4253"/>
                    <a:pt x="76" y="4250"/>
                  </a:cubicBezTo>
                  <a:lnTo>
                    <a:pt x="5222" y="1103"/>
                  </a:lnTo>
                  <a:lnTo>
                    <a:pt x="5434" y="974"/>
                  </a:lnTo>
                  <a:lnTo>
                    <a:pt x="5983" y="639"/>
                  </a:lnTo>
                  <a:lnTo>
                    <a:pt x="6099" y="567"/>
                  </a:lnTo>
                  <a:lnTo>
                    <a:pt x="6683" y="213"/>
                  </a:lnTo>
                  <a:lnTo>
                    <a:pt x="6683" y="73"/>
                  </a:lnTo>
                  <a:lnTo>
                    <a:pt x="6782" y="4"/>
                  </a:lnTo>
                  <a:lnTo>
                    <a:pt x="6782" y="0"/>
                  </a:lnTo>
                  <a:close/>
                </a:path>
              </a:pathLst>
            </a:custGeom>
            <a:solidFill>
              <a:srgbClr val="1FB2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3" name="Google Shape;1533;g7457111804_0_105"/>
            <p:cNvSpPr/>
            <p:nvPr/>
          </p:nvSpPr>
          <p:spPr>
            <a:xfrm>
              <a:off x="5166475" y="3113375"/>
              <a:ext cx="2475" cy="50200"/>
            </a:xfrm>
            <a:custGeom>
              <a:rect b="b" l="l" r="r" t="t"/>
              <a:pathLst>
                <a:path extrusionOk="0" h="2008" w="99">
                  <a:moveTo>
                    <a:pt x="99" y="1"/>
                  </a:moveTo>
                  <a:lnTo>
                    <a:pt x="0" y="70"/>
                  </a:lnTo>
                  <a:lnTo>
                    <a:pt x="0" y="2008"/>
                  </a:lnTo>
                  <a:lnTo>
                    <a:pt x="99" y="1950"/>
                  </a:lnTo>
                  <a:lnTo>
                    <a:pt x="99" y="1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4" name="Google Shape;1534;g7457111804_0_105"/>
            <p:cNvSpPr/>
            <p:nvPr/>
          </p:nvSpPr>
          <p:spPr>
            <a:xfrm>
              <a:off x="5166475" y="3113375"/>
              <a:ext cx="2475" cy="50200"/>
            </a:xfrm>
            <a:custGeom>
              <a:rect b="b" l="l" r="r" t="t"/>
              <a:pathLst>
                <a:path extrusionOk="0" h="2008" w="99">
                  <a:moveTo>
                    <a:pt x="99" y="1"/>
                  </a:moveTo>
                  <a:lnTo>
                    <a:pt x="0" y="70"/>
                  </a:lnTo>
                  <a:lnTo>
                    <a:pt x="0" y="2008"/>
                  </a:lnTo>
                  <a:lnTo>
                    <a:pt x="99" y="1950"/>
                  </a:lnTo>
                  <a:lnTo>
                    <a:pt x="99" y="1"/>
                  </a:lnTo>
                  <a:close/>
                </a:path>
              </a:pathLst>
            </a:custGeom>
            <a:solidFill>
              <a:srgbClr val="1FB2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5" name="Google Shape;1535;g7457111804_0_105"/>
            <p:cNvSpPr/>
            <p:nvPr/>
          </p:nvSpPr>
          <p:spPr>
            <a:xfrm>
              <a:off x="4806825" y="3001350"/>
              <a:ext cx="357875" cy="206675"/>
            </a:xfrm>
            <a:custGeom>
              <a:rect b="b" l="l" r="r" t="t"/>
              <a:pathLst>
                <a:path extrusionOk="0" h="8267" w="14315">
                  <a:moveTo>
                    <a:pt x="6784" y="1"/>
                  </a:moveTo>
                  <a:cubicBezTo>
                    <a:pt x="6722" y="1"/>
                    <a:pt x="6661" y="15"/>
                    <a:pt x="6615" y="42"/>
                  </a:cubicBezTo>
                  <a:lnTo>
                    <a:pt x="0" y="3861"/>
                  </a:lnTo>
                  <a:lnTo>
                    <a:pt x="7632" y="8267"/>
                  </a:lnTo>
                  <a:lnTo>
                    <a:pt x="14246" y="4448"/>
                  </a:lnTo>
                  <a:cubicBezTo>
                    <a:pt x="14291" y="4420"/>
                    <a:pt x="14314" y="4387"/>
                    <a:pt x="14314" y="4349"/>
                  </a:cubicBezTo>
                  <a:lnTo>
                    <a:pt x="14314" y="4199"/>
                  </a:lnTo>
                  <a:lnTo>
                    <a:pt x="6956" y="42"/>
                  </a:lnTo>
                  <a:cubicBezTo>
                    <a:pt x="6908" y="15"/>
                    <a:pt x="6846" y="1"/>
                    <a:pt x="6784" y="1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6" name="Google Shape;1536;g7457111804_0_105"/>
            <p:cNvSpPr/>
            <p:nvPr/>
          </p:nvSpPr>
          <p:spPr>
            <a:xfrm>
              <a:off x="5000175" y="3106400"/>
              <a:ext cx="164525" cy="100100"/>
            </a:xfrm>
            <a:custGeom>
              <a:rect b="b" l="l" r="r" t="t"/>
              <a:pathLst>
                <a:path extrusionOk="0" h="4004" w="6581">
                  <a:moveTo>
                    <a:pt x="6580" y="0"/>
                  </a:moveTo>
                  <a:cubicBezTo>
                    <a:pt x="6580" y="34"/>
                    <a:pt x="6557" y="72"/>
                    <a:pt x="6512" y="99"/>
                  </a:cubicBezTo>
                  <a:lnTo>
                    <a:pt x="0" y="3857"/>
                  </a:lnTo>
                  <a:lnTo>
                    <a:pt x="0" y="4003"/>
                  </a:lnTo>
                  <a:lnTo>
                    <a:pt x="6512" y="246"/>
                  </a:lnTo>
                  <a:cubicBezTo>
                    <a:pt x="6557" y="218"/>
                    <a:pt x="6580" y="185"/>
                    <a:pt x="6580" y="147"/>
                  </a:cubicBezTo>
                  <a:lnTo>
                    <a:pt x="6580" y="127"/>
                  </a:lnTo>
                  <a:lnTo>
                    <a:pt x="6580" y="120"/>
                  </a:lnTo>
                  <a:lnTo>
                    <a:pt x="6580" y="116"/>
                  </a:lnTo>
                  <a:lnTo>
                    <a:pt x="6580" y="113"/>
                  </a:lnTo>
                  <a:lnTo>
                    <a:pt x="6580" y="109"/>
                  </a:lnTo>
                  <a:lnTo>
                    <a:pt x="6580" y="106"/>
                  </a:lnTo>
                  <a:lnTo>
                    <a:pt x="6580" y="103"/>
                  </a:lnTo>
                  <a:lnTo>
                    <a:pt x="6580" y="99"/>
                  </a:lnTo>
                  <a:lnTo>
                    <a:pt x="6580" y="95"/>
                  </a:lnTo>
                  <a:lnTo>
                    <a:pt x="6580" y="0"/>
                  </a:lnTo>
                  <a:close/>
                </a:path>
              </a:pathLst>
            </a:custGeom>
            <a:solidFill>
              <a:srgbClr val="1FB2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7" name="Google Shape;1537;g7457111804_0_105"/>
            <p:cNvSpPr/>
            <p:nvPr/>
          </p:nvSpPr>
          <p:spPr>
            <a:xfrm>
              <a:off x="4806825" y="2997700"/>
              <a:ext cx="358475" cy="206575"/>
            </a:xfrm>
            <a:custGeom>
              <a:rect b="b" l="l" r="r" t="t"/>
              <a:pathLst>
                <a:path extrusionOk="0" h="8263" w="14339">
                  <a:moveTo>
                    <a:pt x="6784" y="0"/>
                  </a:moveTo>
                  <a:cubicBezTo>
                    <a:pt x="6722" y="0"/>
                    <a:pt x="6661" y="14"/>
                    <a:pt x="6615" y="41"/>
                  </a:cubicBezTo>
                  <a:lnTo>
                    <a:pt x="0" y="3860"/>
                  </a:lnTo>
                  <a:lnTo>
                    <a:pt x="7632" y="8263"/>
                  </a:lnTo>
                  <a:lnTo>
                    <a:pt x="14246" y="4447"/>
                  </a:lnTo>
                  <a:cubicBezTo>
                    <a:pt x="14338" y="4393"/>
                    <a:pt x="14338" y="4304"/>
                    <a:pt x="14246" y="4249"/>
                  </a:cubicBezTo>
                  <a:lnTo>
                    <a:pt x="6956" y="41"/>
                  </a:lnTo>
                  <a:cubicBezTo>
                    <a:pt x="6908" y="14"/>
                    <a:pt x="6846" y="0"/>
                    <a:pt x="6784" y="0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8" name="Google Shape;1538;g7457111804_0_105"/>
            <p:cNvSpPr/>
            <p:nvPr/>
          </p:nvSpPr>
          <p:spPr>
            <a:xfrm>
              <a:off x="5000175" y="3102125"/>
              <a:ext cx="164525" cy="100700"/>
            </a:xfrm>
            <a:custGeom>
              <a:rect b="b" l="l" r="r" t="t"/>
              <a:pathLst>
                <a:path extrusionOk="0" h="4028" w="6581">
                  <a:moveTo>
                    <a:pt x="0" y="3092"/>
                  </a:moveTo>
                  <a:lnTo>
                    <a:pt x="0" y="3287"/>
                  </a:lnTo>
                  <a:cubicBezTo>
                    <a:pt x="27" y="3297"/>
                    <a:pt x="54" y="3305"/>
                    <a:pt x="86" y="3305"/>
                  </a:cubicBezTo>
                  <a:cubicBezTo>
                    <a:pt x="140" y="3305"/>
                    <a:pt x="205" y="3287"/>
                    <a:pt x="270" y="3250"/>
                  </a:cubicBezTo>
                  <a:lnTo>
                    <a:pt x="270" y="3250"/>
                  </a:lnTo>
                  <a:lnTo>
                    <a:pt x="294" y="3264"/>
                  </a:lnTo>
                  <a:lnTo>
                    <a:pt x="270" y="3250"/>
                  </a:lnTo>
                  <a:cubicBezTo>
                    <a:pt x="270" y="3250"/>
                    <a:pt x="270" y="3250"/>
                    <a:pt x="270" y="3250"/>
                  </a:cubicBezTo>
                  <a:lnTo>
                    <a:pt x="270" y="3250"/>
                  </a:lnTo>
                  <a:lnTo>
                    <a:pt x="0" y="3092"/>
                  </a:lnTo>
                  <a:close/>
                  <a:moveTo>
                    <a:pt x="6386" y="0"/>
                  </a:moveTo>
                  <a:lnTo>
                    <a:pt x="6386" y="123"/>
                  </a:lnTo>
                  <a:lnTo>
                    <a:pt x="6376" y="130"/>
                  </a:lnTo>
                  <a:cubicBezTo>
                    <a:pt x="6396" y="178"/>
                    <a:pt x="6379" y="230"/>
                    <a:pt x="6314" y="263"/>
                  </a:cubicBezTo>
                  <a:lnTo>
                    <a:pt x="706" y="3502"/>
                  </a:lnTo>
                  <a:lnTo>
                    <a:pt x="369" y="3305"/>
                  </a:lnTo>
                  <a:cubicBezTo>
                    <a:pt x="355" y="3314"/>
                    <a:pt x="338" y="3322"/>
                    <a:pt x="325" y="3332"/>
                  </a:cubicBezTo>
                  <a:cubicBezTo>
                    <a:pt x="243" y="3376"/>
                    <a:pt x="161" y="3400"/>
                    <a:pt x="86" y="3400"/>
                  </a:cubicBezTo>
                  <a:cubicBezTo>
                    <a:pt x="54" y="3400"/>
                    <a:pt x="27" y="3396"/>
                    <a:pt x="0" y="3390"/>
                  </a:cubicBezTo>
                  <a:lnTo>
                    <a:pt x="0" y="4028"/>
                  </a:lnTo>
                  <a:lnTo>
                    <a:pt x="6512" y="270"/>
                  </a:lnTo>
                  <a:cubicBezTo>
                    <a:pt x="6557" y="243"/>
                    <a:pt x="6580" y="205"/>
                    <a:pt x="6580" y="171"/>
                  </a:cubicBezTo>
                  <a:cubicBezTo>
                    <a:pt x="6580" y="134"/>
                    <a:pt x="6557" y="99"/>
                    <a:pt x="6512" y="72"/>
                  </a:cubicBezTo>
                  <a:lnTo>
                    <a:pt x="6386" y="0"/>
                  </a:lnTo>
                  <a:close/>
                </a:path>
              </a:pathLst>
            </a:custGeom>
            <a:solidFill>
              <a:srgbClr val="136F5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9" name="Google Shape;1539;g7457111804_0_105"/>
            <p:cNvSpPr/>
            <p:nvPr/>
          </p:nvSpPr>
          <p:spPr>
            <a:xfrm>
              <a:off x="4827050" y="2997600"/>
              <a:ext cx="333050" cy="192075"/>
            </a:xfrm>
            <a:custGeom>
              <a:rect b="b" l="l" r="r" t="t"/>
              <a:pathLst>
                <a:path extrusionOk="0" h="7683" w="13322">
                  <a:moveTo>
                    <a:pt x="5781" y="1"/>
                  </a:moveTo>
                  <a:cubicBezTo>
                    <a:pt x="5719" y="1"/>
                    <a:pt x="5657" y="14"/>
                    <a:pt x="5612" y="41"/>
                  </a:cubicBezTo>
                  <a:lnTo>
                    <a:pt x="713" y="2867"/>
                  </a:lnTo>
                  <a:lnTo>
                    <a:pt x="1" y="2454"/>
                  </a:lnTo>
                  <a:lnTo>
                    <a:pt x="1" y="3277"/>
                  </a:lnTo>
                  <a:lnTo>
                    <a:pt x="7631" y="7683"/>
                  </a:lnTo>
                  <a:lnTo>
                    <a:pt x="13239" y="4444"/>
                  </a:lnTo>
                  <a:cubicBezTo>
                    <a:pt x="13304" y="4411"/>
                    <a:pt x="13321" y="4359"/>
                    <a:pt x="13301" y="4311"/>
                  </a:cubicBezTo>
                  <a:lnTo>
                    <a:pt x="13311" y="4304"/>
                  </a:lnTo>
                  <a:lnTo>
                    <a:pt x="13311" y="3550"/>
                  </a:lnTo>
                  <a:lnTo>
                    <a:pt x="12676" y="3922"/>
                  </a:lnTo>
                  <a:lnTo>
                    <a:pt x="5952" y="41"/>
                  </a:lnTo>
                  <a:cubicBezTo>
                    <a:pt x="5905" y="14"/>
                    <a:pt x="5843" y="1"/>
                    <a:pt x="5781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0" name="Google Shape;1540;g7457111804_0_105"/>
            <p:cNvSpPr/>
            <p:nvPr/>
          </p:nvSpPr>
          <p:spPr>
            <a:xfrm>
              <a:off x="4827050" y="2976950"/>
              <a:ext cx="333375" cy="192100"/>
            </a:xfrm>
            <a:custGeom>
              <a:rect b="b" l="l" r="r" t="t"/>
              <a:pathLst>
                <a:path extrusionOk="0" h="7684" w="13335">
                  <a:moveTo>
                    <a:pt x="5781" y="1"/>
                  </a:moveTo>
                  <a:cubicBezTo>
                    <a:pt x="5719" y="1"/>
                    <a:pt x="5657" y="14"/>
                    <a:pt x="5612" y="42"/>
                  </a:cubicBezTo>
                  <a:lnTo>
                    <a:pt x="1" y="3280"/>
                  </a:lnTo>
                  <a:lnTo>
                    <a:pt x="7631" y="7683"/>
                  </a:lnTo>
                  <a:lnTo>
                    <a:pt x="13239" y="4448"/>
                  </a:lnTo>
                  <a:cubicBezTo>
                    <a:pt x="13335" y="4393"/>
                    <a:pt x="13335" y="4304"/>
                    <a:pt x="13239" y="4250"/>
                  </a:cubicBezTo>
                  <a:lnTo>
                    <a:pt x="5952" y="42"/>
                  </a:lnTo>
                  <a:cubicBezTo>
                    <a:pt x="5905" y="14"/>
                    <a:pt x="5843" y="1"/>
                    <a:pt x="5781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1" name="Google Shape;1541;g7457111804_0_105"/>
            <p:cNvSpPr/>
            <p:nvPr/>
          </p:nvSpPr>
          <p:spPr>
            <a:xfrm>
              <a:off x="4827050" y="3058950"/>
              <a:ext cx="190800" cy="130725"/>
            </a:xfrm>
            <a:custGeom>
              <a:rect b="b" l="l" r="r" t="t"/>
              <a:pathLst>
                <a:path extrusionOk="0" h="5229" w="7632">
                  <a:moveTo>
                    <a:pt x="1" y="0"/>
                  </a:moveTo>
                  <a:lnTo>
                    <a:pt x="1" y="823"/>
                  </a:lnTo>
                  <a:lnTo>
                    <a:pt x="7631" y="5229"/>
                  </a:lnTo>
                  <a:lnTo>
                    <a:pt x="7631" y="440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2" name="Google Shape;1542;g7457111804_0_105"/>
            <p:cNvSpPr/>
            <p:nvPr/>
          </p:nvSpPr>
          <p:spPr>
            <a:xfrm>
              <a:off x="5014000" y="3157700"/>
              <a:ext cx="7775" cy="4025"/>
            </a:xfrm>
            <a:custGeom>
              <a:rect b="b" l="l" r="r" t="t"/>
              <a:pathLst>
                <a:path extrusionOk="0" h="161" w="311">
                  <a:moveTo>
                    <a:pt x="126" y="0"/>
                  </a:moveTo>
                  <a:cubicBezTo>
                    <a:pt x="98" y="0"/>
                    <a:pt x="72" y="7"/>
                    <a:pt x="51" y="20"/>
                  </a:cubicBezTo>
                  <a:cubicBezTo>
                    <a:pt x="45" y="20"/>
                    <a:pt x="41" y="23"/>
                    <a:pt x="41" y="26"/>
                  </a:cubicBezTo>
                  <a:cubicBezTo>
                    <a:pt x="0" y="58"/>
                    <a:pt x="7" y="102"/>
                    <a:pt x="65" y="132"/>
                  </a:cubicBezTo>
                  <a:cubicBezTo>
                    <a:pt x="82" y="143"/>
                    <a:pt x="103" y="149"/>
                    <a:pt x="126" y="153"/>
                  </a:cubicBezTo>
                  <a:cubicBezTo>
                    <a:pt x="144" y="158"/>
                    <a:pt x="161" y="161"/>
                    <a:pt x="179" y="161"/>
                  </a:cubicBezTo>
                  <a:cubicBezTo>
                    <a:pt x="196" y="161"/>
                    <a:pt x="213" y="158"/>
                    <a:pt x="229" y="153"/>
                  </a:cubicBezTo>
                  <a:cubicBezTo>
                    <a:pt x="239" y="149"/>
                    <a:pt x="249" y="146"/>
                    <a:pt x="259" y="140"/>
                  </a:cubicBezTo>
                  <a:cubicBezTo>
                    <a:pt x="311" y="112"/>
                    <a:pt x="304" y="61"/>
                    <a:pt x="246" y="26"/>
                  </a:cubicBezTo>
                  <a:cubicBezTo>
                    <a:pt x="218" y="13"/>
                    <a:pt x="188" y="3"/>
                    <a:pt x="157" y="3"/>
                  </a:cubicBezTo>
                  <a:cubicBezTo>
                    <a:pt x="146" y="1"/>
                    <a:pt x="136" y="0"/>
                    <a:pt x="12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3" name="Google Shape;1543;g7457111804_0_105"/>
            <p:cNvSpPr/>
            <p:nvPr/>
          </p:nvSpPr>
          <p:spPr>
            <a:xfrm>
              <a:off x="4993950" y="3154850"/>
              <a:ext cx="25775" cy="32275"/>
            </a:xfrm>
            <a:custGeom>
              <a:rect b="b" l="l" r="r" t="t"/>
              <a:pathLst>
                <a:path extrusionOk="0" h="1291" w="1031">
                  <a:moveTo>
                    <a:pt x="713" y="0"/>
                  </a:moveTo>
                  <a:cubicBezTo>
                    <a:pt x="635" y="0"/>
                    <a:pt x="557" y="25"/>
                    <a:pt x="475" y="72"/>
                  </a:cubicBezTo>
                  <a:cubicBezTo>
                    <a:pt x="208" y="226"/>
                    <a:pt x="0" y="584"/>
                    <a:pt x="0" y="892"/>
                  </a:cubicBezTo>
                  <a:cubicBezTo>
                    <a:pt x="0" y="1008"/>
                    <a:pt x="31" y="1103"/>
                    <a:pt x="89" y="1175"/>
                  </a:cubicBezTo>
                  <a:cubicBezTo>
                    <a:pt x="147" y="1250"/>
                    <a:pt x="235" y="1291"/>
                    <a:pt x="335" y="1291"/>
                  </a:cubicBezTo>
                  <a:cubicBezTo>
                    <a:pt x="410" y="1291"/>
                    <a:pt x="492" y="1267"/>
                    <a:pt x="574" y="1223"/>
                  </a:cubicBezTo>
                  <a:cubicBezTo>
                    <a:pt x="587" y="1213"/>
                    <a:pt x="604" y="1205"/>
                    <a:pt x="618" y="1196"/>
                  </a:cubicBezTo>
                  <a:lnTo>
                    <a:pt x="519" y="1141"/>
                  </a:lnTo>
                  <a:cubicBezTo>
                    <a:pt x="453" y="1177"/>
                    <a:pt x="390" y="1195"/>
                    <a:pt x="335" y="1195"/>
                  </a:cubicBezTo>
                  <a:cubicBezTo>
                    <a:pt x="195" y="1195"/>
                    <a:pt x="99" y="1084"/>
                    <a:pt x="99" y="892"/>
                  </a:cubicBezTo>
                  <a:cubicBezTo>
                    <a:pt x="99" y="622"/>
                    <a:pt x="290" y="291"/>
                    <a:pt x="522" y="158"/>
                  </a:cubicBezTo>
                  <a:cubicBezTo>
                    <a:pt x="589" y="118"/>
                    <a:pt x="654" y="99"/>
                    <a:pt x="711" y="99"/>
                  </a:cubicBezTo>
                  <a:cubicBezTo>
                    <a:pt x="761" y="99"/>
                    <a:pt x="806" y="113"/>
                    <a:pt x="843" y="140"/>
                  </a:cubicBezTo>
                  <a:cubicBezTo>
                    <a:pt x="881" y="168"/>
                    <a:pt x="911" y="209"/>
                    <a:pt x="928" y="267"/>
                  </a:cubicBezTo>
                  <a:cubicBezTo>
                    <a:pt x="946" y="272"/>
                    <a:pt x="963" y="275"/>
                    <a:pt x="981" y="275"/>
                  </a:cubicBezTo>
                  <a:cubicBezTo>
                    <a:pt x="998" y="275"/>
                    <a:pt x="1015" y="272"/>
                    <a:pt x="1031" y="267"/>
                  </a:cubicBezTo>
                  <a:cubicBezTo>
                    <a:pt x="1017" y="205"/>
                    <a:pt x="993" y="154"/>
                    <a:pt x="959" y="117"/>
                  </a:cubicBezTo>
                  <a:cubicBezTo>
                    <a:pt x="901" y="41"/>
                    <a:pt x="815" y="0"/>
                    <a:pt x="71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4" name="Google Shape;1544;g7457111804_0_105"/>
            <p:cNvSpPr/>
            <p:nvPr/>
          </p:nvSpPr>
          <p:spPr>
            <a:xfrm>
              <a:off x="5000100" y="3077225"/>
              <a:ext cx="164600" cy="84150"/>
            </a:xfrm>
            <a:custGeom>
              <a:rect b="b" l="l" r="r" t="t"/>
              <a:pathLst>
                <a:path extrusionOk="0" h="3366" w="6584">
                  <a:moveTo>
                    <a:pt x="6583" y="0"/>
                  </a:moveTo>
                  <a:lnTo>
                    <a:pt x="0" y="3218"/>
                  </a:lnTo>
                  <a:lnTo>
                    <a:pt x="0" y="3365"/>
                  </a:lnTo>
                  <a:lnTo>
                    <a:pt x="6498" y="256"/>
                  </a:lnTo>
                  <a:cubicBezTo>
                    <a:pt x="6546" y="229"/>
                    <a:pt x="6583" y="161"/>
                    <a:pt x="6583" y="106"/>
                  </a:cubicBezTo>
                  <a:lnTo>
                    <a:pt x="6583" y="0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5" name="Google Shape;1545;g7457111804_0_105"/>
            <p:cNvSpPr/>
            <p:nvPr/>
          </p:nvSpPr>
          <p:spPr>
            <a:xfrm>
              <a:off x="5000175" y="3077225"/>
              <a:ext cx="164525" cy="84150"/>
            </a:xfrm>
            <a:custGeom>
              <a:rect b="b" l="l" r="r" t="t"/>
              <a:pathLst>
                <a:path extrusionOk="0" h="3366" w="6581">
                  <a:moveTo>
                    <a:pt x="6580" y="0"/>
                  </a:moveTo>
                  <a:cubicBezTo>
                    <a:pt x="6580" y="34"/>
                    <a:pt x="6557" y="71"/>
                    <a:pt x="6512" y="99"/>
                  </a:cubicBezTo>
                  <a:lnTo>
                    <a:pt x="0" y="3222"/>
                  </a:lnTo>
                  <a:lnTo>
                    <a:pt x="0" y="3365"/>
                  </a:lnTo>
                  <a:lnTo>
                    <a:pt x="6495" y="256"/>
                  </a:lnTo>
                  <a:cubicBezTo>
                    <a:pt x="6543" y="229"/>
                    <a:pt x="6580" y="161"/>
                    <a:pt x="6580" y="106"/>
                  </a:cubicBezTo>
                  <a:lnTo>
                    <a:pt x="6580" y="0"/>
                  </a:lnTo>
                  <a:close/>
                </a:path>
              </a:pathLst>
            </a:custGeom>
            <a:solidFill>
              <a:srgbClr val="1FB2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6" name="Google Shape;1546;g7457111804_0_105"/>
            <p:cNvSpPr/>
            <p:nvPr/>
          </p:nvSpPr>
          <p:spPr>
            <a:xfrm>
              <a:off x="4806825" y="2968500"/>
              <a:ext cx="358475" cy="190575"/>
            </a:xfrm>
            <a:custGeom>
              <a:rect b="b" l="l" r="r" t="t"/>
              <a:pathLst>
                <a:path extrusionOk="0" h="7623" w="14339">
                  <a:moveTo>
                    <a:pt x="6784" y="1"/>
                  </a:moveTo>
                  <a:cubicBezTo>
                    <a:pt x="6722" y="1"/>
                    <a:pt x="6661" y="14"/>
                    <a:pt x="6615" y="41"/>
                  </a:cubicBezTo>
                  <a:lnTo>
                    <a:pt x="0" y="3215"/>
                  </a:lnTo>
                  <a:lnTo>
                    <a:pt x="7632" y="7622"/>
                  </a:lnTo>
                  <a:lnTo>
                    <a:pt x="14246" y="4448"/>
                  </a:lnTo>
                  <a:cubicBezTo>
                    <a:pt x="14338" y="4393"/>
                    <a:pt x="14338" y="4305"/>
                    <a:pt x="14246" y="4250"/>
                  </a:cubicBezTo>
                  <a:lnTo>
                    <a:pt x="6956" y="41"/>
                  </a:lnTo>
                  <a:cubicBezTo>
                    <a:pt x="6908" y="14"/>
                    <a:pt x="6846" y="1"/>
                    <a:pt x="6784" y="1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7" name="Google Shape;1547;g7457111804_0_105"/>
            <p:cNvSpPr/>
            <p:nvPr/>
          </p:nvSpPr>
          <p:spPr>
            <a:xfrm>
              <a:off x="4806825" y="3048875"/>
              <a:ext cx="190800" cy="159150"/>
            </a:xfrm>
            <a:custGeom>
              <a:rect b="b" l="l" r="r" t="t"/>
              <a:pathLst>
                <a:path extrusionOk="0" h="6366" w="7632">
                  <a:moveTo>
                    <a:pt x="0" y="0"/>
                  </a:moveTo>
                  <a:lnTo>
                    <a:pt x="0" y="1960"/>
                  </a:lnTo>
                  <a:lnTo>
                    <a:pt x="7632" y="6366"/>
                  </a:lnTo>
                  <a:lnTo>
                    <a:pt x="7632" y="44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8" name="Google Shape;1548;g7457111804_0_105"/>
            <p:cNvSpPr/>
            <p:nvPr/>
          </p:nvSpPr>
          <p:spPr>
            <a:xfrm>
              <a:off x="4806825" y="3048875"/>
              <a:ext cx="190800" cy="159150"/>
            </a:xfrm>
            <a:custGeom>
              <a:rect b="b" l="l" r="r" t="t"/>
              <a:pathLst>
                <a:path extrusionOk="0" h="6366" w="7632">
                  <a:moveTo>
                    <a:pt x="0" y="0"/>
                  </a:moveTo>
                  <a:lnTo>
                    <a:pt x="0" y="1960"/>
                  </a:lnTo>
                  <a:lnTo>
                    <a:pt x="7632" y="6366"/>
                  </a:lnTo>
                  <a:lnTo>
                    <a:pt x="7632" y="4878"/>
                  </a:lnTo>
                  <a:lnTo>
                    <a:pt x="7632" y="4646"/>
                  </a:lnTo>
                  <a:lnTo>
                    <a:pt x="7632" y="4407"/>
                  </a:lnTo>
                  <a:lnTo>
                    <a:pt x="5792" y="33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C7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9" name="Google Shape;1549;g7457111804_0_105"/>
            <p:cNvSpPr/>
            <p:nvPr/>
          </p:nvSpPr>
          <p:spPr>
            <a:xfrm>
              <a:off x="4942150" y="3144200"/>
              <a:ext cx="26225" cy="32350"/>
            </a:xfrm>
            <a:custGeom>
              <a:rect b="b" l="l" r="r" t="t"/>
              <a:pathLst>
                <a:path extrusionOk="0" h="1294" w="1049">
                  <a:moveTo>
                    <a:pt x="335" y="0"/>
                  </a:moveTo>
                  <a:cubicBezTo>
                    <a:pt x="137" y="0"/>
                    <a:pt x="0" y="164"/>
                    <a:pt x="0" y="403"/>
                  </a:cubicBezTo>
                  <a:cubicBezTo>
                    <a:pt x="0" y="710"/>
                    <a:pt x="209" y="1069"/>
                    <a:pt x="475" y="1222"/>
                  </a:cubicBezTo>
                  <a:cubicBezTo>
                    <a:pt x="557" y="1270"/>
                    <a:pt x="639" y="1294"/>
                    <a:pt x="713" y="1294"/>
                  </a:cubicBezTo>
                  <a:cubicBezTo>
                    <a:pt x="813" y="1294"/>
                    <a:pt x="901" y="1253"/>
                    <a:pt x="959" y="1178"/>
                  </a:cubicBezTo>
                  <a:cubicBezTo>
                    <a:pt x="1017" y="1106"/>
                    <a:pt x="1048" y="1007"/>
                    <a:pt x="1048" y="891"/>
                  </a:cubicBezTo>
                  <a:cubicBezTo>
                    <a:pt x="1048" y="587"/>
                    <a:pt x="840" y="226"/>
                    <a:pt x="573" y="72"/>
                  </a:cubicBezTo>
                  <a:cubicBezTo>
                    <a:pt x="491" y="24"/>
                    <a:pt x="410" y="0"/>
                    <a:pt x="33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0" name="Google Shape;1550;g7457111804_0_105"/>
            <p:cNvSpPr/>
            <p:nvPr/>
          </p:nvSpPr>
          <p:spPr>
            <a:xfrm>
              <a:off x="4944625" y="3146700"/>
              <a:ext cx="21275" cy="27400"/>
            </a:xfrm>
            <a:custGeom>
              <a:rect b="b" l="l" r="r" t="t"/>
              <a:pathLst>
                <a:path extrusionOk="0" h="1096" w="851">
                  <a:moveTo>
                    <a:pt x="237" y="0"/>
                  </a:moveTo>
                  <a:cubicBezTo>
                    <a:pt x="97" y="0"/>
                    <a:pt x="0" y="111"/>
                    <a:pt x="0" y="303"/>
                  </a:cubicBezTo>
                  <a:cubicBezTo>
                    <a:pt x="0" y="572"/>
                    <a:pt x="192" y="904"/>
                    <a:pt x="427" y="1037"/>
                  </a:cubicBezTo>
                  <a:cubicBezTo>
                    <a:pt x="495" y="1077"/>
                    <a:pt x="559" y="1095"/>
                    <a:pt x="616" y="1095"/>
                  </a:cubicBezTo>
                  <a:cubicBezTo>
                    <a:pt x="754" y="1095"/>
                    <a:pt x="850" y="984"/>
                    <a:pt x="850" y="791"/>
                  </a:cubicBezTo>
                  <a:cubicBezTo>
                    <a:pt x="850" y="521"/>
                    <a:pt x="659" y="194"/>
                    <a:pt x="424" y="57"/>
                  </a:cubicBezTo>
                  <a:cubicBezTo>
                    <a:pt x="357" y="19"/>
                    <a:pt x="293" y="0"/>
                    <a:pt x="237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1" name="Google Shape;1551;g7457111804_0_105"/>
            <p:cNvSpPr/>
            <p:nvPr/>
          </p:nvSpPr>
          <p:spPr>
            <a:xfrm>
              <a:off x="4821425" y="3072400"/>
              <a:ext cx="106000" cy="81525"/>
            </a:xfrm>
            <a:custGeom>
              <a:rect b="b" l="l" r="r" t="t"/>
              <a:pathLst>
                <a:path extrusionOk="0" h="3261" w="4240">
                  <a:moveTo>
                    <a:pt x="258" y="0"/>
                  </a:moveTo>
                  <a:cubicBezTo>
                    <a:pt x="105" y="0"/>
                    <a:pt x="0" y="122"/>
                    <a:pt x="0" y="333"/>
                  </a:cubicBezTo>
                  <a:lnTo>
                    <a:pt x="0" y="480"/>
                  </a:lnTo>
                  <a:cubicBezTo>
                    <a:pt x="0" y="776"/>
                    <a:pt x="208" y="1138"/>
                    <a:pt x="464" y="1288"/>
                  </a:cubicBezTo>
                  <a:lnTo>
                    <a:pt x="3772" y="3196"/>
                  </a:lnTo>
                  <a:cubicBezTo>
                    <a:pt x="3847" y="3240"/>
                    <a:pt x="3918" y="3261"/>
                    <a:pt x="3981" y="3261"/>
                  </a:cubicBezTo>
                  <a:cubicBezTo>
                    <a:pt x="4134" y="3261"/>
                    <a:pt x="4239" y="3137"/>
                    <a:pt x="4239" y="2927"/>
                  </a:cubicBezTo>
                  <a:lnTo>
                    <a:pt x="4239" y="2780"/>
                  </a:lnTo>
                  <a:cubicBezTo>
                    <a:pt x="4239" y="2483"/>
                    <a:pt x="4030" y="2121"/>
                    <a:pt x="3772" y="1975"/>
                  </a:cubicBezTo>
                  <a:lnTo>
                    <a:pt x="464" y="63"/>
                  </a:lnTo>
                  <a:cubicBezTo>
                    <a:pt x="390" y="20"/>
                    <a:pt x="320" y="0"/>
                    <a:pt x="258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2" name="Google Shape;1552;g7457111804_0_105"/>
            <p:cNvSpPr/>
            <p:nvPr/>
          </p:nvSpPr>
          <p:spPr>
            <a:xfrm>
              <a:off x="4997625" y="3157750"/>
              <a:ext cx="2575" cy="50275"/>
            </a:xfrm>
            <a:custGeom>
              <a:rect b="b" l="l" r="r" t="t"/>
              <a:pathLst>
                <a:path extrusionOk="0" h="2011" w="103">
                  <a:moveTo>
                    <a:pt x="102" y="1"/>
                  </a:moveTo>
                  <a:lnTo>
                    <a:pt x="0" y="52"/>
                  </a:lnTo>
                  <a:lnTo>
                    <a:pt x="0" y="2011"/>
                  </a:lnTo>
                  <a:lnTo>
                    <a:pt x="102" y="195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3" name="Google Shape;1553;g7457111804_0_105"/>
            <p:cNvSpPr/>
            <p:nvPr/>
          </p:nvSpPr>
          <p:spPr>
            <a:xfrm>
              <a:off x="4997625" y="3157750"/>
              <a:ext cx="2575" cy="50275"/>
            </a:xfrm>
            <a:custGeom>
              <a:rect b="b" l="l" r="r" t="t"/>
              <a:pathLst>
                <a:path extrusionOk="0" h="2011" w="103">
                  <a:moveTo>
                    <a:pt x="102" y="1"/>
                  </a:moveTo>
                  <a:lnTo>
                    <a:pt x="65" y="21"/>
                  </a:lnTo>
                  <a:lnTo>
                    <a:pt x="0" y="52"/>
                  </a:lnTo>
                  <a:lnTo>
                    <a:pt x="0" y="2011"/>
                  </a:lnTo>
                  <a:lnTo>
                    <a:pt x="102" y="1953"/>
                  </a:lnTo>
                  <a:lnTo>
                    <a:pt x="102" y="314"/>
                  </a:lnTo>
                  <a:lnTo>
                    <a:pt x="102" y="147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1FB2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4" name="Google Shape;1554;g7457111804_0_105"/>
            <p:cNvSpPr/>
            <p:nvPr/>
          </p:nvSpPr>
          <p:spPr>
            <a:xfrm>
              <a:off x="4869275" y="2622425"/>
              <a:ext cx="334750" cy="386225"/>
            </a:xfrm>
            <a:custGeom>
              <a:rect b="b" l="l" r="r" t="t"/>
              <a:pathLst>
                <a:path extrusionOk="0" h="15449" w="13390">
                  <a:moveTo>
                    <a:pt x="4287" y="0"/>
                  </a:moveTo>
                  <a:cubicBezTo>
                    <a:pt x="3134" y="76"/>
                    <a:pt x="1793" y="1038"/>
                    <a:pt x="1455" y="2311"/>
                  </a:cubicBezTo>
                  <a:cubicBezTo>
                    <a:pt x="1065" y="3765"/>
                    <a:pt x="1" y="9663"/>
                    <a:pt x="21" y="10383"/>
                  </a:cubicBezTo>
                  <a:cubicBezTo>
                    <a:pt x="45" y="11154"/>
                    <a:pt x="530" y="11359"/>
                    <a:pt x="1424" y="11649"/>
                  </a:cubicBezTo>
                  <a:cubicBezTo>
                    <a:pt x="2710" y="12066"/>
                    <a:pt x="6943" y="13250"/>
                    <a:pt x="8127" y="13594"/>
                  </a:cubicBezTo>
                  <a:cubicBezTo>
                    <a:pt x="8127" y="13594"/>
                    <a:pt x="8745" y="13960"/>
                    <a:pt x="9113" y="14171"/>
                  </a:cubicBezTo>
                  <a:cubicBezTo>
                    <a:pt x="9549" y="14418"/>
                    <a:pt x="9996" y="14463"/>
                    <a:pt x="10265" y="14463"/>
                  </a:cubicBezTo>
                  <a:cubicBezTo>
                    <a:pt x="10421" y="14463"/>
                    <a:pt x="10516" y="14448"/>
                    <a:pt x="10516" y="14448"/>
                  </a:cubicBezTo>
                  <a:cubicBezTo>
                    <a:pt x="10516" y="14448"/>
                    <a:pt x="10854" y="14769"/>
                    <a:pt x="11164" y="14984"/>
                  </a:cubicBezTo>
                  <a:cubicBezTo>
                    <a:pt x="11535" y="15239"/>
                    <a:pt x="11907" y="15449"/>
                    <a:pt x="12328" y="15449"/>
                  </a:cubicBezTo>
                  <a:cubicBezTo>
                    <a:pt x="12458" y="15449"/>
                    <a:pt x="12593" y="15429"/>
                    <a:pt x="12735" y="15383"/>
                  </a:cubicBezTo>
                  <a:cubicBezTo>
                    <a:pt x="13390" y="15179"/>
                    <a:pt x="12929" y="14530"/>
                    <a:pt x="12735" y="14209"/>
                  </a:cubicBezTo>
                  <a:cubicBezTo>
                    <a:pt x="12544" y="13892"/>
                    <a:pt x="11547" y="12783"/>
                    <a:pt x="11339" y="12591"/>
                  </a:cubicBezTo>
                  <a:cubicBezTo>
                    <a:pt x="11131" y="12400"/>
                    <a:pt x="10154" y="12144"/>
                    <a:pt x="9611" y="12086"/>
                  </a:cubicBezTo>
                  <a:cubicBezTo>
                    <a:pt x="8929" y="12014"/>
                    <a:pt x="7779" y="11639"/>
                    <a:pt x="6922" y="11226"/>
                  </a:cubicBezTo>
                  <a:cubicBezTo>
                    <a:pt x="5202" y="10397"/>
                    <a:pt x="3035" y="9270"/>
                    <a:pt x="3035" y="9270"/>
                  </a:cubicBezTo>
                  <a:cubicBezTo>
                    <a:pt x="3035" y="9270"/>
                    <a:pt x="3475" y="6547"/>
                    <a:pt x="3850" y="5049"/>
                  </a:cubicBezTo>
                  <a:cubicBezTo>
                    <a:pt x="4865" y="4151"/>
                    <a:pt x="4670" y="1277"/>
                    <a:pt x="4287" y="0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5" name="Google Shape;1555;g7457111804_0_105"/>
            <p:cNvSpPr/>
            <p:nvPr/>
          </p:nvSpPr>
          <p:spPr>
            <a:xfrm>
              <a:off x="5305100" y="2720275"/>
              <a:ext cx="326750" cy="433800"/>
            </a:xfrm>
            <a:custGeom>
              <a:rect b="b" l="l" r="r" t="t"/>
              <a:pathLst>
                <a:path extrusionOk="0" h="17352" w="13070">
                  <a:moveTo>
                    <a:pt x="12227" y="0"/>
                  </a:moveTo>
                  <a:cubicBezTo>
                    <a:pt x="12058" y="0"/>
                    <a:pt x="11884" y="39"/>
                    <a:pt x="11749" y="117"/>
                  </a:cubicBezTo>
                  <a:lnTo>
                    <a:pt x="1322" y="6138"/>
                  </a:lnTo>
                  <a:cubicBezTo>
                    <a:pt x="1066" y="6284"/>
                    <a:pt x="837" y="6646"/>
                    <a:pt x="813" y="6944"/>
                  </a:cubicBezTo>
                  <a:lnTo>
                    <a:pt x="29" y="16466"/>
                  </a:lnTo>
                  <a:cubicBezTo>
                    <a:pt x="1" y="16759"/>
                    <a:pt x="179" y="17114"/>
                    <a:pt x="421" y="17254"/>
                  </a:cubicBezTo>
                  <a:cubicBezTo>
                    <a:pt x="535" y="17319"/>
                    <a:pt x="688" y="17352"/>
                    <a:pt x="844" y="17352"/>
                  </a:cubicBezTo>
                  <a:cubicBezTo>
                    <a:pt x="1014" y="17352"/>
                    <a:pt x="1188" y="17313"/>
                    <a:pt x="1322" y="17237"/>
                  </a:cubicBezTo>
                  <a:lnTo>
                    <a:pt x="11749" y="11216"/>
                  </a:lnTo>
                  <a:cubicBezTo>
                    <a:pt x="12008" y="11066"/>
                    <a:pt x="12237" y="10708"/>
                    <a:pt x="12261" y="10411"/>
                  </a:cubicBezTo>
                  <a:lnTo>
                    <a:pt x="13045" y="889"/>
                  </a:lnTo>
                  <a:cubicBezTo>
                    <a:pt x="13070" y="591"/>
                    <a:pt x="12895" y="240"/>
                    <a:pt x="12653" y="100"/>
                  </a:cubicBezTo>
                  <a:cubicBezTo>
                    <a:pt x="12537" y="33"/>
                    <a:pt x="12384" y="0"/>
                    <a:pt x="12227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6" name="Google Shape;1556;g7457111804_0_105"/>
            <p:cNvSpPr/>
            <p:nvPr/>
          </p:nvSpPr>
          <p:spPr>
            <a:xfrm>
              <a:off x="5329675" y="2720275"/>
              <a:ext cx="302175" cy="412425"/>
            </a:xfrm>
            <a:custGeom>
              <a:rect b="b" l="l" r="r" t="t"/>
              <a:pathLst>
                <a:path extrusionOk="0" h="16497" w="12087">
                  <a:moveTo>
                    <a:pt x="11244" y="0"/>
                  </a:moveTo>
                  <a:cubicBezTo>
                    <a:pt x="11075" y="0"/>
                    <a:pt x="10901" y="39"/>
                    <a:pt x="10766" y="117"/>
                  </a:cubicBezTo>
                  <a:lnTo>
                    <a:pt x="339" y="6138"/>
                  </a:lnTo>
                  <a:cubicBezTo>
                    <a:pt x="213" y="6210"/>
                    <a:pt x="93" y="6336"/>
                    <a:pt x="1" y="6479"/>
                  </a:cubicBezTo>
                  <a:lnTo>
                    <a:pt x="1623" y="7415"/>
                  </a:lnTo>
                  <a:lnTo>
                    <a:pt x="1623" y="16496"/>
                  </a:lnTo>
                  <a:lnTo>
                    <a:pt x="10766" y="11216"/>
                  </a:lnTo>
                  <a:cubicBezTo>
                    <a:pt x="11025" y="11066"/>
                    <a:pt x="11254" y="10708"/>
                    <a:pt x="11278" y="10411"/>
                  </a:cubicBezTo>
                  <a:lnTo>
                    <a:pt x="12062" y="889"/>
                  </a:lnTo>
                  <a:cubicBezTo>
                    <a:pt x="12087" y="591"/>
                    <a:pt x="11912" y="240"/>
                    <a:pt x="11670" y="100"/>
                  </a:cubicBezTo>
                  <a:cubicBezTo>
                    <a:pt x="11554" y="33"/>
                    <a:pt x="11401" y="0"/>
                    <a:pt x="11244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7" name="Google Shape;1557;g7457111804_0_105"/>
            <p:cNvSpPr/>
            <p:nvPr/>
          </p:nvSpPr>
          <p:spPr>
            <a:xfrm>
              <a:off x="5327150" y="2734200"/>
              <a:ext cx="304525" cy="418575"/>
            </a:xfrm>
            <a:custGeom>
              <a:rect b="b" l="l" r="r" t="t"/>
              <a:pathLst>
                <a:path extrusionOk="0" h="16743" w="12181">
                  <a:moveTo>
                    <a:pt x="11947" y="1"/>
                  </a:moveTo>
                  <a:cubicBezTo>
                    <a:pt x="11886" y="1"/>
                    <a:pt x="11817" y="22"/>
                    <a:pt x="11741" y="66"/>
                  </a:cubicBezTo>
                  <a:lnTo>
                    <a:pt x="1314" y="6086"/>
                  </a:lnTo>
                  <a:cubicBezTo>
                    <a:pt x="1058" y="6233"/>
                    <a:pt x="829" y="6595"/>
                    <a:pt x="805" y="6891"/>
                  </a:cubicBezTo>
                  <a:lnTo>
                    <a:pt x="20" y="16414"/>
                  </a:lnTo>
                  <a:cubicBezTo>
                    <a:pt x="1" y="16622"/>
                    <a:pt x="91" y="16743"/>
                    <a:pt x="237" y="16743"/>
                  </a:cubicBezTo>
                  <a:cubicBezTo>
                    <a:pt x="297" y="16743"/>
                    <a:pt x="366" y="16722"/>
                    <a:pt x="440" y="16680"/>
                  </a:cubicBezTo>
                  <a:lnTo>
                    <a:pt x="10867" y="10659"/>
                  </a:lnTo>
                  <a:cubicBezTo>
                    <a:pt x="11126" y="10509"/>
                    <a:pt x="11355" y="10151"/>
                    <a:pt x="11379" y="9854"/>
                  </a:cubicBezTo>
                  <a:lnTo>
                    <a:pt x="12163" y="332"/>
                  </a:lnTo>
                  <a:cubicBezTo>
                    <a:pt x="12181" y="122"/>
                    <a:pt x="12092" y="1"/>
                    <a:pt x="11947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8" name="Google Shape;1558;g7457111804_0_105"/>
            <p:cNvSpPr/>
            <p:nvPr/>
          </p:nvSpPr>
          <p:spPr>
            <a:xfrm>
              <a:off x="5461450" y="2919250"/>
              <a:ext cx="36000" cy="48475"/>
            </a:xfrm>
            <a:custGeom>
              <a:rect b="b" l="l" r="r" t="t"/>
              <a:pathLst>
                <a:path extrusionOk="0" h="1939" w="1440">
                  <a:moveTo>
                    <a:pt x="1070" y="0"/>
                  </a:moveTo>
                  <a:cubicBezTo>
                    <a:pt x="987" y="0"/>
                    <a:pt x="893" y="28"/>
                    <a:pt x="791" y="86"/>
                  </a:cubicBezTo>
                  <a:cubicBezTo>
                    <a:pt x="410" y="308"/>
                    <a:pt x="68" y="882"/>
                    <a:pt x="30" y="1370"/>
                  </a:cubicBezTo>
                  <a:cubicBezTo>
                    <a:pt x="0" y="1728"/>
                    <a:pt x="141" y="1939"/>
                    <a:pt x="367" y="1939"/>
                  </a:cubicBezTo>
                  <a:cubicBezTo>
                    <a:pt x="450" y="1939"/>
                    <a:pt x="544" y="1911"/>
                    <a:pt x="645" y="1852"/>
                  </a:cubicBezTo>
                  <a:cubicBezTo>
                    <a:pt x="1027" y="1633"/>
                    <a:pt x="1369" y="1056"/>
                    <a:pt x="1410" y="571"/>
                  </a:cubicBezTo>
                  <a:cubicBezTo>
                    <a:pt x="1440" y="213"/>
                    <a:pt x="1298" y="0"/>
                    <a:pt x="1070" y="0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9" name="Google Shape;1559;g7457111804_0_105"/>
            <p:cNvSpPr/>
            <p:nvPr/>
          </p:nvSpPr>
          <p:spPr>
            <a:xfrm>
              <a:off x="5446675" y="2975000"/>
              <a:ext cx="98325" cy="56750"/>
            </a:xfrm>
            <a:custGeom>
              <a:rect b="b" l="l" r="r" t="t"/>
              <a:pathLst>
                <a:path extrusionOk="0" h="2270" w="3933">
                  <a:moveTo>
                    <a:pt x="3496" y="0"/>
                  </a:moveTo>
                  <a:lnTo>
                    <a:pt x="0" y="2021"/>
                  </a:lnTo>
                  <a:lnTo>
                    <a:pt x="437" y="2270"/>
                  </a:lnTo>
                  <a:lnTo>
                    <a:pt x="3932" y="252"/>
                  </a:lnTo>
                  <a:lnTo>
                    <a:pt x="3496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0" name="Google Shape;1560;g7457111804_0_105"/>
            <p:cNvSpPr/>
            <p:nvPr/>
          </p:nvSpPr>
          <p:spPr>
            <a:xfrm>
              <a:off x="5435750" y="2981300"/>
              <a:ext cx="130575" cy="162425"/>
            </a:xfrm>
            <a:custGeom>
              <a:rect b="b" l="l" r="r" t="t"/>
              <a:pathLst>
                <a:path extrusionOk="0" h="6497" w="5223">
                  <a:moveTo>
                    <a:pt x="4369" y="0"/>
                  </a:moveTo>
                  <a:lnTo>
                    <a:pt x="874" y="2021"/>
                  </a:lnTo>
                  <a:lnTo>
                    <a:pt x="437" y="1769"/>
                  </a:lnTo>
                  <a:lnTo>
                    <a:pt x="1161" y="5529"/>
                  </a:lnTo>
                  <a:lnTo>
                    <a:pt x="1202" y="5738"/>
                  </a:lnTo>
                  <a:lnTo>
                    <a:pt x="1202" y="5738"/>
                  </a:lnTo>
                  <a:lnTo>
                    <a:pt x="1014" y="5632"/>
                  </a:lnTo>
                  <a:lnTo>
                    <a:pt x="185" y="5154"/>
                  </a:lnTo>
                  <a:cubicBezTo>
                    <a:pt x="155" y="5136"/>
                    <a:pt x="127" y="5128"/>
                    <a:pt x="103" y="5128"/>
                  </a:cubicBezTo>
                  <a:cubicBezTo>
                    <a:pt x="42" y="5128"/>
                    <a:pt x="1" y="5178"/>
                    <a:pt x="1" y="5260"/>
                  </a:cubicBezTo>
                  <a:lnTo>
                    <a:pt x="1" y="5335"/>
                  </a:lnTo>
                  <a:cubicBezTo>
                    <a:pt x="1" y="5452"/>
                    <a:pt x="79" y="5591"/>
                    <a:pt x="178" y="5652"/>
                  </a:cubicBezTo>
                  <a:cubicBezTo>
                    <a:pt x="181" y="5656"/>
                    <a:pt x="181" y="5656"/>
                    <a:pt x="185" y="5656"/>
                  </a:cubicBezTo>
                  <a:lnTo>
                    <a:pt x="1560" y="6451"/>
                  </a:lnTo>
                  <a:cubicBezTo>
                    <a:pt x="1560" y="6451"/>
                    <a:pt x="1560" y="6455"/>
                    <a:pt x="1564" y="6455"/>
                  </a:cubicBezTo>
                  <a:cubicBezTo>
                    <a:pt x="1611" y="6479"/>
                    <a:pt x="1673" y="6492"/>
                    <a:pt x="1734" y="6496"/>
                  </a:cubicBezTo>
                  <a:cubicBezTo>
                    <a:pt x="1740" y="6496"/>
                    <a:pt x="1746" y="6496"/>
                    <a:pt x="1752" y="6496"/>
                  </a:cubicBezTo>
                  <a:cubicBezTo>
                    <a:pt x="1818" y="6496"/>
                    <a:pt x="1882" y="6480"/>
                    <a:pt x="1932" y="6451"/>
                  </a:cubicBezTo>
                  <a:lnTo>
                    <a:pt x="5055" y="4649"/>
                  </a:lnTo>
                  <a:cubicBezTo>
                    <a:pt x="5157" y="4592"/>
                    <a:pt x="5223" y="4444"/>
                    <a:pt x="5202" y="4329"/>
                  </a:cubicBezTo>
                  <a:lnTo>
                    <a:pt x="4369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1" name="Google Shape;1561;g7457111804_0_105"/>
            <p:cNvSpPr/>
            <p:nvPr/>
          </p:nvSpPr>
          <p:spPr>
            <a:xfrm>
              <a:off x="5437200" y="3094350"/>
              <a:ext cx="32025" cy="35875"/>
            </a:xfrm>
            <a:custGeom>
              <a:rect b="b" l="l" r="r" t="t"/>
              <a:pathLst>
                <a:path extrusionOk="0" h="1435" w="1281">
                  <a:moveTo>
                    <a:pt x="1065" y="1"/>
                  </a:moveTo>
                  <a:lnTo>
                    <a:pt x="0" y="615"/>
                  </a:lnTo>
                  <a:lnTo>
                    <a:pt x="1280" y="1434"/>
                  </a:lnTo>
                  <a:lnTo>
                    <a:pt x="1065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2" name="Google Shape;1562;g7457111804_0_105"/>
            <p:cNvSpPr/>
            <p:nvPr/>
          </p:nvSpPr>
          <p:spPr>
            <a:xfrm>
              <a:off x="5435750" y="3025500"/>
              <a:ext cx="43375" cy="118200"/>
            </a:xfrm>
            <a:custGeom>
              <a:rect b="b" l="l" r="r" t="t"/>
              <a:pathLst>
                <a:path extrusionOk="0" h="4728" w="1735">
                  <a:moveTo>
                    <a:pt x="437" y="1"/>
                  </a:moveTo>
                  <a:lnTo>
                    <a:pt x="1161" y="3761"/>
                  </a:lnTo>
                  <a:cubicBezTo>
                    <a:pt x="1175" y="3843"/>
                    <a:pt x="1147" y="3889"/>
                    <a:pt x="1094" y="3889"/>
                  </a:cubicBezTo>
                  <a:cubicBezTo>
                    <a:pt x="1072" y="3889"/>
                    <a:pt x="1045" y="3881"/>
                    <a:pt x="1014" y="3864"/>
                  </a:cubicBezTo>
                  <a:lnTo>
                    <a:pt x="185" y="3386"/>
                  </a:lnTo>
                  <a:cubicBezTo>
                    <a:pt x="155" y="3368"/>
                    <a:pt x="127" y="3360"/>
                    <a:pt x="103" y="3360"/>
                  </a:cubicBezTo>
                  <a:cubicBezTo>
                    <a:pt x="42" y="3360"/>
                    <a:pt x="1" y="3410"/>
                    <a:pt x="1" y="3492"/>
                  </a:cubicBezTo>
                  <a:lnTo>
                    <a:pt x="1" y="3567"/>
                  </a:lnTo>
                  <a:cubicBezTo>
                    <a:pt x="1" y="3684"/>
                    <a:pt x="79" y="3823"/>
                    <a:pt x="178" y="3884"/>
                  </a:cubicBezTo>
                  <a:cubicBezTo>
                    <a:pt x="181" y="3888"/>
                    <a:pt x="181" y="3888"/>
                    <a:pt x="185" y="3888"/>
                  </a:cubicBezTo>
                  <a:lnTo>
                    <a:pt x="1560" y="4683"/>
                  </a:lnTo>
                  <a:cubicBezTo>
                    <a:pt x="1560" y="4683"/>
                    <a:pt x="1560" y="4687"/>
                    <a:pt x="1564" y="4687"/>
                  </a:cubicBezTo>
                  <a:cubicBezTo>
                    <a:pt x="1611" y="4711"/>
                    <a:pt x="1673" y="4724"/>
                    <a:pt x="1734" y="4728"/>
                  </a:cubicBezTo>
                  <a:lnTo>
                    <a:pt x="874" y="253"/>
                  </a:lnTo>
                  <a:lnTo>
                    <a:pt x="437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3" name="Google Shape;1563;g7457111804_0_105"/>
            <p:cNvSpPr/>
            <p:nvPr/>
          </p:nvSpPr>
          <p:spPr>
            <a:xfrm>
              <a:off x="5035575" y="2643850"/>
              <a:ext cx="68125" cy="34200"/>
            </a:xfrm>
            <a:custGeom>
              <a:rect b="b" l="l" r="r" t="t"/>
              <a:pathLst>
                <a:path extrusionOk="0" h="1368" w="2725">
                  <a:moveTo>
                    <a:pt x="1792" y="0"/>
                  </a:moveTo>
                  <a:lnTo>
                    <a:pt x="1663" y="772"/>
                  </a:lnTo>
                  <a:lnTo>
                    <a:pt x="782" y="14"/>
                  </a:lnTo>
                  <a:lnTo>
                    <a:pt x="1" y="696"/>
                  </a:lnTo>
                  <a:cubicBezTo>
                    <a:pt x="292" y="1043"/>
                    <a:pt x="943" y="1368"/>
                    <a:pt x="1519" y="1368"/>
                  </a:cubicBezTo>
                  <a:cubicBezTo>
                    <a:pt x="1545" y="1368"/>
                    <a:pt x="1570" y="1367"/>
                    <a:pt x="1595" y="1366"/>
                  </a:cubicBezTo>
                  <a:cubicBezTo>
                    <a:pt x="2185" y="1339"/>
                    <a:pt x="2523" y="1188"/>
                    <a:pt x="2724" y="782"/>
                  </a:cubicBezTo>
                  <a:lnTo>
                    <a:pt x="1792" y="0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4" name="Google Shape;1564;g7457111804_0_105"/>
            <p:cNvSpPr/>
            <p:nvPr/>
          </p:nvSpPr>
          <p:spPr>
            <a:xfrm>
              <a:off x="5035575" y="2643850"/>
              <a:ext cx="68125" cy="31850"/>
            </a:xfrm>
            <a:custGeom>
              <a:rect b="b" l="l" r="r" t="t"/>
              <a:pathLst>
                <a:path extrusionOk="0" h="1274" w="2725">
                  <a:moveTo>
                    <a:pt x="1792" y="0"/>
                  </a:moveTo>
                  <a:lnTo>
                    <a:pt x="1663" y="772"/>
                  </a:lnTo>
                  <a:lnTo>
                    <a:pt x="2277" y="523"/>
                  </a:lnTo>
                  <a:cubicBezTo>
                    <a:pt x="2277" y="523"/>
                    <a:pt x="2373" y="857"/>
                    <a:pt x="2342" y="1199"/>
                  </a:cubicBezTo>
                  <a:cubicBezTo>
                    <a:pt x="2506" y="1106"/>
                    <a:pt x="2628" y="970"/>
                    <a:pt x="2724" y="782"/>
                  </a:cubicBezTo>
                  <a:lnTo>
                    <a:pt x="1792" y="0"/>
                  </a:lnTo>
                  <a:close/>
                  <a:moveTo>
                    <a:pt x="782" y="14"/>
                  </a:moveTo>
                  <a:lnTo>
                    <a:pt x="1" y="696"/>
                  </a:lnTo>
                  <a:cubicBezTo>
                    <a:pt x="199" y="929"/>
                    <a:pt x="557" y="1150"/>
                    <a:pt x="943" y="1273"/>
                  </a:cubicBezTo>
                  <a:cubicBezTo>
                    <a:pt x="875" y="1076"/>
                    <a:pt x="840" y="860"/>
                    <a:pt x="867" y="628"/>
                  </a:cubicBezTo>
                  <a:lnTo>
                    <a:pt x="867" y="628"/>
                  </a:lnTo>
                  <a:lnTo>
                    <a:pt x="1663" y="772"/>
                  </a:lnTo>
                  <a:lnTo>
                    <a:pt x="782" y="14"/>
                  </a:lnTo>
                  <a:close/>
                </a:path>
              </a:pathLst>
            </a:custGeom>
            <a:solidFill>
              <a:srgbClr val="23C7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5" name="Google Shape;1565;g7457111804_0_105"/>
            <p:cNvSpPr/>
            <p:nvPr/>
          </p:nvSpPr>
          <p:spPr>
            <a:xfrm>
              <a:off x="5055700" y="2656900"/>
              <a:ext cx="39800" cy="37800"/>
            </a:xfrm>
            <a:custGeom>
              <a:rect b="b" l="l" r="r" t="t"/>
              <a:pathLst>
                <a:path extrusionOk="0" h="1512" w="1592">
                  <a:moveTo>
                    <a:pt x="1472" y="1"/>
                  </a:moveTo>
                  <a:lnTo>
                    <a:pt x="858" y="250"/>
                  </a:lnTo>
                  <a:lnTo>
                    <a:pt x="62" y="106"/>
                  </a:lnTo>
                  <a:lnTo>
                    <a:pt x="62" y="106"/>
                  </a:lnTo>
                  <a:cubicBezTo>
                    <a:pt x="1" y="666"/>
                    <a:pt x="288" y="1148"/>
                    <a:pt x="582" y="1455"/>
                  </a:cubicBezTo>
                  <a:cubicBezTo>
                    <a:pt x="696" y="1497"/>
                    <a:pt x="799" y="1512"/>
                    <a:pt x="886" y="1512"/>
                  </a:cubicBezTo>
                  <a:cubicBezTo>
                    <a:pt x="1094" y="1512"/>
                    <a:pt x="1216" y="1427"/>
                    <a:pt x="1216" y="1427"/>
                  </a:cubicBezTo>
                  <a:cubicBezTo>
                    <a:pt x="1216" y="1427"/>
                    <a:pt x="1442" y="1195"/>
                    <a:pt x="1519" y="792"/>
                  </a:cubicBezTo>
                  <a:cubicBezTo>
                    <a:pt x="1592" y="414"/>
                    <a:pt x="1472" y="1"/>
                    <a:pt x="1472" y="1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6" name="Google Shape;1566;g7457111804_0_105"/>
            <p:cNvSpPr/>
            <p:nvPr/>
          </p:nvSpPr>
          <p:spPr>
            <a:xfrm>
              <a:off x="5051275" y="2692550"/>
              <a:ext cx="50875" cy="190750"/>
            </a:xfrm>
            <a:custGeom>
              <a:rect b="b" l="l" r="r" t="t"/>
              <a:pathLst>
                <a:path extrusionOk="0" h="7630" w="2035">
                  <a:moveTo>
                    <a:pt x="1393" y="1"/>
                  </a:moveTo>
                  <a:lnTo>
                    <a:pt x="759" y="29"/>
                  </a:lnTo>
                  <a:cubicBezTo>
                    <a:pt x="759" y="29"/>
                    <a:pt x="28" y="5438"/>
                    <a:pt x="14" y="5824"/>
                  </a:cubicBezTo>
                  <a:cubicBezTo>
                    <a:pt x="1" y="6210"/>
                    <a:pt x="625" y="7619"/>
                    <a:pt x="990" y="7629"/>
                  </a:cubicBezTo>
                  <a:cubicBezTo>
                    <a:pt x="992" y="7629"/>
                    <a:pt x="993" y="7629"/>
                    <a:pt x="994" y="7629"/>
                  </a:cubicBezTo>
                  <a:cubicBezTo>
                    <a:pt x="1357" y="7629"/>
                    <a:pt x="2035" y="6171"/>
                    <a:pt x="2024" y="5745"/>
                  </a:cubicBezTo>
                  <a:cubicBezTo>
                    <a:pt x="2011" y="5319"/>
                    <a:pt x="1393" y="1"/>
                    <a:pt x="1393" y="1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7" name="Google Shape;1567;g7457111804_0_105"/>
            <p:cNvSpPr/>
            <p:nvPr/>
          </p:nvSpPr>
          <p:spPr>
            <a:xfrm>
              <a:off x="5086100" y="26925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8" name="Google Shape;1568;g7457111804_0_105"/>
            <p:cNvSpPr/>
            <p:nvPr/>
          </p:nvSpPr>
          <p:spPr>
            <a:xfrm>
              <a:off x="5086100" y="26925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9" name="Google Shape;1569;g7457111804_0_105"/>
            <p:cNvSpPr/>
            <p:nvPr/>
          </p:nvSpPr>
          <p:spPr>
            <a:xfrm>
              <a:off x="5069725" y="2696650"/>
              <a:ext cx="25" cy="300"/>
            </a:xfrm>
            <a:custGeom>
              <a:rect b="b" l="l" r="r" t="t"/>
              <a:pathLst>
                <a:path extrusionOk="0" h="12" w="1">
                  <a:moveTo>
                    <a:pt x="0" y="1"/>
                  </a:moveTo>
                  <a:lnTo>
                    <a:pt x="0" y="11"/>
                  </a:lnTo>
                  <a:lnTo>
                    <a:pt x="0" y="11"/>
                  </a:lnTo>
                  <a:lnTo>
                    <a:pt x="0" y="1"/>
                  </a:lnTo>
                  <a:close/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0" name="Google Shape;1570;g7457111804_0_105"/>
            <p:cNvSpPr/>
            <p:nvPr/>
          </p:nvSpPr>
          <p:spPr>
            <a:xfrm>
              <a:off x="5069725" y="2692550"/>
              <a:ext cx="16650" cy="5425"/>
            </a:xfrm>
            <a:custGeom>
              <a:rect b="b" l="l" r="r" t="t"/>
              <a:pathLst>
                <a:path extrusionOk="0" h="217" w="666">
                  <a:moveTo>
                    <a:pt x="655" y="1"/>
                  </a:moveTo>
                  <a:cubicBezTo>
                    <a:pt x="539" y="79"/>
                    <a:pt x="420" y="103"/>
                    <a:pt x="320" y="103"/>
                  </a:cubicBezTo>
                  <a:cubicBezTo>
                    <a:pt x="147" y="103"/>
                    <a:pt x="21" y="29"/>
                    <a:pt x="21" y="29"/>
                  </a:cubicBezTo>
                  <a:lnTo>
                    <a:pt x="0" y="165"/>
                  </a:lnTo>
                  <a:lnTo>
                    <a:pt x="0" y="175"/>
                  </a:lnTo>
                  <a:cubicBezTo>
                    <a:pt x="89" y="206"/>
                    <a:pt x="174" y="216"/>
                    <a:pt x="249" y="216"/>
                  </a:cubicBezTo>
                  <a:cubicBezTo>
                    <a:pt x="498" y="216"/>
                    <a:pt x="665" y="87"/>
                    <a:pt x="665" y="87"/>
                  </a:cubicBezTo>
                  <a:lnTo>
                    <a:pt x="655" y="1"/>
                  </a:lnTo>
                  <a:close/>
                </a:path>
              </a:pathLst>
            </a:custGeom>
            <a:solidFill>
              <a:srgbClr val="23C7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1" name="Google Shape;1571;g7457111804_0_105"/>
            <p:cNvSpPr/>
            <p:nvPr/>
          </p:nvSpPr>
          <p:spPr>
            <a:xfrm>
              <a:off x="4992150" y="2590600"/>
              <a:ext cx="85000" cy="93200"/>
            </a:xfrm>
            <a:custGeom>
              <a:rect b="b" l="l" r="r" t="t"/>
              <a:pathLst>
                <a:path extrusionOk="0" h="3728" w="3400">
                  <a:moveTo>
                    <a:pt x="823" y="0"/>
                  </a:moveTo>
                  <a:cubicBezTo>
                    <a:pt x="823" y="0"/>
                    <a:pt x="451" y="69"/>
                    <a:pt x="0" y="1168"/>
                  </a:cubicBezTo>
                  <a:cubicBezTo>
                    <a:pt x="328" y="2079"/>
                    <a:pt x="997" y="3083"/>
                    <a:pt x="1977" y="3727"/>
                  </a:cubicBezTo>
                  <a:lnTo>
                    <a:pt x="2604" y="2758"/>
                  </a:lnTo>
                  <a:lnTo>
                    <a:pt x="3400" y="2902"/>
                  </a:lnTo>
                  <a:lnTo>
                    <a:pt x="806" y="679"/>
                  </a:lnTo>
                  <a:lnTo>
                    <a:pt x="823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2" name="Google Shape;1572;g7457111804_0_105"/>
            <p:cNvSpPr/>
            <p:nvPr/>
          </p:nvSpPr>
          <p:spPr>
            <a:xfrm>
              <a:off x="5077125" y="2601525"/>
              <a:ext cx="30500" cy="71000"/>
            </a:xfrm>
            <a:custGeom>
              <a:rect b="b" l="l" r="r" t="t"/>
              <a:pathLst>
                <a:path extrusionOk="0" h="2840" w="1220">
                  <a:moveTo>
                    <a:pt x="322" y="1"/>
                  </a:moveTo>
                  <a:lnTo>
                    <a:pt x="270" y="885"/>
                  </a:lnTo>
                  <a:cubicBezTo>
                    <a:pt x="270" y="885"/>
                    <a:pt x="96" y="1905"/>
                    <a:pt x="1" y="2465"/>
                  </a:cubicBezTo>
                  <a:lnTo>
                    <a:pt x="615" y="2216"/>
                  </a:lnTo>
                  <a:lnTo>
                    <a:pt x="1219" y="2840"/>
                  </a:lnTo>
                  <a:cubicBezTo>
                    <a:pt x="1219" y="2840"/>
                    <a:pt x="1195" y="1144"/>
                    <a:pt x="966" y="677"/>
                  </a:cubicBezTo>
                  <a:cubicBezTo>
                    <a:pt x="687" y="99"/>
                    <a:pt x="322" y="1"/>
                    <a:pt x="322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3" name="Google Shape;1573;g7457111804_0_105"/>
            <p:cNvSpPr/>
            <p:nvPr/>
          </p:nvSpPr>
          <p:spPr>
            <a:xfrm>
              <a:off x="4876025" y="2622325"/>
              <a:ext cx="118275" cy="214050"/>
            </a:xfrm>
            <a:custGeom>
              <a:rect b="b" l="l" r="r" t="t"/>
              <a:pathLst>
                <a:path extrusionOk="0" h="8562" w="4731">
                  <a:moveTo>
                    <a:pt x="3886" y="1"/>
                  </a:moveTo>
                  <a:cubicBezTo>
                    <a:pt x="3542" y="1"/>
                    <a:pt x="2590" y="62"/>
                    <a:pt x="1908" y="697"/>
                  </a:cubicBezTo>
                  <a:cubicBezTo>
                    <a:pt x="1062" y="1489"/>
                    <a:pt x="912" y="2172"/>
                    <a:pt x="573" y="4165"/>
                  </a:cubicBezTo>
                  <a:cubicBezTo>
                    <a:pt x="236" y="6158"/>
                    <a:pt x="0" y="7855"/>
                    <a:pt x="0" y="7855"/>
                  </a:cubicBezTo>
                  <a:cubicBezTo>
                    <a:pt x="0" y="7855"/>
                    <a:pt x="996" y="8562"/>
                    <a:pt x="2344" y="8562"/>
                  </a:cubicBezTo>
                  <a:cubicBezTo>
                    <a:pt x="2599" y="8562"/>
                    <a:pt x="2867" y="8536"/>
                    <a:pt x="3144" y="8476"/>
                  </a:cubicBezTo>
                  <a:lnTo>
                    <a:pt x="3744" y="5148"/>
                  </a:lnTo>
                  <a:cubicBezTo>
                    <a:pt x="3744" y="5148"/>
                    <a:pt x="4311" y="4046"/>
                    <a:pt x="4478" y="3142"/>
                  </a:cubicBezTo>
                  <a:cubicBezTo>
                    <a:pt x="4730" y="1783"/>
                    <a:pt x="4434" y="448"/>
                    <a:pt x="4017" y="4"/>
                  </a:cubicBezTo>
                  <a:cubicBezTo>
                    <a:pt x="4017" y="4"/>
                    <a:pt x="3969" y="1"/>
                    <a:pt x="388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74" name="Google Shape;1574;g7457111804_0_105"/>
          <p:cNvGrpSpPr/>
          <p:nvPr/>
        </p:nvGrpSpPr>
        <p:grpSpPr>
          <a:xfrm>
            <a:off x="2428503" y="4142909"/>
            <a:ext cx="480501" cy="464899"/>
            <a:chOff x="4002200" y="2278875"/>
            <a:chExt cx="1936725" cy="1688700"/>
          </a:xfrm>
        </p:grpSpPr>
        <p:sp>
          <p:nvSpPr>
            <p:cNvPr id="1575" name="Google Shape;1575;g7457111804_0_105"/>
            <p:cNvSpPr/>
            <p:nvPr/>
          </p:nvSpPr>
          <p:spPr>
            <a:xfrm>
              <a:off x="4512375" y="3258625"/>
              <a:ext cx="1232625" cy="708950"/>
            </a:xfrm>
            <a:custGeom>
              <a:rect b="b" l="l" r="r" t="t"/>
              <a:pathLst>
                <a:path extrusionOk="0" h="28358" w="49305">
                  <a:moveTo>
                    <a:pt x="32081" y="0"/>
                  </a:moveTo>
                  <a:cubicBezTo>
                    <a:pt x="31878" y="0"/>
                    <a:pt x="31676" y="45"/>
                    <a:pt x="31522" y="133"/>
                  </a:cubicBezTo>
                  <a:lnTo>
                    <a:pt x="307" y="18154"/>
                  </a:lnTo>
                  <a:cubicBezTo>
                    <a:pt x="0" y="18331"/>
                    <a:pt x="0" y="18621"/>
                    <a:pt x="307" y="18799"/>
                  </a:cubicBezTo>
                  <a:lnTo>
                    <a:pt x="16635" y="28222"/>
                  </a:lnTo>
                  <a:cubicBezTo>
                    <a:pt x="16789" y="28313"/>
                    <a:pt x="16993" y="28358"/>
                    <a:pt x="17196" y="28358"/>
                  </a:cubicBezTo>
                  <a:cubicBezTo>
                    <a:pt x="17397" y="28358"/>
                    <a:pt x="17598" y="28314"/>
                    <a:pt x="17751" y="28225"/>
                  </a:cubicBezTo>
                  <a:lnTo>
                    <a:pt x="48997" y="10222"/>
                  </a:lnTo>
                  <a:cubicBezTo>
                    <a:pt x="49305" y="10045"/>
                    <a:pt x="49305" y="9754"/>
                    <a:pt x="48997" y="9577"/>
                  </a:cubicBezTo>
                  <a:lnTo>
                    <a:pt x="32639" y="133"/>
                  </a:lnTo>
                  <a:cubicBezTo>
                    <a:pt x="32485" y="45"/>
                    <a:pt x="32283" y="0"/>
                    <a:pt x="3208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6" name="Google Shape;1576;g7457111804_0_105"/>
            <p:cNvSpPr/>
            <p:nvPr/>
          </p:nvSpPr>
          <p:spPr>
            <a:xfrm>
              <a:off x="5715175" y="3173825"/>
              <a:ext cx="165400" cy="173800"/>
            </a:xfrm>
            <a:custGeom>
              <a:rect b="b" l="l" r="r" t="t"/>
              <a:pathLst>
                <a:path extrusionOk="0" h="6952" w="6616">
                  <a:moveTo>
                    <a:pt x="4477" y="0"/>
                  </a:moveTo>
                  <a:cubicBezTo>
                    <a:pt x="3506" y="0"/>
                    <a:pt x="2365" y="493"/>
                    <a:pt x="1377" y="1849"/>
                  </a:cubicBezTo>
                  <a:cubicBezTo>
                    <a:pt x="1" y="3733"/>
                    <a:pt x="151" y="6935"/>
                    <a:pt x="196" y="6952"/>
                  </a:cubicBezTo>
                  <a:lnTo>
                    <a:pt x="1612" y="6470"/>
                  </a:lnTo>
                  <a:cubicBezTo>
                    <a:pt x="2012" y="4320"/>
                    <a:pt x="3691" y="3140"/>
                    <a:pt x="5042" y="2464"/>
                  </a:cubicBezTo>
                  <a:cubicBezTo>
                    <a:pt x="6390" y="1791"/>
                    <a:pt x="6615" y="665"/>
                    <a:pt x="5520" y="204"/>
                  </a:cubicBezTo>
                  <a:cubicBezTo>
                    <a:pt x="5211" y="75"/>
                    <a:pt x="4857" y="0"/>
                    <a:pt x="4477" y="0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7" name="Google Shape;1577;g7457111804_0_105"/>
            <p:cNvSpPr/>
            <p:nvPr/>
          </p:nvSpPr>
          <p:spPr>
            <a:xfrm>
              <a:off x="5719375" y="3173800"/>
              <a:ext cx="151225" cy="173825"/>
            </a:xfrm>
            <a:custGeom>
              <a:rect b="b" l="l" r="r" t="t"/>
              <a:pathLst>
                <a:path extrusionOk="0" h="6953" w="6049">
                  <a:moveTo>
                    <a:pt x="4308" y="0"/>
                  </a:moveTo>
                  <a:cubicBezTo>
                    <a:pt x="3339" y="0"/>
                    <a:pt x="2198" y="496"/>
                    <a:pt x="1209" y="1850"/>
                  </a:cubicBezTo>
                  <a:cubicBezTo>
                    <a:pt x="168" y="3273"/>
                    <a:pt x="1" y="5451"/>
                    <a:pt x="1" y="6438"/>
                  </a:cubicBezTo>
                  <a:cubicBezTo>
                    <a:pt x="1" y="6755"/>
                    <a:pt x="17" y="6949"/>
                    <a:pt x="28" y="6953"/>
                  </a:cubicBezTo>
                  <a:lnTo>
                    <a:pt x="1444" y="6471"/>
                  </a:lnTo>
                  <a:cubicBezTo>
                    <a:pt x="1844" y="4321"/>
                    <a:pt x="3523" y="3141"/>
                    <a:pt x="4874" y="2465"/>
                  </a:cubicBezTo>
                  <a:cubicBezTo>
                    <a:pt x="5645" y="2079"/>
                    <a:pt x="6048" y="1547"/>
                    <a:pt x="6048" y="1076"/>
                  </a:cubicBezTo>
                  <a:cubicBezTo>
                    <a:pt x="6048" y="721"/>
                    <a:pt x="5820" y="403"/>
                    <a:pt x="5352" y="205"/>
                  </a:cubicBezTo>
                  <a:cubicBezTo>
                    <a:pt x="5041" y="75"/>
                    <a:pt x="4686" y="0"/>
                    <a:pt x="4308" y="0"/>
                  </a:cubicBezTo>
                  <a:close/>
                </a:path>
              </a:pathLst>
            </a:custGeom>
            <a:solidFill>
              <a:srgbClr val="23C7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8" name="Google Shape;1578;g7457111804_0_105"/>
            <p:cNvSpPr/>
            <p:nvPr/>
          </p:nvSpPr>
          <p:spPr>
            <a:xfrm>
              <a:off x="5730025" y="3185750"/>
              <a:ext cx="109075" cy="138500"/>
            </a:xfrm>
            <a:custGeom>
              <a:rect b="b" l="l" r="r" t="t"/>
              <a:pathLst>
                <a:path extrusionOk="0" h="5540" w="4363">
                  <a:moveTo>
                    <a:pt x="4249" y="1"/>
                  </a:moveTo>
                  <a:cubicBezTo>
                    <a:pt x="4240" y="1"/>
                    <a:pt x="4232" y="2"/>
                    <a:pt x="4223" y="4"/>
                  </a:cubicBezTo>
                  <a:cubicBezTo>
                    <a:pt x="2537" y="427"/>
                    <a:pt x="540" y="2072"/>
                    <a:pt x="8" y="5420"/>
                  </a:cubicBezTo>
                  <a:cubicBezTo>
                    <a:pt x="1" y="5475"/>
                    <a:pt x="38" y="5530"/>
                    <a:pt x="93" y="5536"/>
                  </a:cubicBezTo>
                  <a:cubicBezTo>
                    <a:pt x="100" y="5539"/>
                    <a:pt x="103" y="5539"/>
                    <a:pt x="110" y="5539"/>
                  </a:cubicBezTo>
                  <a:cubicBezTo>
                    <a:pt x="158" y="5539"/>
                    <a:pt x="202" y="5502"/>
                    <a:pt x="213" y="5451"/>
                  </a:cubicBezTo>
                  <a:cubicBezTo>
                    <a:pt x="728" y="2201"/>
                    <a:pt x="2650" y="612"/>
                    <a:pt x="4274" y="205"/>
                  </a:cubicBezTo>
                  <a:cubicBezTo>
                    <a:pt x="4329" y="191"/>
                    <a:pt x="4362" y="133"/>
                    <a:pt x="4349" y="79"/>
                  </a:cubicBezTo>
                  <a:cubicBezTo>
                    <a:pt x="4337" y="32"/>
                    <a:pt x="4296" y="1"/>
                    <a:pt x="42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9" name="Google Shape;1579;g7457111804_0_105"/>
            <p:cNvSpPr/>
            <p:nvPr/>
          </p:nvSpPr>
          <p:spPr>
            <a:xfrm>
              <a:off x="5720050" y="3268975"/>
              <a:ext cx="218875" cy="227200"/>
            </a:xfrm>
            <a:custGeom>
              <a:rect b="b" l="l" r="r" t="t"/>
              <a:pathLst>
                <a:path extrusionOk="0" h="9088" w="8755">
                  <a:moveTo>
                    <a:pt x="6171" y="0"/>
                  </a:moveTo>
                  <a:cubicBezTo>
                    <a:pt x="5424" y="0"/>
                    <a:pt x="4735" y="212"/>
                    <a:pt x="4205" y="449"/>
                  </a:cubicBezTo>
                  <a:cubicBezTo>
                    <a:pt x="3455" y="785"/>
                    <a:pt x="3342" y="1137"/>
                    <a:pt x="2484" y="1137"/>
                  </a:cubicBezTo>
                  <a:cubicBezTo>
                    <a:pt x="2382" y="1137"/>
                    <a:pt x="2269" y="1132"/>
                    <a:pt x="2144" y="1122"/>
                  </a:cubicBezTo>
                  <a:cubicBezTo>
                    <a:pt x="2070" y="1115"/>
                    <a:pt x="1998" y="1112"/>
                    <a:pt x="1926" y="1112"/>
                  </a:cubicBezTo>
                  <a:cubicBezTo>
                    <a:pt x="855" y="1112"/>
                    <a:pt x="71" y="1808"/>
                    <a:pt x="1" y="2480"/>
                  </a:cubicBezTo>
                  <a:lnTo>
                    <a:pt x="250" y="9088"/>
                  </a:lnTo>
                  <a:cubicBezTo>
                    <a:pt x="461" y="8245"/>
                    <a:pt x="1308" y="7689"/>
                    <a:pt x="2311" y="7596"/>
                  </a:cubicBezTo>
                  <a:cubicBezTo>
                    <a:pt x="3352" y="7504"/>
                    <a:pt x="4564" y="7402"/>
                    <a:pt x="4888" y="6521"/>
                  </a:cubicBezTo>
                  <a:cubicBezTo>
                    <a:pt x="5209" y="5641"/>
                    <a:pt x="4884" y="4450"/>
                    <a:pt x="5032" y="3866"/>
                  </a:cubicBezTo>
                  <a:cubicBezTo>
                    <a:pt x="5212" y="3160"/>
                    <a:pt x="5482" y="2736"/>
                    <a:pt x="6850" y="2306"/>
                  </a:cubicBezTo>
                  <a:cubicBezTo>
                    <a:pt x="8075" y="1924"/>
                    <a:pt x="8755" y="750"/>
                    <a:pt x="7519" y="255"/>
                  </a:cubicBezTo>
                  <a:cubicBezTo>
                    <a:pt x="7064" y="73"/>
                    <a:pt x="6608" y="0"/>
                    <a:pt x="6171" y="0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0" name="Google Shape;1580;g7457111804_0_105"/>
            <p:cNvSpPr/>
            <p:nvPr/>
          </p:nvSpPr>
          <p:spPr>
            <a:xfrm>
              <a:off x="5723375" y="3284775"/>
              <a:ext cx="164625" cy="139900"/>
            </a:xfrm>
            <a:custGeom>
              <a:rect b="b" l="l" r="r" t="t"/>
              <a:pathLst>
                <a:path extrusionOk="0" h="5596" w="6585">
                  <a:moveTo>
                    <a:pt x="6477" y="1"/>
                  </a:moveTo>
                  <a:cubicBezTo>
                    <a:pt x="6473" y="1"/>
                    <a:pt x="6469" y="1"/>
                    <a:pt x="6465" y="2"/>
                  </a:cubicBezTo>
                  <a:cubicBezTo>
                    <a:pt x="5107" y="165"/>
                    <a:pt x="1018" y="2678"/>
                    <a:pt x="21" y="5459"/>
                  </a:cubicBezTo>
                  <a:cubicBezTo>
                    <a:pt x="0" y="5510"/>
                    <a:pt x="28" y="5572"/>
                    <a:pt x="82" y="5589"/>
                  </a:cubicBezTo>
                  <a:cubicBezTo>
                    <a:pt x="93" y="5592"/>
                    <a:pt x="107" y="5595"/>
                    <a:pt x="117" y="5595"/>
                  </a:cubicBezTo>
                  <a:cubicBezTo>
                    <a:pt x="161" y="5595"/>
                    <a:pt x="199" y="5568"/>
                    <a:pt x="216" y="5527"/>
                  </a:cubicBezTo>
                  <a:cubicBezTo>
                    <a:pt x="1188" y="2818"/>
                    <a:pt x="5168" y="364"/>
                    <a:pt x="6489" y="206"/>
                  </a:cubicBezTo>
                  <a:cubicBezTo>
                    <a:pt x="6543" y="200"/>
                    <a:pt x="6584" y="148"/>
                    <a:pt x="6578" y="94"/>
                  </a:cubicBezTo>
                  <a:cubicBezTo>
                    <a:pt x="6571" y="40"/>
                    <a:pt x="6529" y="1"/>
                    <a:pt x="64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1" name="Google Shape;1581;g7457111804_0_105"/>
            <p:cNvSpPr/>
            <p:nvPr/>
          </p:nvSpPr>
          <p:spPr>
            <a:xfrm>
              <a:off x="5738575" y="3319075"/>
              <a:ext cx="13925" cy="64900"/>
            </a:xfrm>
            <a:custGeom>
              <a:rect b="b" l="l" r="r" t="t"/>
              <a:pathLst>
                <a:path extrusionOk="0" h="2596" w="557">
                  <a:moveTo>
                    <a:pt x="444" y="0"/>
                  </a:moveTo>
                  <a:cubicBezTo>
                    <a:pt x="402" y="0"/>
                    <a:pt x="361" y="26"/>
                    <a:pt x="345" y="66"/>
                  </a:cubicBezTo>
                  <a:cubicBezTo>
                    <a:pt x="331" y="107"/>
                    <a:pt x="0" y="1039"/>
                    <a:pt x="342" y="2517"/>
                  </a:cubicBezTo>
                  <a:cubicBezTo>
                    <a:pt x="352" y="2561"/>
                    <a:pt x="392" y="2596"/>
                    <a:pt x="441" y="2596"/>
                  </a:cubicBezTo>
                  <a:cubicBezTo>
                    <a:pt x="447" y="2596"/>
                    <a:pt x="457" y="2596"/>
                    <a:pt x="465" y="2592"/>
                  </a:cubicBezTo>
                  <a:cubicBezTo>
                    <a:pt x="519" y="2579"/>
                    <a:pt x="553" y="2524"/>
                    <a:pt x="539" y="2470"/>
                  </a:cubicBezTo>
                  <a:cubicBezTo>
                    <a:pt x="216" y="1057"/>
                    <a:pt x="533" y="145"/>
                    <a:pt x="536" y="138"/>
                  </a:cubicBezTo>
                  <a:cubicBezTo>
                    <a:pt x="556" y="83"/>
                    <a:pt x="529" y="25"/>
                    <a:pt x="474" y="5"/>
                  </a:cubicBezTo>
                  <a:cubicBezTo>
                    <a:pt x="464" y="2"/>
                    <a:pt x="454" y="0"/>
                    <a:pt x="44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2" name="Google Shape;1582;g7457111804_0_105"/>
            <p:cNvSpPr/>
            <p:nvPr/>
          </p:nvSpPr>
          <p:spPr>
            <a:xfrm>
              <a:off x="5729775" y="3398700"/>
              <a:ext cx="71200" cy="11300"/>
            </a:xfrm>
            <a:custGeom>
              <a:rect b="b" l="l" r="r" t="t"/>
              <a:pathLst>
                <a:path extrusionOk="0" h="452" w="2848">
                  <a:moveTo>
                    <a:pt x="1448" y="1"/>
                  </a:moveTo>
                  <a:cubicBezTo>
                    <a:pt x="960" y="1"/>
                    <a:pt x="436" y="59"/>
                    <a:pt x="72" y="257"/>
                  </a:cubicBezTo>
                  <a:cubicBezTo>
                    <a:pt x="21" y="285"/>
                    <a:pt x="1" y="346"/>
                    <a:pt x="28" y="397"/>
                  </a:cubicBezTo>
                  <a:cubicBezTo>
                    <a:pt x="48" y="431"/>
                    <a:pt x="83" y="452"/>
                    <a:pt x="120" y="452"/>
                  </a:cubicBezTo>
                  <a:cubicBezTo>
                    <a:pt x="138" y="452"/>
                    <a:pt x="154" y="449"/>
                    <a:pt x="168" y="438"/>
                  </a:cubicBezTo>
                  <a:cubicBezTo>
                    <a:pt x="495" y="260"/>
                    <a:pt x="980" y="208"/>
                    <a:pt x="1440" y="208"/>
                  </a:cubicBezTo>
                  <a:cubicBezTo>
                    <a:pt x="2100" y="208"/>
                    <a:pt x="2708" y="316"/>
                    <a:pt x="2718" y="318"/>
                  </a:cubicBezTo>
                  <a:cubicBezTo>
                    <a:pt x="2724" y="320"/>
                    <a:pt x="2730" y="320"/>
                    <a:pt x="2736" y="320"/>
                  </a:cubicBezTo>
                  <a:cubicBezTo>
                    <a:pt x="2784" y="320"/>
                    <a:pt x="2828" y="285"/>
                    <a:pt x="2837" y="236"/>
                  </a:cubicBezTo>
                  <a:cubicBezTo>
                    <a:pt x="2847" y="178"/>
                    <a:pt x="2809" y="124"/>
                    <a:pt x="2755" y="114"/>
                  </a:cubicBezTo>
                  <a:cubicBezTo>
                    <a:pt x="2712" y="108"/>
                    <a:pt x="2113" y="1"/>
                    <a:pt x="14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3" name="Google Shape;1583;g7457111804_0_105"/>
            <p:cNvSpPr/>
            <p:nvPr/>
          </p:nvSpPr>
          <p:spPr>
            <a:xfrm>
              <a:off x="4446675" y="3190600"/>
              <a:ext cx="40475" cy="35025"/>
            </a:xfrm>
            <a:custGeom>
              <a:rect b="b" l="l" r="r" t="t"/>
              <a:pathLst>
                <a:path extrusionOk="0" h="1401" w="1619">
                  <a:moveTo>
                    <a:pt x="1618" y="1"/>
                  </a:moveTo>
                  <a:lnTo>
                    <a:pt x="0" y="468"/>
                  </a:lnTo>
                  <a:lnTo>
                    <a:pt x="1618" y="1400"/>
                  </a:lnTo>
                  <a:lnTo>
                    <a:pt x="161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4" name="Google Shape;1584;g7457111804_0_105"/>
            <p:cNvSpPr/>
            <p:nvPr/>
          </p:nvSpPr>
          <p:spPr>
            <a:xfrm>
              <a:off x="4022425" y="3202300"/>
              <a:ext cx="222225" cy="165450"/>
            </a:xfrm>
            <a:custGeom>
              <a:rect b="b" l="l" r="r" t="t"/>
              <a:pathLst>
                <a:path extrusionOk="0" h="6618" w="8889">
                  <a:moveTo>
                    <a:pt x="1" y="0"/>
                  </a:moveTo>
                  <a:lnTo>
                    <a:pt x="1" y="1489"/>
                  </a:lnTo>
                  <a:lnTo>
                    <a:pt x="8888" y="6618"/>
                  </a:lnTo>
                  <a:lnTo>
                    <a:pt x="8888" y="513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5" name="Google Shape;1585;g7457111804_0_105"/>
            <p:cNvSpPr/>
            <p:nvPr/>
          </p:nvSpPr>
          <p:spPr>
            <a:xfrm>
              <a:off x="4002200" y="2910650"/>
              <a:ext cx="222325" cy="431600"/>
            </a:xfrm>
            <a:custGeom>
              <a:rect b="b" l="l" r="r" t="t"/>
              <a:pathLst>
                <a:path extrusionOk="0" h="17264" w="8893">
                  <a:moveTo>
                    <a:pt x="1" y="0"/>
                  </a:moveTo>
                  <a:lnTo>
                    <a:pt x="1" y="12131"/>
                  </a:lnTo>
                  <a:lnTo>
                    <a:pt x="8892" y="17263"/>
                  </a:lnTo>
                  <a:lnTo>
                    <a:pt x="8892" y="513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6" name="Google Shape;1586;g7457111804_0_105"/>
            <p:cNvSpPr/>
            <p:nvPr/>
          </p:nvSpPr>
          <p:spPr>
            <a:xfrm>
              <a:off x="4224500" y="2863975"/>
              <a:ext cx="302975" cy="478275"/>
            </a:xfrm>
            <a:custGeom>
              <a:rect b="b" l="l" r="r" t="t"/>
              <a:pathLst>
                <a:path extrusionOk="0" h="19131" w="12119">
                  <a:moveTo>
                    <a:pt x="12119" y="1"/>
                  </a:moveTo>
                  <a:lnTo>
                    <a:pt x="0" y="7001"/>
                  </a:lnTo>
                  <a:lnTo>
                    <a:pt x="0" y="19130"/>
                  </a:lnTo>
                  <a:lnTo>
                    <a:pt x="12119" y="12134"/>
                  </a:lnTo>
                  <a:lnTo>
                    <a:pt x="12119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7" name="Google Shape;1587;g7457111804_0_105"/>
            <p:cNvSpPr/>
            <p:nvPr/>
          </p:nvSpPr>
          <p:spPr>
            <a:xfrm>
              <a:off x="4002200" y="2735675"/>
              <a:ext cx="525275" cy="303325"/>
            </a:xfrm>
            <a:custGeom>
              <a:rect b="b" l="l" r="r" t="t"/>
              <a:pathLst>
                <a:path extrusionOk="0" h="12133" w="21011">
                  <a:moveTo>
                    <a:pt x="12123" y="0"/>
                  </a:moveTo>
                  <a:lnTo>
                    <a:pt x="1" y="6999"/>
                  </a:lnTo>
                  <a:lnTo>
                    <a:pt x="8892" y="12133"/>
                  </a:lnTo>
                  <a:lnTo>
                    <a:pt x="21011" y="5133"/>
                  </a:lnTo>
                  <a:lnTo>
                    <a:pt x="12123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8" name="Google Shape;1588;g7457111804_0_105"/>
            <p:cNvSpPr/>
            <p:nvPr/>
          </p:nvSpPr>
          <p:spPr>
            <a:xfrm>
              <a:off x="4244625" y="2898975"/>
              <a:ext cx="262725" cy="221700"/>
            </a:xfrm>
            <a:custGeom>
              <a:rect b="b" l="l" r="r" t="t"/>
              <a:pathLst>
                <a:path extrusionOk="0" h="8868" w="10509">
                  <a:moveTo>
                    <a:pt x="10509" y="1"/>
                  </a:moveTo>
                  <a:lnTo>
                    <a:pt x="0" y="6065"/>
                  </a:lnTo>
                  <a:lnTo>
                    <a:pt x="0" y="8867"/>
                  </a:lnTo>
                  <a:lnTo>
                    <a:pt x="10509" y="2802"/>
                  </a:lnTo>
                  <a:lnTo>
                    <a:pt x="10509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9" name="Google Shape;1589;g7457111804_0_105"/>
            <p:cNvSpPr/>
            <p:nvPr/>
          </p:nvSpPr>
          <p:spPr>
            <a:xfrm>
              <a:off x="4345625" y="2945650"/>
              <a:ext cx="80925" cy="53850"/>
            </a:xfrm>
            <a:custGeom>
              <a:rect b="b" l="l" r="r" t="t"/>
              <a:pathLst>
                <a:path extrusionOk="0" h="2154" w="3237">
                  <a:moveTo>
                    <a:pt x="3236" y="0"/>
                  </a:moveTo>
                  <a:lnTo>
                    <a:pt x="1" y="1867"/>
                  </a:lnTo>
                  <a:lnTo>
                    <a:pt x="1" y="2099"/>
                  </a:lnTo>
                  <a:cubicBezTo>
                    <a:pt x="1" y="2137"/>
                    <a:pt x="32" y="2154"/>
                    <a:pt x="83" y="2154"/>
                  </a:cubicBezTo>
                  <a:cubicBezTo>
                    <a:pt x="220" y="2154"/>
                    <a:pt x="520" y="2034"/>
                    <a:pt x="864" y="1836"/>
                  </a:cubicBezTo>
                  <a:lnTo>
                    <a:pt x="2373" y="966"/>
                  </a:lnTo>
                  <a:cubicBezTo>
                    <a:pt x="2847" y="689"/>
                    <a:pt x="3236" y="362"/>
                    <a:pt x="3236" y="235"/>
                  </a:cubicBezTo>
                  <a:lnTo>
                    <a:pt x="3236" y="0"/>
                  </a:lnTo>
                  <a:close/>
                </a:path>
              </a:pathLst>
            </a:custGeom>
            <a:solidFill>
              <a:srgbClr val="0A12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0" name="Google Shape;1590;g7457111804_0_105"/>
            <p:cNvSpPr/>
            <p:nvPr/>
          </p:nvSpPr>
          <p:spPr>
            <a:xfrm>
              <a:off x="4244625" y="2992325"/>
              <a:ext cx="262725" cy="221600"/>
            </a:xfrm>
            <a:custGeom>
              <a:rect b="b" l="l" r="r" t="t"/>
              <a:pathLst>
                <a:path extrusionOk="0" h="8864" w="10509">
                  <a:moveTo>
                    <a:pt x="10509" y="0"/>
                  </a:moveTo>
                  <a:lnTo>
                    <a:pt x="0" y="6065"/>
                  </a:lnTo>
                  <a:lnTo>
                    <a:pt x="0" y="8864"/>
                  </a:lnTo>
                  <a:lnTo>
                    <a:pt x="10509" y="2799"/>
                  </a:lnTo>
                  <a:lnTo>
                    <a:pt x="10509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1" name="Google Shape;1591;g7457111804_0_105"/>
            <p:cNvSpPr/>
            <p:nvPr/>
          </p:nvSpPr>
          <p:spPr>
            <a:xfrm>
              <a:off x="4345625" y="3080200"/>
              <a:ext cx="9425" cy="5475"/>
            </a:xfrm>
            <a:custGeom>
              <a:rect b="b" l="l" r="r" t="t"/>
              <a:pathLst>
                <a:path extrusionOk="0" h="219" w="377">
                  <a:moveTo>
                    <a:pt x="377" y="1"/>
                  </a:moveTo>
                  <a:lnTo>
                    <a:pt x="1" y="219"/>
                  </a:lnTo>
                  <a:lnTo>
                    <a:pt x="1" y="219"/>
                  </a:lnTo>
                  <a:close/>
                </a:path>
              </a:pathLst>
            </a:custGeom>
            <a:solidFill>
              <a:srgbClr val="080E1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2" name="Google Shape;1592;g7457111804_0_105"/>
            <p:cNvSpPr/>
            <p:nvPr/>
          </p:nvSpPr>
          <p:spPr>
            <a:xfrm>
              <a:off x="4345625" y="3038975"/>
              <a:ext cx="80925" cy="53800"/>
            </a:xfrm>
            <a:custGeom>
              <a:rect b="b" l="l" r="r" t="t"/>
              <a:pathLst>
                <a:path extrusionOk="0" h="2152" w="3237">
                  <a:moveTo>
                    <a:pt x="3236" y="1"/>
                  </a:moveTo>
                  <a:lnTo>
                    <a:pt x="377" y="1650"/>
                  </a:lnTo>
                  <a:lnTo>
                    <a:pt x="1" y="1868"/>
                  </a:lnTo>
                  <a:lnTo>
                    <a:pt x="1" y="2100"/>
                  </a:lnTo>
                  <a:cubicBezTo>
                    <a:pt x="1" y="2134"/>
                    <a:pt x="32" y="2151"/>
                    <a:pt x="83" y="2151"/>
                  </a:cubicBezTo>
                  <a:cubicBezTo>
                    <a:pt x="220" y="2151"/>
                    <a:pt x="520" y="2035"/>
                    <a:pt x="864" y="1837"/>
                  </a:cubicBezTo>
                  <a:lnTo>
                    <a:pt x="2373" y="963"/>
                  </a:lnTo>
                  <a:cubicBezTo>
                    <a:pt x="2847" y="691"/>
                    <a:pt x="3236" y="363"/>
                    <a:pt x="3236" y="233"/>
                  </a:cubicBezTo>
                  <a:lnTo>
                    <a:pt x="3236" y="1"/>
                  </a:lnTo>
                  <a:close/>
                </a:path>
              </a:pathLst>
            </a:custGeom>
            <a:solidFill>
              <a:srgbClr val="0A12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3" name="Google Shape;1593;g7457111804_0_105"/>
            <p:cNvSpPr/>
            <p:nvPr/>
          </p:nvSpPr>
          <p:spPr>
            <a:xfrm>
              <a:off x="4244625" y="3085650"/>
              <a:ext cx="262725" cy="221625"/>
            </a:xfrm>
            <a:custGeom>
              <a:rect b="b" l="l" r="r" t="t"/>
              <a:pathLst>
                <a:path extrusionOk="0" h="8865" w="10509">
                  <a:moveTo>
                    <a:pt x="10509" y="1"/>
                  </a:moveTo>
                  <a:lnTo>
                    <a:pt x="0" y="6065"/>
                  </a:lnTo>
                  <a:lnTo>
                    <a:pt x="0" y="8864"/>
                  </a:lnTo>
                  <a:lnTo>
                    <a:pt x="10509" y="2800"/>
                  </a:lnTo>
                  <a:lnTo>
                    <a:pt x="10509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4" name="Google Shape;1594;g7457111804_0_105"/>
            <p:cNvSpPr/>
            <p:nvPr/>
          </p:nvSpPr>
          <p:spPr>
            <a:xfrm>
              <a:off x="4345625" y="3177300"/>
              <a:ext cx="2950" cy="1625"/>
            </a:xfrm>
            <a:custGeom>
              <a:rect b="b" l="l" r="r" t="t"/>
              <a:pathLst>
                <a:path extrusionOk="0" h="65" w="118">
                  <a:moveTo>
                    <a:pt x="117" y="0"/>
                  </a:moveTo>
                  <a:lnTo>
                    <a:pt x="1" y="65"/>
                  </a:lnTo>
                  <a:lnTo>
                    <a:pt x="1" y="65"/>
                  </a:lnTo>
                  <a:close/>
                </a:path>
              </a:pathLst>
            </a:custGeom>
            <a:solidFill>
              <a:srgbClr val="080E1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5" name="Google Shape;1595;g7457111804_0_105"/>
            <p:cNvSpPr/>
            <p:nvPr/>
          </p:nvSpPr>
          <p:spPr>
            <a:xfrm>
              <a:off x="4345625" y="3132325"/>
              <a:ext cx="80925" cy="53775"/>
            </a:xfrm>
            <a:custGeom>
              <a:rect b="b" l="l" r="r" t="t"/>
              <a:pathLst>
                <a:path extrusionOk="0" h="2151" w="3237">
                  <a:moveTo>
                    <a:pt x="3236" y="0"/>
                  </a:moveTo>
                  <a:lnTo>
                    <a:pt x="117" y="1799"/>
                  </a:lnTo>
                  <a:lnTo>
                    <a:pt x="1" y="1864"/>
                  </a:lnTo>
                  <a:lnTo>
                    <a:pt x="1" y="2100"/>
                  </a:lnTo>
                  <a:cubicBezTo>
                    <a:pt x="1" y="2134"/>
                    <a:pt x="32" y="2151"/>
                    <a:pt x="83" y="2151"/>
                  </a:cubicBezTo>
                  <a:cubicBezTo>
                    <a:pt x="220" y="2151"/>
                    <a:pt x="520" y="2035"/>
                    <a:pt x="864" y="1834"/>
                  </a:cubicBezTo>
                  <a:lnTo>
                    <a:pt x="2373" y="963"/>
                  </a:lnTo>
                  <a:cubicBezTo>
                    <a:pt x="2847" y="687"/>
                    <a:pt x="3236" y="362"/>
                    <a:pt x="3236" y="233"/>
                  </a:cubicBezTo>
                  <a:lnTo>
                    <a:pt x="3236" y="0"/>
                  </a:lnTo>
                  <a:close/>
                </a:path>
              </a:pathLst>
            </a:custGeom>
            <a:solidFill>
              <a:srgbClr val="0A12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6" name="Google Shape;1596;g7457111804_0_105"/>
            <p:cNvSpPr/>
            <p:nvPr/>
          </p:nvSpPr>
          <p:spPr>
            <a:xfrm>
              <a:off x="4244625" y="3318950"/>
              <a:ext cx="20225" cy="48800"/>
            </a:xfrm>
            <a:custGeom>
              <a:rect b="b" l="l" r="r" t="t"/>
              <a:pathLst>
                <a:path extrusionOk="0" h="1952" w="809">
                  <a:moveTo>
                    <a:pt x="809" y="0"/>
                  </a:moveTo>
                  <a:lnTo>
                    <a:pt x="0" y="468"/>
                  </a:lnTo>
                  <a:lnTo>
                    <a:pt x="0" y="1952"/>
                  </a:lnTo>
                  <a:lnTo>
                    <a:pt x="809" y="1488"/>
                  </a:lnTo>
                  <a:lnTo>
                    <a:pt x="809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7" name="Google Shape;1597;g7457111804_0_105"/>
            <p:cNvSpPr/>
            <p:nvPr/>
          </p:nvSpPr>
          <p:spPr>
            <a:xfrm>
              <a:off x="4487125" y="3178900"/>
              <a:ext cx="20225" cy="46725"/>
            </a:xfrm>
            <a:custGeom>
              <a:rect b="b" l="l" r="r" t="t"/>
              <a:pathLst>
                <a:path extrusionOk="0" h="1869" w="809">
                  <a:moveTo>
                    <a:pt x="809" y="1"/>
                  </a:moveTo>
                  <a:lnTo>
                    <a:pt x="0" y="469"/>
                  </a:lnTo>
                  <a:lnTo>
                    <a:pt x="0" y="1868"/>
                  </a:lnTo>
                  <a:lnTo>
                    <a:pt x="809" y="1401"/>
                  </a:lnTo>
                  <a:lnTo>
                    <a:pt x="809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8" name="Google Shape;1598;g7457111804_0_105"/>
            <p:cNvSpPr/>
            <p:nvPr/>
          </p:nvSpPr>
          <p:spPr>
            <a:xfrm>
              <a:off x="4039325" y="2843600"/>
              <a:ext cx="298850" cy="171175"/>
            </a:xfrm>
            <a:custGeom>
              <a:rect b="b" l="l" r="r" t="t"/>
              <a:pathLst>
                <a:path extrusionOk="0" h="6847" w="11954">
                  <a:moveTo>
                    <a:pt x="5057" y="0"/>
                  </a:moveTo>
                  <a:cubicBezTo>
                    <a:pt x="4995" y="0"/>
                    <a:pt x="4932" y="14"/>
                    <a:pt x="4884" y="41"/>
                  </a:cubicBezTo>
                  <a:lnTo>
                    <a:pt x="96" y="2805"/>
                  </a:lnTo>
                  <a:cubicBezTo>
                    <a:pt x="1" y="2860"/>
                    <a:pt x="1" y="2949"/>
                    <a:pt x="96" y="3004"/>
                  </a:cubicBezTo>
                  <a:lnTo>
                    <a:pt x="6680" y="6806"/>
                  </a:lnTo>
                  <a:cubicBezTo>
                    <a:pt x="6728" y="6833"/>
                    <a:pt x="6790" y="6846"/>
                    <a:pt x="6852" y="6846"/>
                  </a:cubicBezTo>
                  <a:cubicBezTo>
                    <a:pt x="6914" y="6846"/>
                    <a:pt x="6977" y="6833"/>
                    <a:pt x="7025" y="6806"/>
                  </a:cubicBezTo>
                  <a:lnTo>
                    <a:pt x="11857" y="4007"/>
                  </a:lnTo>
                  <a:cubicBezTo>
                    <a:pt x="11953" y="3952"/>
                    <a:pt x="11953" y="3864"/>
                    <a:pt x="11857" y="3809"/>
                  </a:cubicBezTo>
                  <a:lnTo>
                    <a:pt x="5229" y="41"/>
                  </a:lnTo>
                  <a:cubicBezTo>
                    <a:pt x="5182" y="14"/>
                    <a:pt x="5119" y="0"/>
                    <a:pt x="5057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9" name="Google Shape;1599;g7457111804_0_105"/>
            <p:cNvSpPr/>
            <p:nvPr/>
          </p:nvSpPr>
          <p:spPr>
            <a:xfrm>
              <a:off x="4319100" y="2562700"/>
              <a:ext cx="158825" cy="292600"/>
            </a:xfrm>
            <a:custGeom>
              <a:rect b="b" l="l" r="r" t="t"/>
              <a:pathLst>
                <a:path extrusionOk="0" h="11704" w="6353">
                  <a:moveTo>
                    <a:pt x="163" y="0"/>
                  </a:moveTo>
                  <a:cubicBezTo>
                    <a:pt x="148" y="0"/>
                    <a:pt x="135" y="4"/>
                    <a:pt x="123" y="11"/>
                  </a:cubicBezTo>
                  <a:cubicBezTo>
                    <a:pt x="96" y="28"/>
                    <a:pt x="0" y="83"/>
                    <a:pt x="0" y="83"/>
                  </a:cubicBezTo>
                  <a:lnTo>
                    <a:pt x="79" y="7898"/>
                  </a:lnTo>
                  <a:cubicBezTo>
                    <a:pt x="79" y="7997"/>
                    <a:pt x="148" y="8120"/>
                    <a:pt x="236" y="8172"/>
                  </a:cubicBezTo>
                  <a:lnTo>
                    <a:pt x="6353" y="11704"/>
                  </a:lnTo>
                  <a:lnTo>
                    <a:pt x="6353" y="3553"/>
                  </a:lnTo>
                  <a:lnTo>
                    <a:pt x="236" y="21"/>
                  </a:lnTo>
                  <a:cubicBezTo>
                    <a:pt x="210" y="7"/>
                    <a:pt x="185" y="0"/>
                    <a:pt x="163" y="0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0" name="Google Shape;1600;g7457111804_0_105"/>
            <p:cNvSpPr/>
            <p:nvPr/>
          </p:nvSpPr>
          <p:spPr>
            <a:xfrm>
              <a:off x="4319100" y="2562700"/>
              <a:ext cx="156425" cy="89200"/>
            </a:xfrm>
            <a:custGeom>
              <a:rect b="b" l="l" r="r" t="t"/>
              <a:pathLst>
                <a:path extrusionOk="0" h="3568" w="6257">
                  <a:moveTo>
                    <a:pt x="16" y="74"/>
                  </a:moveTo>
                  <a:lnTo>
                    <a:pt x="16" y="74"/>
                  </a:lnTo>
                  <a:cubicBezTo>
                    <a:pt x="11" y="76"/>
                    <a:pt x="6" y="79"/>
                    <a:pt x="0" y="83"/>
                  </a:cubicBezTo>
                  <a:cubicBezTo>
                    <a:pt x="0" y="83"/>
                    <a:pt x="7" y="79"/>
                    <a:pt x="16" y="74"/>
                  </a:cubicBezTo>
                  <a:close/>
                  <a:moveTo>
                    <a:pt x="164" y="1"/>
                  </a:moveTo>
                  <a:cubicBezTo>
                    <a:pt x="151" y="1"/>
                    <a:pt x="137" y="4"/>
                    <a:pt x="123" y="11"/>
                  </a:cubicBezTo>
                  <a:cubicBezTo>
                    <a:pt x="103" y="23"/>
                    <a:pt x="45" y="57"/>
                    <a:pt x="16" y="74"/>
                  </a:cubicBezTo>
                  <a:lnTo>
                    <a:pt x="16" y="74"/>
                  </a:lnTo>
                  <a:cubicBezTo>
                    <a:pt x="25" y="70"/>
                    <a:pt x="35" y="69"/>
                    <a:pt x="45" y="69"/>
                  </a:cubicBezTo>
                  <a:cubicBezTo>
                    <a:pt x="69" y="69"/>
                    <a:pt x="93" y="75"/>
                    <a:pt x="117" y="89"/>
                  </a:cubicBezTo>
                  <a:lnTo>
                    <a:pt x="6137" y="3567"/>
                  </a:lnTo>
                  <a:lnTo>
                    <a:pt x="6257" y="3499"/>
                  </a:lnTo>
                  <a:lnTo>
                    <a:pt x="236" y="21"/>
                  </a:lnTo>
                  <a:cubicBezTo>
                    <a:pt x="209" y="7"/>
                    <a:pt x="185" y="1"/>
                    <a:pt x="164" y="1"/>
                  </a:cubicBezTo>
                  <a:close/>
                </a:path>
              </a:pathLst>
            </a:custGeom>
            <a:solidFill>
              <a:srgbClr val="1FB2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1" name="Google Shape;1601;g7457111804_0_105"/>
            <p:cNvSpPr/>
            <p:nvPr/>
          </p:nvSpPr>
          <p:spPr>
            <a:xfrm>
              <a:off x="4318075" y="2564425"/>
              <a:ext cx="156950" cy="292600"/>
            </a:xfrm>
            <a:custGeom>
              <a:rect b="b" l="l" r="r" t="t"/>
              <a:pathLst>
                <a:path extrusionOk="0" h="11704" w="6278">
                  <a:moveTo>
                    <a:pt x="89" y="1"/>
                  </a:moveTo>
                  <a:cubicBezTo>
                    <a:pt x="36" y="1"/>
                    <a:pt x="0" y="42"/>
                    <a:pt x="0" y="113"/>
                  </a:cubicBezTo>
                  <a:lnTo>
                    <a:pt x="0" y="7898"/>
                  </a:lnTo>
                  <a:cubicBezTo>
                    <a:pt x="0" y="7997"/>
                    <a:pt x="69" y="8120"/>
                    <a:pt x="158" y="8170"/>
                  </a:cubicBezTo>
                  <a:lnTo>
                    <a:pt x="6277" y="11703"/>
                  </a:lnTo>
                  <a:lnTo>
                    <a:pt x="6274" y="3553"/>
                  </a:lnTo>
                  <a:lnTo>
                    <a:pt x="158" y="20"/>
                  </a:lnTo>
                  <a:cubicBezTo>
                    <a:pt x="133" y="7"/>
                    <a:pt x="109" y="1"/>
                    <a:pt x="89" y="1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2" name="Google Shape;1602;g7457111804_0_105"/>
            <p:cNvSpPr/>
            <p:nvPr/>
          </p:nvSpPr>
          <p:spPr>
            <a:xfrm>
              <a:off x="4318075" y="2564400"/>
              <a:ext cx="154475" cy="98250"/>
            </a:xfrm>
            <a:custGeom>
              <a:rect b="b" l="l" r="r" t="t"/>
              <a:pathLst>
                <a:path extrusionOk="0" h="3930" w="6179">
                  <a:moveTo>
                    <a:pt x="86" y="1"/>
                  </a:moveTo>
                  <a:cubicBezTo>
                    <a:pt x="35" y="1"/>
                    <a:pt x="0" y="42"/>
                    <a:pt x="0" y="114"/>
                  </a:cubicBezTo>
                  <a:lnTo>
                    <a:pt x="0" y="247"/>
                  </a:lnTo>
                  <a:lnTo>
                    <a:pt x="96" y="188"/>
                  </a:lnTo>
                  <a:lnTo>
                    <a:pt x="110" y="196"/>
                  </a:lnTo>
                  <a:cubicBezTo>
                    <a:pt x="123" y="175"/>
                    <a:pt x="148" y="161"/>
                    <a:pt x="178" y="161"/>
                  </a:cubicBezTo>
                  <a:cubicBezTo>
                    <a:pt x="195" y="161"/>
                    <a:pt x="219" y="168"/>
                    <a:pt x="243" y="182"/>
                  </a:cubicBezTo>
                  <a:lnTo>
                    <a:pt x="5431" y="3175"/>
                  </a:lnTo>
                  <a:lnTo>
                    <a:pt x="5431" y="3540"/>
                  </a:lnTo>
                  <a:cubicBezTo>
                    <a:pt x="5444" y="3547"/>
                    <a:pt x="5458" y="3554"/>
                    <a:pt x="5472" y="3564"/>
                  </a:cubicBezTo>
                  <a:cubicBezTo>
                    <a:pt x="5547" y="3605"/>
                    <a:pt x="5602" y="3660"/>
                    <a:pt x="5636" y="3721"/>
                  </a:cubicBezTo>
                  <a:lnTo>
                    <a:pt x="5639" y="3721"/>
                  </a:lnTo>
                  <a:cubicBezTo>
                    <a:pt x="5652" y="3745"/>
                    <a:pt x="5663" y="3769"/>
                    <a:pt x="5670" y="3792"/>
                  </a:cubicBezTo>
                  <a:lnTo>
                    <a:pt x="6178" y="3499"/>
                  </a:lnTo>
                  <a:lnTo>
                    <a:pt x="158" y="21"/>
                  </a:lnTo>
                  <a:cubicBezTo>
                    <a:pt x="134" y="7"/>
                    <a:pt x="110" y="1"/>
                    <a:pt x="86" y="1"/>
                  </a:cubicBezTo>
                  <a:close/>
                  <a:moveTo>
                    <a:pt x="5431" y="3643"/>
                  </a:moveTo>
                  <a:lnTo>
                    <a:pt x="5431" y="3929"/>
                  </a:lnTo>
                  <a:lnTo>
                    <a:pt x="5584" y="3841"/>
                  </a:lnTo>
                  <a:cubicBezTo>
                    <a:pt x="5575" y="3769"/>
                    <a:pt x="5523" y="3701"/>
                    <a:pt x="5431" y="3643"/>
                  </a:cubicBezTo>
                  <a:close/>
                </a:path>
              </a:pathLst>
            </a:custGeom>
            <a:solidFill>
              <a:srgbClr val="136F5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3" name="Google Shape;1603;g7457111804_0_105"/>
            <p:cNvSpPr/>
            <p:nvPr/>
          </p:nvSpPr>
          <p:spPr>
            <a:xfrm>
              <a:off x="4305375" y="2568400"/>
              <a:ext cx="148500" cy="288700"/>
            </a:xfrm>
            <a:custGeom>
              <a:rect b="b" l="l" r="r" t="t"/>
              <a:pathLst>
                <a:path extrusionOk="0" h="11548" w="5940">
                  <a:moveTo>
                    <a:pt x="684" y="1"/>
                  </a:moveTo>
                  <a:cubicBezTo>
                    <a:pt x="657" y="1"/>
                    <a:pt x="634" y="14"/>
                    <a:pt x="618" y="36"/>
                  </a:cubicBezTo>
                  <a:lnTo>
                    <a:pt x="604" y="28"/>
                  </a:lnTo>
                  <a:lnTo>
                    <a:pt x="1" y="380"/>
                  </a:lnTo>
                  <a:lnTo>
                    <a:pt x="594" y="718"/>
                  </a:lnTo>
                  <a:lnTo>
                    <a:pt x="594" y="7895"/>
                  </a:lnTo>
                  <a:cubicBezTo>
                    <a:pt x="594" y="7998"/>
                    <a:pt x="666" y="8120"/>
                    <a:pt x="751" y="8172"/>
                  </a:cubicBezTo>
                  <a:lnTo>
                    <a:pt x="5280" y="10787"/>
                  </a:lnTo>
                  <a:lnTo>
                    <a:pt x="5280" y="11548"/>
                  </a:lnTo>
                  <a:lnTo>
                    <a:pt x="5939" y="11168"/>
                  </a:lnTo>
                  <a:lnTo>
                    <a:pt x="5939" y="3015"/>
                  </a:lnTo>
                  <a:lnTo>
                    <a:pt x="751" y="22"/>
                  </a:lnTo>
                  <a:cubicBezTo>
                    <a:pt x="727" y="7"/>
                    <a:pt x="704" y="1"/>
                    <a:pt x="684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4" name="Google Shape;1604;g7457111804_0_105"/>
            <p:cNvSpPr/>
            <p:nvPr/>
          </p:nvSpPr>
          <p:spPr>
            <a:xfrm>
              <a:off x="4303650" y="2577925"/>
              <a:ext cx="133725" cy="279175"/>
            </a:xfrm>
            <a:custGeom>
              <a:rect b="b" l="l" r="r" t="t"/>
              <a:pathLst>
                <a:path extrusionOk="0" h="11167" w="5349">
                  <a:moveTo>
                    <a:pt x="89" y="1"/>
                  </a:moveTo>
                  <a:cubicBezTo>
                    <a:pt x="37" y="1"/>
                    <a:pt x="1" y="42"/>
                    <a:pt x="1" y="112"/>
                  </a:cubicBezTo>
                  <a:lnTo>
                    <a:pt x="4" y="7897"/>
                  </a:lnTo>
                  <a:cubicBezTo>
                    <a:pt x="4" y="7996"/>
                    <a:pt x="73" y="8119"/>
                    <a:pt x="161" y="8169"/>
                  </a:cubicBezTo>
                  <a:lnTo>
                    <a:pt x="5349" y="11167"/>
                  </a:lnTo>
                  <a:lnTo>
                    <a:pt x="5346" y="3016"/>
                  </a:lnTo>
                  <a:lnTo>
                    <a:pt x="161" y="23"/>
                  </a:lnTo>
                  <a:cubicBezTo>
                    <a:pt x="135" y="8"/>
                    <a:pt x="111" y="1"/>
                    <a:pt x="89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5" name="Google Shape;1605;g7457111804_0_105"/>
            <p:cNvSpPr/>
            <p:nvPr/>
          </p:nvSpPr>
          <p:spPr>
            <a:xfrm>
              <a:off x="4437275" y="2643750"/>
              <a:ext cx="16600" cy="213350"/>
            </a:xfrm>
            <a:custGeom>
              <a:rect b="b" l="l" r="r" t="t"/>
              <a:pathLst>
                <a:path extrusionOk="0" h="8534" w="664">
                  <a:moveTo>
                    <a:pt x="663" y="1"/>
                  </a:moveTo>
                  <a:lnTo>
                    <a:pt x="1" y="383"/>
                  </a:lnTo>
                  <a:lnTo>
                    <a:pt x="4" y="8534"/>
                  </a:lnTo>
                  <a:lnTo>
                    <a:pt x="663" y="8154"/>
                  </a:lnTo>
                  <a:lnTo>
                    <a:pt x="663" y="1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6" name="Google Shape;1606;g7457111804_0_105"/>
            <p:cNvSpPr/>
            <p:nvPr/>
          </p:nvSpPr>
          <p:spPr>
            <a:xfrm>
              <a:off x="4427725" y="2654600"/>
              <a:ext cx="4200" cy="6125"/>
            </a:xfrm>
            <a:custGeom>
              <a:rect b="b" l="l" r="r" t="t"/>
              <a:pathLst>
                <a:path extrusionOk="0" h="245" w="168">
                  <a:moveTo>
                    <a:pt x="50" y="0"/>
                  </a:moveTo>
                  <a:cubicBezTo>
                    <a:pt x="21" y="0"/>
                    <a:pt x="1" y="28"/>
                    <a:pt x="1" y="76"/>
                  </a:cubicBezTo>
                  <a:cubicBezTo>
                    <a:pt x="1" y="99"/>
                    <a:pt x="7" y="130"/>
                    <a:pt x="21" y="157"/>
                  </a:cubicBezTo>
                  <a:cubicBezTo>
                    <a:pt x="34" y="192"/>
                    <a:pt x="58" y="219"/>
                    <a:pt x="86" y="236"/>
                  </a:cubicBezTo>
                  <a:cubicBezTo>
                    <a:pt x="89" y="236"/>
                    <a:pt x="89" y="239"/>
                    <a:pt x="96" y="239"/>
                  </a:cubicBezTo>
                  <a:cubicBezTo>
                    <a:pt x="104" y="243"/>
                    <a:pt x="112" y="244"/>
                    <a:pt x="119" y="244"/>
                  </a:cubicBezTo>
                  <a:cubicBezTo>
                    <a:pt x="148" y="244"/>
                    <a:pt x="168" y="217"/>
                    <a:pt x="168" y="171"/>
                  </a:cubicBezTo>
                  <a:cubicBezTo>
                    <a:pt x="168" y="151"/>
                    <a:pt x="165" y="130"/>
                    <a:pt x="157" y="110"/>
                  </a:cubicBezTo>
                  <a:cubicBezTo>
                    <a:pt x="147" y="79"/>
                    <a:pt x="130" y="49"/>
                    <a:pt x="106" y="31"/>
                  </a:cubicBezTo>
                  <a:cubicBezTo>
                    <a:pt x="99" y="21"/>
                    <a:pt x="93" y="17"/>
                    <a:pt x="83" y="11"/>
                  </a:cubicBezTo>
                  <a:cubicBezTo>
                    <a:pt x="71" y="4"/>
                    <a:pt x="60" y="0"/>
                    <a:pt x="5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7" name="Google Shape;1607;g7457111804_0_105"/>
            <p:cNvSpPr/>
            <p:nvPr/>
          </p:nvSpPr>
          <p:spPr>
            <a:xfrm>
              <a:off x="4427475" y="2652900"/>
              <a:ext cx="32875" cy="18500"/>
            </a:xfrm>
            <a:custGeom>
              <a:rect b="b" l="l" r="r" t="t"/>
              <a:pathLst>
                <a:path extrusionOk="0" h="740" w="1315">
                  <a:moveTo>
                    <a:pt x="1055" y="0"/>
                  </a:moveTo>
                  <a:lnTo>
                    <a:pt x="1055" y="103"/>
                  </a:lnTo>
                  <a:cubicBezTo>
                    <a:pt x="1267" y="229"/>
                    <a:pt x="1263" y="430"/>
                    <a:pt x="1048" y="553"/>
                  </a:cubicBezTo>
                  <a:cubicBezTo>
                    <a:pt x="941" y="616"/>
                    <a:pt x="799" y="648"/>
                    <a:pt x="657" y="648"/>
                  </a:cubicBezTo>
                  <a:cubicBezTo>
                    <a:pt x="516" y="648"/>
                    <a:pt x="374" y="616"/>
                    <a:pt x="266" y="553"/>
                  </a:cubicBezTo>
                  <a:cubicBezTo>
                    <a:pt x="147" y="488"/>
                    <a:pt x="93" y="396"/>
                    <a:pt x="106" y="307"/>
                  </a:cubicBezTo>
                  <a:cubicBezTo>
                    <a:pt x="106" y="263"/>
                    <a:pt x="130" y="219"/>
                    <a:pt x="167" y="178"/>
                  </a:cubicBezTo>
                  <a:cubicBezTo>
                    <a:pt x="157" y="147"/>
                    <a:pt x="140" y="117"/>
                    <a:pt x="116" y="99"/>
                  </a:cubicBezTo>
                  <a:cubicBezTo>
                    <a:pt x="76" y="137"/>
                    <a:pt x="48" y="181"/>
                    <a:pt x="31" y="225"/>
                  </a:cubicBezTo>
                  <a:cubicBezTo>
                    <a:pt x="0" y="307"/>
                    <a:pt x="3" y="393"/>
                    <a:pt x="52" y="474"/>
                  </a:cubicBezTo>
                  <a:cubicBezTo>
                    <a:pt x="89" y="536"/>
                    <a:pt x="144" y="588"/>
                    <a:pt x="219" y="632"/>
                  </a:cubicBezTo>
                  <a:cubicBezTo>
                    <a:pt x="342" y="703"/>
                    <a:pt x="500" y="739"/>
                    <a:pt x="657" y="739"/>
                  </a:cubicBezTo>
                  <a:cubicBezTo>
                    <a:pt x="814" y="739"/>
                    <a:pt x="971" y="703"/>
                    <a:pt x="1092" y="632"/>
                  </a:cubicBezTo>
                  <a:cubicBezTo>
                    <a:pt x="1188" y="580"/>
                    <a:pt x="1253" y="512"/>
                    <a:pt x="1284" y="430"/>
                  </a:cubicBezTo>
                  <a:cubicBezTo>
                    <a:pt x="1314" y="348"/>
                    <a:pt x="1307" y="260"/>
                    <a:pt x="1263" y="181"/>
                  </a:cubicBezTo>
                  <a:lnTo>
                    <a:pt x="1260" y="181"/>
                  </a:lnTo>
                  <a:cubicBezTo>
                    <a:pt x="1226" y="120"/>
                    <a:pt x="1171" y="65"/>
                    <a:pt x="1096" y="24"/>
                  </a:cubicBezTo>
                  <a:cubicBezTo>
                    <a:pt x="1082" y="14"/>
                    <a:pt x="1068" y="7"/>
                    <a:pt x="105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8" name="Google Shape;1608;g7457111804_0_105"/>
            <p:cNvSpPr/>
            <p:nvPr/>
          </p:nvSpPr>
          <p:spPr>
            <a:xfrm>
              <a:off x="4295825" y="2576450"/>
              <a:ext cx="143525" cy="96350"/>
            </a:xfrm>
            <a:custGeom>
              <a:rect b="b" l="l" r="r" t="t"/>
              <a:pathLst>
                <a:path extrusionOk="0" h="3854" w="5741">
                  <a:moveTo>
                    <a:pt x="166" y="0"/>
                  </a:moveTo>
                  <a:cubicBezTo>
                    <a:pt x="137" y="0"/>
                    <a:pt x="109" y="7"/>
                    <a:pt x="89" y="21"/>
                  </a:cubicBezTo>
                  <a:lnTo>
                    <a:pt x="0" y="68"/>
                  </a:lnTo>
                  <a:lnTo>
                    <a:pt x="5621" y="3854"/>
                  </a:lnTo>
                  <a:lnTo>
                    <a:pt x="5740" y="3785"/>
                  </a:lnTo>
                  <a:lnTo>
                    <a:pt x="246" y="21"/>
                  </a:lnTo>
                  <a:cubicBezTo>
                    <a:pt x="224" y="7"/>
                    <a:pt x="195" y="0"/>
                    <a:pt x="166" y="0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9" name="Google Shape;1609;g7457111804_0_105"/>
            <p:cNvSpPr/>
            <p:nvPr/>
          </p:nvSpPr>
          <p:spPr>
            <a:xfrm>
              <a:off x="4295825" y="2576450"/>
              <a:ext cx="143525" cy="96275"/>
            </a:xfrm>
            <a:custGeom>
              <a:rect b="b" l="l" r="r" t="t"/>
              <a:pathLst>
                <a:path extrusionOk="0" h="3851" w="5741">
                  <a:moveTo>
                    <a:pt x="167" y="0"/>
                  </a:moveTo>
                  <a:cubicBezTo>
                    <a:pt x="137" y="0"/>
                    <a:pt x="109" y="7"/>
                    <a:pt x="89" y="21"/>
                  </a:cubicBezTo>
                  <a:lnTo>
                    <a:pt x="0" y="68"/>
                  </a:lnTo>
                  <a:cubicBezTo>
                    <a:pt x="14" y="62"/>
                    <a:pt x="27" y="58"/>
                    <a:pt x="41" y="58"/>
                  </a:cubicBezTo>
                  <a:cubicBezTo>
                    <a:pt x="65" y="58"/>
                    <a:pt x="89" y="65"/>
                    <a:pt x="112" y="82"/>
                  </a:cubicBezTo>
                  <a:lnTo>
                    <a:pt x="5625" y="3850"/>
                  </a:lnTo>
                  <a:lnTo>
                    <a:pt x="5740" y="3785"/>
                  </a:lnTo>
                  <a:lnTo>
                    <a:pt x="5734" y="3781"/>
                  </a:lnTo>
                  <a:lnTo>
                    <a:pt x="5293" y="3478"/>
                  </a:lnTo>
                  <a:lnTo>
                    <a:pt x="342" y="86"/>
                  </a:lnTo>
                  <a:lnTo>
                    <a:pt x="246" y="21"/>
                  </a:lnTo>
                  <a:cubicBezTo>
                    <a:pt x="225" y="7"/>
                    <a:pt x="194" y="0"/>
                    <a:pt x="167" y="0"/>
                  </a:cubicBezTo>
                  <a:close/>
                </a:path>
              </a:pathLst>
            </a:custGeom>
            <a:solidFill>
              <a:srgbClr val="1FB2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0" name="Google Shape;1610;g7457111804_0_105"/>
            <p:cNvSpPr/>
            <p:nvPr/>
          </p:nvSpPr>
          <p:spPr>
            <a:xfrm>
              <a:off x="4294700" y="2577925"/>
              <a:ext cx="144050" cy="299975"/>
            </a:xfrm>
            <a:custGeom>
              <a:rect b="b" l="l" r="r" t="t"/>
              <a:pathLst>
                <a:path extrusionOk="0" h="11999" w="5762">
                  <a:moveTo>
                    <a:pt x="86" y="1"/>
                  </a:moveTo>
                  <a:cubicBezTo>
                    <a:pt x="35" y="1"/>
                    <a:pt x="1" y="42"/>
                    <a:pt x="1" y="112"/>
                  </a:cubicBezTo>
                  <a:lnTo>
                    <a:pt x="1" y="7897"/>
                  </a:lnTo>
                  <a:cubicBezTo>
                    <a:pt x="1" y="7999"/>
                    <a:pt x="69" y="8122"/>
                    <a:pt x="157" y="8169"/>
                  </a:cubicBezTo>
                  <a:lnTo>
                    <a:pt x="5762" y="11999"/>
                  </a:lnTo>
                  <a:lnTo>
                    <a:pt x="5758" y="3849"/>
                  </a:lnTo>
                  <a:lnTo>
                    <a:pt x="157" y="23"/>
                  </a:lnTo>
                  <a:cubicBezTo>
                    <a:pt x="131" y="8"/>
                    <a:pt x="107" y="1"/>
                    <a:pt x="86" y="1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1" name="Google Shape;1611;g7457111804_0_105"/>
            <p:cNvSpPr/>
            <p:nvPr/>
          </p:nvSpPr>
          <p:spPr>
            <a:xfrm>
              <a:off x="4438650" y="2651525"/>
              <a:ext cx="39275" cy="226475"/>
            </a:xfrm>
            <a:custGeom>
              <a:rect b="b" l="l" r="r" t="t"/>
              <a:pathLst>
                <a:path extrusionOk="0" h="9059" w="1571">
                  <a:moveTo>
                    <a:pt x="1571" y="0"/>
                  </a:moveTo>
                  <a:lnTo>
                    <a:pt x="0" y="905"/>
                  </a:lnTo>
                  <a:lnTo>
                    <a:pt x="0" y="9059"/>
                  </a:lnTo>
                  <a:lnTo>
                    <a:pt x="1571" y="8151"/>
                  </a:lnTo>
                  <a:lnTo>
                    <a:pt x="1571" y="0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2" name="Google Shape;1612;g7457111804_0_105"/>
            <p:cNvSpPr/>
            <p:nvPr/>
          </p:nvSpPr>
          <p:spPr>
            <a:xfrm>
              <a:off x="4438650" y="2651525"/>
              <a:ext cx="39275" cy="226475"/>
            </a:xfrm>
            <a:custGeom>
              <a:rect b="b" l="l" r="r" t="t"/>
              <a:pathLst>
                <a:path extrusionOk="0" h="9059" w="1571">
                  <a:moveTo>
                    <a:pt x="1571" y="0"/>
                  </a:moveTo>
                  <a:lnTo>
                    <a:pt x="854" y="413"/>
                  </a:lnTo>
                  <a:lnTo>
                    <a:pt x="738" y="479"/>
                  </a:lnTo>
                  <a:lnTo>
                    <a:pt x="608" y="553"/>
                  </a:lnTo>
                  <a:lnTo>
                    <a:pt x="379" y="687"/>
                  </a:lnTo>
                  <a:lnTo>
                    <a:pt x="0" y="905"/>
                  </a:lnTo>
                  <a:lnTo>
                    <a:pt x="0" y="9059"/>
                  </a:lnTo>
                  <a:lnTo>
                    <a:pt x="1571" y="8151"/>
                  </a:lnTo>
                  <a:lnTo>
                    <a:pt x="1571" y="0"/>
                  </a:lnTo>
                  <a:close/>
                </a:path>
              </a:pathLst>
            </a:custGeom>
            <a:solidFill>
              <a:srgbClr val="23C7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3" name="Google Shape;1613;g7457111804_0_105"/>
            <p:cNvSpPr/>
            <p:nvPr/>
          </p:nvSpPr>
          <p:spPr>
            <a:xfrm>
              <a:off x="4447275" y="2692550"/>
              <a:ext cx="24150" cy="29900"/>
            </a:xfrm>
            <a:custGeom>
              <a:rect b="b" l="l" r="r" t="t"/>
              <a:pathLst>
                <a:path extrusionOk="0" h="1196" w="966">
                  <a:moveTo>
                    <a:pt x="654" y="1"/>
                  </a:moveTo>
                  <a:cubicBezTo>
                    <a:pt x="584" y="1"/>
                    <a:pt x="511" y="23"/>
                    <a:pt x="437" y="66"/>
                  </a:cubicBezTo>
                  <a:cubicBezTo>
                    <a:pt x="191" y="206"/>
                    <a:pt x="0" y="541"/>
                    <a:pt x="0" y="824"/>
                  </a:cubicBezTo>
                  <a:cubicBezTo>
                    <a:pt x="0" y="913"/>
                    <a:pt x="17" y="988"/>
                    <a:pt x="51" y="1049"/>
                  </a:cubicBezTo>
                  <a:cubicBezTo>
                    <a:pt x="107" y="1146"/>
                    <a:pt x="199" y="1195"/>
                    <a:pt x="306" y="1195"/>
                  </a:cubicBezTo>
                  <a:cubicBezTo>
                    <a:pt x="376" y="1195"/>
                    <a:pt x="452" y="1174"/>
                    <a:pt x="529" y="1131"/>
                  </a:cubicBezTo>
                  <a:cubicBezTo>
                    <a:pt x="775" y="988"/>
                    <a:pt x="966" y="653"/>
                    <a:pt x="966" y="369"/>
                  </a:cubicBezTo>
                  <a:cubicBezTo>
                    <a:pt x="966" y="284"/>
                    <a:pt x="949" y="210"/>
                    <a:pt x="911" y="148"/>
                  </a:cubicBezTo>
                  <a:cubicBezTo>
                    <a:pt x="867" y="66"/>
                    <a:pt x="792" y="15"/>
                    <a:pt x="706" y="5"/>
                  </a:cubicBezTo>
                  <a:cubicBezTo>
                    <a:pt x="689" y="2"/>
                    <a:pt x="672" y="1"/>
                    <a:pt x="65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4" name="Google Shape;1614;g7457111804_0_105"/>
            <p:cNvSpPr/>
            <p:nvPr/>
          </p:nvSpPr>
          <p:spPr>
            <a:xfrm>
              <a:off x="4449475" y="2694800"/>
              <a:ext cx="19650" cy="25350"/>
            </a:xfrm>
            <a:custGeom>
              <a:rect b="b" l="l" r="r" t="t"/>
              <a:pathLst>
                <a:path extrusionOk="0" h="1014" w="786">
                  <a:moveTo>
                    <a:pt x="569" y="0"/>
                  </a:moveTo>
                  <a:cubicBezTo>
                    <a:pt x="517" y="0"/>
                    <a:pt x="457" y="17"/>
                    <a:pt x="393" y="54"/>
                  </a:cubicBezTo>
                  <a:cubicBezTo>
                    <a:pt x="178" y="181"/>
                    <a:pt x="4" y="484"/>
                    <a:pt x="1" y="734"/>
                  </a:cubicBezTo>
                  <a:cubicBezTo>
                    <a:pt x="1" y="911"/>
                    <a:pt x="90" y="1013"/>
                    <a:pt x="218" y="1013"/>
                  </a:cubicBezTo>
                  <a:cubicBezTo>
                    <a:pt x="271" y="1013"/>
                    <a:pt x="331" y="996"/>
                    <a:pt x="393" y="959"/>
                  </a:cubicBezTo>
                  <a:cubicBezTo>
                    <a:pt x="612" y="836"/>
                    <a:pt x="785" y="533"/>
                    <a:pt x="785" y="279"/>
                  </a:cubicBezTo>
                  <a:cubicBezTo>
                    <a:pt x="785" y="103"/>
                    <a:pt x="698" y="0"/>
                    <a:pt x="569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5" name="Google Shape;1615;g7457111804_0_105"/>
            <p:cNvSpPr/>
            <p:nvPr/>
          </p:nvSpPr>
          <p:spPr>
            <a:xfrm>
              <a:off x="4446675" y="2735150"/>
              <a:ext cx="24500" cy="117875"/>
            </a:xfrm>
            <a:custGeom>
              <a:rect b="b" l="l" r="r" t="t"/>
              <a:pathLst>
                <a:path extrusionOk="0" h="4715" w="980">
                  <a:moveTo>
                    <a:pt x="739" y="0"/>
                  </a:moveTo>
                  <a:cubicBezTo>
                    <a:pt x="682" y="0"/>
                    <a:pt x="617" y="19"/>
                    <a:pt x="549" y="58"/>
                  </a:cubicBezTo>
                  <a:lnTo>
                    <a:pt x="431" y="130"/>
                  </a:lnTo>
                  <a:cubicBezTo>
                    <a:pt x="191" y="267"/>
                    <a:pt x="0" y="601"/>
                    <a:pt x="0" y="874"/>
                  </a:cubicBezTo>
                  <a:lnTo>
                    <a:pt x="0" y="4407"/>
                  </a:lnTo>
                  <a:cubicBezTo>
                    <a:pt x="0" y="4602"/>
                    <a:pt x="96" y="4714"/>
                    <a:pt x="237" y="4714"/>
                  </a:cubicBezTo>
                  <a:cubicBezTo>
                    <a:pt x="295" y="4714"/>
                    <a:pt x="361" y="4695"/>
                    <a:pt x="431" y="4656"/>
                  </a:cubicBezTo>
                  <a:lnTo>
                    <a:pt x="549" y="4588"/>
                  </a:lnTo>
                  <a:cubicBezTo>
                    <a:pt x="785" y="4451"/>
                    <a:pt x="979" y="4117"/>
                    <a:pt x="979" y="3840"/>
                  </a:cubicBezTo>
                  <a:lnTo>
                    <a:pt x="979" y="308"/>
                  </a:lnTo>
                  <a:cubicBezTo>
                    <a:pt x="979" y="113"/>
                    <a:pt x="881" y="0"/>
                    <a:pt x="739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6" name="Google Shape;1616;g7457111804_0_105"/>
            <p:cNvSpPr/>
            <p:nvPr/>
          </p:nvSpPr>
          <p:spPr>
            <a:xfrm>
              <a:off x="4436425" y="2650175"/>
              <a:ext cx="41500" cy="23975"/>
            </a:xfrm>
            <a:custGeom>
              <a:rect b="b" l="l" r="r" t="t"/>
              <a:pathLst>
                <a:path extrusionOk="0" h="959" w="1660">
                  <a:moveTo>
                    <a:pt x="1564" y="0"/>
                  </a:moveTo>
                  <a:lnTo>
                    <a:pt x="1" y="901"/>
                  </a:lnTo>
                  <a:lnTo>
                    <a:pt x="89" y="959"/>
                  </a:lnTo>
                  <a:lnTo>
                    <a:pt x="1660" y="54"/>
                  </a:lnTo>
                  <a:lnTo>
                    <a:pt x="1564" y="0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7" name="Google Shape;1617;g7457111804_0_105"/>
            <p:cNvSpPr/>
            <p:nvPr/>
          </p:nvSpPr>
          <p:spPr>
            <a:xfrm>
              <a:off x="4436425" y="2650175"/>
              <a:ext cx="41500" cy="23975"/>
            </a:xfrm>
            <a:custGeom>
              <a:rect b="b" l="l" r="r" t="t"/>
              <a:pathLst>
                <a:path extrusionOk="0" h="959" w="1660">
                  <a:moveTo>
                    <a:pt x="1564" y="0"/>
                  </a:moveTo>
                  <a:lnTo>
                    <a:pt x="936" y="361"/>
                  </a:lnTo>
                  <a:lnTo>
                    <a:pt x="850" y="410"/>
                  </a:lnTo>
                  <a:lnTo>
                    <a:pt x="253" y="754"/>
                  </a:lnTo>
                  <a:lnTo>
                    <a:pt x="120" y="832"/>
                  </a:lnTo>
                  <a:lnTo>
                    <a:pt x="1" y="901"/>
                  </a:lnTo>
                  <a:lnTo>
                    <a:pt x="89" y="959"/>
                  </a:lnTo>
                  <a:lnTo>
                    <a:pt x="1660" y="54"/>
                  </a:lnTo>
                  <a:lnTo>
                    <a:pt x="1564" y="0"/>
                  </a:lnTo>
                  <a:close/>
                </a:path>
              </a:pathLst>
            </a:custGeom>
            <a:solidFill>
              <a:srgbClr val="1FB2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8" name="Google Shape;1618;g7457111804_0_105"/>
            <p:cNvSpPr/>
            <p:nvPr/>
          </p:nvSpPr>
          <p:spPr>
            <a:xfrm>
              <a:off x="4280625" y="2580700"/>
              <a:ext cx="150275" cy="301050"/>
            </a:xfrm>
            <a:custGeom>
              <a:rect b="b" l="l" r="r" t="t"/>
              <a:pathLst>
                <a:path extrusionOk="0" h="12042" w="6011">
                  <a:moveTo>
                    <a:pt x="120" y="1"/>
                  </a:moveTo>
                  <a:lnTo>
                    <a:pt x="0" y="69"/>
                  </a:lnTo>
                  <a:lnTo>
                    <a:pt x="0" y="8219"/>
                  </a:lnTo>
                  <a:lnTo>
                    <a:pt x="5823" y="12025"/>
                  </a:lnTo>
                  <a:cubicBezTo>
                    <a:pt x="5843" y="12036"/>
                    <a:pt x="5869" y="12042"/>
                    <a:pt x="5895" y="12042"/>
                  </a:cubicBezTo>
                  <a:cubicBezTo>
                    <a:pt x="5916" y="12042"/>
                    <a:pt x="5937" y="12037"/>
                    <a:pt x="5953" y="12028"/>
                  </a:cubicBezTo>
                  <a:cubicBezTo>
                    <a:pt x="5983" y="12011"/>
                    <a:pt x="6011" y="11960"/>
                    <a:pt x="6011" y="11916"/>
                  </a:cubicBezTo>
                  <a:lnTo>
                    <a:pt x="6008" y="3922"/>
                  </a:lnTo>
                  <a:cubicBezTo>
                    <a:pt x="6008" y="3878"/>
                    <a:pt x="5977" y="3827"/>
                    <a:pt x="5939" y="3803"/>
                  </a:cubicBezTo>
                  <a:lnTo>
                    <a:pt x="120" y="1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9" name="Google Shape;1619;g7457111804_0_105"/>
            <p:cNvSpPr/>
            <p:nvPr/>
          </p:nvSpPr>
          <p:spPr>
            <a:xfrm>
              <a:off x="4430800" y="2872600"/>
              <a:ext cx="100" cy="6850"/>
            </a:xfrm>
            <a:custGeom>
              <a:rect b="b" l="l" r="r" t="t"/>
              <a:pathLst>
                <a:path extrusionOk="0" h="274" w="4">
                  <a:moveTo>
                    <a:pt x="4" y="1"/>
                  </a:moveTo>
                  <a:lnTo>
                    <a:pt x="4" y="240"/>
                  </a:lnTo>
                  <a:cubicBezTo>
                    <a:pt x="4" y="250"/>
                    <a:pt x="4" y="263"/>
                    <a:pt x="1" y="273"/>
                  </a:cubicBezTo>
                  <a:cubicBezTo>
                    <a:pt x="4" y="263"/>
                    <a:pt x="4" y="250"/>
                    <a:pt x="4" y="240"/>
                  </a:cubicBezTo>
                  <a:lnTo>
                    <a:pt x="4" y="1"/>
                  </a:lnTo>
                  <a:close/>
                </a:path>
              </a:pathLst>
            </a:custGeom>
            <a:solidFill>
              <a:srgbClr val="3E51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0" name="Google Shape;1620;g7457111804_0_105"/>
            <p:cNvSpPr/>
            <p:nvPr/>
          </p:nvSpPr>
          <p:spPr>
            <a:xfrm>
              <a:off x="4430800" y="2678650"/>
              <a:ext cx="100" cy="193975"/>
            </a:xfrm>
            <a:custGeom>
              <a:rect b="b" l="l" r="r" t="t"/>
              <a:pathLst>
                <a:path extrusionOk="0" h="7759" w="4">
                  <a:moveTo>
                    <a:pt x="1" y="1"/>
                  </a:moveTo>
                  <a:lnTo>
                    <a:pt x="1" y="4"/>
                  </a:lnTo>
                  <a:lnTo>
                    <a:pt x="4" y="7759"/>
                  </a:lnTo>
                  <a:lnTo>
                    <a:pt x="4" y="7759"/>
                  </a:lnTo>
                  <a:lnTo>
                    <a:pt x="1" y="4"/>
                  </a:lnTo>
                  <a:close/>
                </a:path>
              </a:pathLst>
            </a:custGeom>
            <a:solidFill>
              <a:srgbClr val="23C7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1" name="Google Shape;1621;g7457111804_0_105"/>
            <p:cNvSpPr/>
            <p:nvPr/>
          </p:nvSpPr>
          <p:spPr>
            <a:xfrm>
              <a:off x="4426200" y="2881300"/>
              <a:ext cx="625" cy="300"/>
            </a:xfrm>
            <a:custGeom>
              <a:rect b="b" l="l" r="r" t="t"/>
              <a:pathLst>
                <a:path extrusionOk="0" h="12" w="25">
                  <a:moveTo>
                    <a:pt x="0" y="1"/>
                  </a:moveTo>
                  <a:cubicBezTo>
                    <a:pt x="1" y="1"/>
                    <a:pt x="3" y="2"/>
                    <a:pt x="4" y="2"/>
                  </a:cubicBezTo>
                  <a:lnTo>
                    <a:pt x="4" y="2"/>
                  </a:lnTo>
                  <a:lnTo>
                    <a:pt x="4" y="1"/>
                  </a:lnTo>
                  <a:close/>
                  <a:moveTo>
                    <a:pt x="4" y="2"/>
                  </a:moveTo>
                  <a:lnTo>
                    <a:pt x="4" y="4"/>
                  </a:lnTo>
                  <a:lnTo>
                    <a:pt x="7" y="4"/>
                  </a:lnTo>
                  <a:cubicBezTo>
                    <a:pt x="8" y="4"/>
                    <a:pt x="9" y="5"/>
                    <a:pt x="10" y="5"/>
                  </a:cubicBezTo>
                  <a:lnTo>
                    <a:pt x="10" y="5"/>
                  </a:lnTo>
                  <a:cubicBezTo>
                    <a:pt x="8" y="4"/>
                    <a:pt x="6" y="3"/>
                    <a:pt x="4" y="2"/>
                  </a:cubicBezTo>
                  <a:close/>
                  <a:moveTo>
                    <a:pt x="10" y="5"/>
                  </a:moveTo>
                  <a:lnTo>
                    <a:pt x="10" y="5"/>
                  </a:lnTo>
                  <a:cubicBezTo>
                    <a:pt x="14" y="7"/>
                    <a:pt x="19" y="9"/>
                    <a:pt x="24" y="11"/>
                  </a:cubicBezTo>
                  <a:cubicBezTo>
                    <a:pt x="18" y="8"/>
                    <a:pt x="15" y="7"/>
                    <a:pt x="10" y="5"/>
                  </a:cubicBezTo>
                  <a:close/>
                </a:path>
              </a:pathLst>
            </a:custGeom>
            <a:solidFill>
              <a:srgbClr val="3E51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2" name="Google Shape;1622;g7457111804_0_105"/>
            <p:cNvSpPr/>
            <p:nvPr/>
          </p:nvSpPr>
          <p:spPr>
            <a:xfrm>
              <a:off x="4426350" y="2677025"/>
              <a:ext cx="4550" cy="204725"/>
            </a:xfrm>
            <a:custGeom>
              <a:rect b="b" l="l" r="r" t="t"/>
              <a:pathLst>
                <a:path extrusionOk="0" h="8189" w="182">
                  <a:moveTo>
                    <a:pt x="158" y="1"/>
                  </a:moveTo>
                  <a:lnTo>
                    <a:pt x="39" y="69"/>
                  </a:lnTo>
                  <a:cubicBezTo>
                    <a:pt x="52" y="93"/>
                    <a:pt x="62" y="114"/>
                    <a:pt x="62" y="138"/>
                  </a:cubicBezTo>
                  <a:lnTo>
                    <a:pt x="62" y="8131"/>
                  </a:lnTo>
                  <a:cubicBezTo>
                    <a:pt x="62" y="8162"/>
                    <a:pt x="45" y="8178"/>
                    <a:pt x="25" y="8178"/>
                  </a:cubicBezTo>
                  <a:lnTo>
                    <a:pt x="21" y="8178"/>
                  </a:lnTo>
                  <a:cubicBezTo>
                    <a:pt x="15" y="8178"/>
                    <a:pt x="7" y="8178"/>
                    <a:pt x="1" y="8175"/>
                  </a:cubicBezTo>
                  <a:lnTo>
                    <a:pt x="1" y="8175"/>
                  </a:lnTo>
                  <a:cubicBezTo>
                    <a:pt x="7" y="8178"/>
                    <a:pt x="11" y="8178"/>
                    <a:pt x="18" y="8182"/>
                  </a:cubicBezTo>
                  <a:cubicBezTo>
                    <a:pt x="31" y="8186"/>
                    <a:pt x="48" y="8189"/>
                    <a:pt x="66" y="8189"/>
                  </a:cubicBezTo>
                  <a:lnTo>
                    <a:pt x="80" y="8189"/>
                  </a:lnTo>
                  <a:cubicBezTo>
                    <a:pt x="97" y="8186"/>
                    <a:pt x="110" y="8182"/>
                    <a:pt x="124" y="8175"/>
                  </a:cubicBezTo>
                  <a:cubicBezTo>
                    <a:pt x="134" y="8168"/>
                    <a:pt x="148" y="8154"/>
                    <a:pt x="158" y="8141"/>
                  </a:cubicBezTo>
                  <a:cubicBezTo>
                    <a:pt x="165" y="8127"/>
                    <a:pt x="171" y="8113"/>
                    <a:pt x="179" y="8096"/>
                  </a:cubicBezTo>
                  <a:cubicBezTo>
                    <a:pt x="182" y="8086"/>
                    <a:pt x="182" y="8073"/>
                    <a:pt x="182" y="8063"/>
                  </a:cubicBezTo>
                  <a:lnTo>
                    <a:pt x="182" y="7824"/>
                  </a:lnTo>
                  <a:lnTo>
                    <a:pt x="179" y="69"/>
                  </a:lnTo>
                  <a:lnTo>
                    <a:pt x="179" y="66"/>
                  </a:lnTo>
                  <a:cubicBezTo>
                    <a:pt x="179" y="45"/>
                    <a:pt x="171" y="25"/>
                    <a:pt x="158" y="1"/>
                  </a:cubicBezTo>
                  <a:close/>
                </a:path>
              </a:pathLst>
            </a:custGeom>
            <a:solidFill>
              <a:srgbClr val="23C7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3" name="Google Shape;1623;g7457111804_0_105"/>
            <p:cNvSpPr/>
            <p:nvPr/>
          </p:nvSpPr>
          <p:spPr>
            <a:xfrm>
              <a:off x="4426200" y="2881300"/>
              <a:ext cx="175" cy="100"/>
            </a:xfrm>
            <a:custGeom>
              <a:rect b="b" l="l" r="r" t="t"/>
              <a:pathLst>
                <a:path extrusionOk="0" h="4" w="7">
                  <a:moveTo>
                    <a:pt x="0" y="1"/>
                  </a:moveTo>
                  <a:cubicBezTo>
                    <a:pt x="2" y="1"/>
                    <a:pt x="3" y="1"/>
                    <a:pt x="4" y="2"/>
                  </a:cubicBezTo>
                  <a:lnTo>
                    <a:pt x="4" y="2"/>
                  </a:lnTo>
                  <a:lnTo>
                    <a:pt x="4" y="1"/>
                  </a:lnTo>
                  <a:close/>
                  <a:moveTo>
                    <a:pt x="4" y="2"/>
                  </a:moveTo>
                  <a:lnTo>
                    <a:pt x="4" y="4"/>
                  </a:lnTo>
                  <a:lnTo>
                    <a:pt x="7" y="4"/>
                  </a:lnTo>
                  <a:cubicBezTo>
                    <a:pt x="5" y="4"/>
                    <a:pt x="4" y="3"/>
                    <a:pt x="4" y="2"/>
                  </a:cubicBezTo>
                  <a:close/>
                </a:path>
              </a:pathLst>
            </a:custGeom>
            <a:solidFill>
              <a:srgbClr val="222D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4" name="Google Shape;1624;g7457111804_0_105"/>
            <p:cNvSpPr/>
            <p:nvPr/>
          </p:nvSpPr>
          <p:spPr>
            <a:xfrm>
              <a:off x="4283025" y="2583950"/>
              <a:ext cx="144900" cy="297550"/>
            </a:xfrm>
            <a:custGeom>
              <a:rect b="b" l="l" r="r" t="t"/>
              <a:pathLst>
                <a:path extrusionOk="0" h="11902" w="5796">
                  <a:moveTo>
                    <a:pt x="0" y="0"/>
                  </a:moveTo>
                  <a:lnTo>
                    <a:pt x="0" y="597"/>
                  </a:lnTo>
                  <a:cubicBezTo>
                    <a:pt x="44" y="591"/>
                    <a:pt x="89" y="591"/>
                    <a:pt x="130" y="591"/>
                  </a:cubicBezTo>
                  <a:cubicBezTo>
                    <a:pt x="317" y="591"/>
                    <a:pt x="492" y="628"/>
                    <a:pt x="618" y="700"/>
                  </a:cubicBezTo>
                  <a:cubicBezTo>
                    <a:pt x="690" y="741"/>
                    <a:pt x="744" y="792"/>
                    <a:pt x="775" y="850"/>
                  </a:cubicBezTo>
                  <a:cubicBezTo>
                    <a:pt x="802" y="895"/>
                    <a:pt x="816" y="945"/>
                    <a:pt x="816" y="1000"/>
                  </a:cubicBezTo>
                  <a:lnTo>
                    <a:pt x="816" y="1007"/>
                  </a:lnTo>
                  <a:lnTo>
                    <a:pt x="686" y="936"/>
                  </a:lnTo>
                  <a:cubicBezTo>
                    <a:pt x="662" y="874"/>
                    <a:pt x="608" y="830"/>
                    <a:pt x="560" y="802"/>
                  </a:cubicBezTo>
                  <a:cubicBezTo>
                    <a:pt x="451" y="737"/>
                    <a:pt x="297" y="707"/>
                    <a:pt x="133" y="707"/>
                  </a:cubicBezTo>
                  <a:cubicBezTo>
                    <a:pt x="89" y="707"/>
                    <a:pt x="44" y="710"/>
                    <a:pt x="0" y="714"/>
                  </a:cubicBezTo>
                  <a:lnTo>
                    <a:pt x="0" y="956"/>
                  </a:lnTo>
                  <a:lnTo>
                    <a:pt x="362" y="745"/>
                  </a:lnTo>
                  <a:lnTo>
                    <a:pt x="5454" y="3878"/>
                  </a:lnTo>
                  <a:cubicBezTo>
                    <a:pt x="5491" y="3898"/>
                    <a:pt x="5523" y="3943"/>
                    <a:pt x="5536" y="3987"/>
                  </a:cubicBezTo>
                  <a:cubicBezTo>
                    <a:pt x="5539" y="4001"/>
                    <a:pt x="5543" y="4014"/>
                    <a:pt x="5543" y="4028"/>
                  </a:cubicBezTo>
                  <a:lnTo>
                    <a:pt x="5543" y="11775"/>
                  </a:lnTo>
                  <a:lnTo>
                    <a:pt x="5727" y="11895"/>
                  </a:lnTo>
                  <a:cubicBezTo>
                    <a:pt x="5731" y="11895"/>
                    <a:pt x="5731" y="11898"/>
                    <a:pt x="5734" y="11898"/>
                  </a:cubicBezTo>
                  <a:cubicBezTo>
                    <a:pt x="5740" y="11901"/>
                    <a:pt x="5748" y="11901"/>
                    <a:pt x="5754" y="11901"/>
                  </a:cubicBezTo>
                  <a:lnTo>
                    <a:pt x="5758" y="11901"/>
                  </a:lnTo>
                  <a:cubicBezTo>
                    <a:pt x="5778" y="11901"/>
                    <a:pt x="5795" y="11885"/>
                    <a:pt x="5795" y="11854"/>
                  </a:cubicBezTo>
                  <a:lnTo>
                    <a:pt x="5795" y="3861"/>
                  </a:lnTo>
                  <a:cubicBezTo>
                    <a:pt x="5795" y="3837"/>
                    <a:pt x="5785" y="3816"/>
                    <a:pt x="5772" y="3792"/>
                  </a:cubicBezTo>
                  <a:cubicBezTo>
                    <a:pt x="5761" y="3771"/>
                    <a:pt x="5744" y="3751"/>
                    <a:pt x="5723" y="374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136F5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5" name="Google Shape;1625;g7457111804_0_105"/>
            <p:cNvSpPr/>
            <p:nvPr/>
          </p:nvSpPr>
          <p:spPr>
            <a:xfrm>
              <a:off x="4426200" y="2881300"/>
              <a:ext cx="175" cy="100"/>
            </a:xfrm>
            <a:custGeom>
              <a:rect b="b" l="l" r="r" t="t"/>
              <a:pathLst>
                <a:path extrusionOk="0" h="4" w="7">
                  <a:moveTo>
                    <a:pt x="4" y="4"/>
                  </a:moveTo>
                  <a:lnTo>
                    <a:pt x="7" y="4"/>
                  </a:lnTo>
                  <a:lnTo>
                    <a:pt x="7" y="4"/>
                  </a:lnTo>
                  <a:lnTo>
                    <a:pt x="4" y="4"/>
                  </a:lnTo>
                  <a:close/>
                  <a:moveTo>
                    <a:pt x="4" y="1"/>
                  </a:moveTo>
                  <a:lnTo>
                    <a:pt x="4" y="1"/>
                  </a:lnTo>
                  <a:lnTo>
                    <a:pt x="4" y="1"/>
                  </a:lnTo>
                  <a:close/>
                  <a:moveTo>
                    <a:pt x="0" y="1"/>
                  </a:moveTo>
                  <a:lnTo>
                    <a:pt x="4" y="1"/>
                  </a:lnTo>
                  <a:lnTo>
                    <a:pt x="0" y="1"/>
                  </a:lnTo>
                  <a:close/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1F282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6" name="Google Shape;1626;g7457111804_0_105"/>
            <p:cNvSpPr/>
            <p:nvPr/>
          </p:nvSpPr>
          <p:spPr>
            <a:xfrm>
              <a:off x="4426350" y="2678725"/>
              <a:ext cx="1575" cy="202775"/>
            </a:xfrm>
            <a:custGeom>
              <a:rect b="b" l="l" r="r" t="t"/>
              <a:pathLst>
                <a:path extrusionOk="0" h="8111" w="63">
                  <a:moveTo>
                    <a:pt x="25" y="8110"/>
                  </a:moveTo>
                  <a:lnTo>
                    <a:pt x="25" y="8110"/>
                  </a:lnTo>
                  <a:lnTo>
                    <a:pt x="25" y="8110"/>
                  </a:lnTo>
                  <a:lnTo>
                    <a:pt x="25" y="8110"/>
                  </a:lnTo>
                  <a:close/>
                  <a:moveTo>
                    <a:pt x="1" y="8107"/>
                  </a:moveTo>
                  <a:lnTo>
                    <a:pt x="1" y="8107"/>
                  </a:lnTo>
                  <a:cubicBezTo>
                    <a:pt x="7" y="8110"/>
                    <a:pt x="15" y="8110"/>
                    <a:pt x="21" y="8110"/>
                  </a:cubicBezTo>
                  <a:cubicBezTo>
                    <a:pt x="15" y="8110"/>
                    <a:pt x="7" y="8110"/>
                    <a:pt x="1" y="8107"/>
                  </a:cubicBezTo>
                  <a:close/>
                  <a:moveTo>
                    <a:pt x="62" y="70"/>
                  </a:moveTo>
                  <a:lnTo>
                    <a:pt x="62" y="70"/>
                  </a:lnTo>
                  <a:lnTo>
                    <a:pt x="62" y="8063"/>
                  </a:lnTo>
                  <a:lnTo>
                    <a:pt x="62" y="8063"/>
                  </a:lnTo>
                  <a:lnTo>
                    <a:pt x="62" y="70"/>
                  </a:lnTo>
                  <a:close/>
                  <a:moveTo>
                    <a:pt x="39" y="1"/>
                  </a:moveTo>
                  <a:lnTo>
                    <a:pt x="39" y="1"/>
                  </a:lnTo>
                  <a:cubicBezTo>
                    <a:pt x="52" y="25"/>
                    <a:pt x="62" y="46"/>
                    <a:pt x="62" y="70"/>
                  </a:cubicBezTo>
                  <a:cubicBezTo>
                    <a:pt x="62" y="46"/>
                    <a:pt x="52" y="25"/>
                    <a:pt x="39" y="1"/>
                  </a:cubicBezTo>
                  <a:close/>
                </a:path>
              </a:pathLst>
            </a:custGeom>
            <a:solidFill>
              <a:srgbClr val="11635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7" name="Google Shape;1627;g7457111804_0_105"/>
            <p:cNvSpPr/>
            <p:nvPr/>
          </p:nvSpPr>
          <p:spPr>
            <a:xfrm>
              <a:off x="4280625" y="2580700"/>
              <a:ext cx="14100" cy="7200"/>
            </a:xfrm>
            <a:custGeom>
              <a:rect b="b" l="l" r="r" t="t"/>
              <a:pathLst>
                <a:path extrusionOk="0" h="288" w="564">
                  <a:moveTo>
                    <a:pt x="120" y="1"/>
                  </a:moveTo>
                  <a:lnTo>
                    <a:pt x="0" y="69"/>
                  </a:lnTo>
                  <a:lnTo>
                    <a:pt x="120" y="1"/>
                  </a:lnTo>
                  <a:lnTo>
                    <a:pt x="564" y="287"/>
                  </a:lnTo>
                  <a:lnTo>
                    <a:pt x="564" y="287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8" name="Google Shape;1628;g7457111804_0_105"/>
            <p:cNvSpPr/>
            <p:nvPr/>
          </p:nvSpPr>
          <p:spPr>
            <a:xfrm>
              <a:off x="4429075" y="2675775"/>
              <a:ext cx="625" cy="525"/>
            </a:xfrm>
            <a:custGeom>
              <a:rect b="b" l="l" r="r" t="t"/>
              <a:pathLst>
                <a:path extrusionOk="0" h="21" w="25">
                  <a:moveTo>
                    <a:pt x="1" y="0"/>
                  </a:moveTo>
                  <a:cubicBezTo>
                    <a:pt x="12" y="7"/>
                    <a:pt x="18" y="10"/>
                    <a:pt x="25" y="21"/>
                  </a:cubicBezTo>
                  <a:cubicBezTo>
                    <a:pt x="18" y="10"/>
                    <a:pt x="12" y="3"/>
                    <a:pt x="1" y="0"/>
                  </a:cubicBezTo>
                  <a:close/>
                </a:path>
              </a:pathLst>
            </a:custGeom>
            <a:solidFill>
              <a:srgbClr val="1FB2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9" name="Google Shape;1629;g7457111804_0_105"/>
            <p:cNvSpPr/>
            <p:nvPr/>
          </p:nvSpPr>
          <p:spPr>
            <a:xfrm>
              <a:off x="4280625" y="2580700"/>
              <a:ext cx="149700" cy="98050"/>
            </a:xfrm>
            <a:custGeom>
              <a:rect b="b" l="l" r="r" t="t"/>
              <a:pathLst>
                <a:path extrusionOk="0" h="3922" w="5988">
                  <a:moveTo>
                    <a:pt x="120" y="1"/>
                  </a:moveTo>
                  <a:lnTo>
                    <a:pt x="0" y="69"/>
                  </a:lnTo>
                  <a:lnTo>
                    <a:pt x="96" y="124"/>
                  </a:lnTo>
                  <a:lnTo>
                    <a:pt x="96" y="130"/>
                  </a:lnTo>
                  <a:lnTo>
                    <a:pt x="5819" y="3871"/>
                  </a:lnTo>
                  <a:cubicBezTo>
                    <a:pt x="5840" y="3881"/>
                    <a:pt x="5857" y="3901"/>
                    <a:pt x="5868" y="3922"/>
                  </a:cubicBezTo>
                  <a:lnTo>
                    <a:pt x="5987" y="3854"/>
                  </a:lnTo>
                  <a:cubicBezTo>
                    <a:pt x="5980" y="3844"/>
                    <a:pt x="5973" y="3833"/>
                    <a:pt x="5963" y="3824"/>
                  </a:cubicBezTo>
                  <a:cubicBezTo>
                    <a:pt x="5956" y="3813"/>
                    <a:pt x="5950" y="3810"/>
                    <a:pt x="5939" y="3803"/>
                  </a:cubicBezTo>
                  <a:lnTo>
                    <a:pt x="564" y="287"/>
                  </a:lnTo>
                  <a:lnTo>
                    <a:pt x="120" y="1"/>
                  </a:lnTo>
                  <a:close/>
                </a:path>
              </a:pathLst>
            </a:custGeom>
            <a:solidFill>
              <a:srgbClr val="1FB2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0" name="Google Shape;1630;g7457111804_0_105"/>
            <p:cNvSpPr/>
            <p:nvPr/>
          </p:nvSpPr>
          <p:spPr>
            <a:xfrm>
              <a:off x="4243750" y="2583775"/>
              <a:ext cx="39300" cy="226475"/>
            </a:xfrm>
            <a:custGeom>
              <a:rect b="b" l="l" r="r" t="t"/>
              <a:pathLst>
                <a:path extrusionOk="0" h="9059" w="1572">
                  <a:moveTo>
                    <a:pt x="1571" y="1"/>
                  </a:moveTo>
                  <a:lnTo>
                    <a:pt x="18" y="895"/>
                  </a:lnTo>
                  <a:lnTo>
                    <a:pt x="1" y="9058"/>
                  </a:lnTo>
                  <a:lnTo>
                    <a:pt x="1" y="9058"/>
                  </a:lnTo>
                  <a:lnTo>
                    <a:pt x="1571" y="8151"/>
                  </a:lnTo>
                  <a:lnTo>
                    <a:pt x="1571" y="1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1" name="Google Shape;1631;g7457111804_0_105"/>
            <p:cNvSpPr/>
            <p:nvPr/>
          </p:nvSpPr>
          <p:spPr>
            <a:xfrm>
              <a:off x="4246925" y="2583775"/>
              <a:ext cx="36125" cy="28350"/>
            </a:xfrm>
            <a:custGeom>
              <a:rect b="b" l="l" r="r" t="t"/>
              <a:pathLst>
                <a:path extrusionOk="0" h="1134" w="1445">
                  <a:moveTo>
                    <a:pt x="1444" y="1"/>
                  </a:moveTo>
                  <a:lnTo>
                    <a:pt x="1438" y="4"/>
                  </a:lnTo>
                  <a:lnTo>
                    <a:pt x="1348" y="56"/>
                  </a:lnTo>
                  <a:lnTo>
                    <a:pt x="0" y="834"/>
                  </a:lnTo>
                  <a:lnTo>
                    <a:pt x="557" y="1134"/>
                  </a:lnTo>
                  <a:cubicBezTo>
                    <a:pt x="584" y="998"/>
                    <a:pt x="700" y="864"/>
                    <a:pt x="888" y="765"/>
                  </a:cubicBezTo>
                  <a:cubicBezTo>
                    <a:pt x="1055" y="676"/>
                    <a:pt x="1253" y="622"/>
                    <a:pt x="1444" y="604"/>
                  </a:cubicBezTo>
                  <a:lnTo>
                    <a:pt x="1444" y="1"/>
                  </a:lnTo>
                  <a:close/>
                </a:path>
              </a:pathLst>
            </a:custGeom>
            <a:solidFill>
              <a:srgbClr val="0C42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2" name="Google Shape;1632;g7457111804_0_105"/>
            <p:cNvSpPr/>
            <p:nvPr/>
          </p:nvSpPr>
          <p:spPr>
            <a:xfrm>
              <a:off x="4263550" y="2601775"/>
              <a:ext cx="19500" cy="18975"/>
            </a:xfrm>
            <a:custGeom>
              <a:rect b="b" l="l" r="r" t="t"/>
              <a:pathLst>
                <a:path extrusionOk="0" h="759" w="780">
                  <a:moveTo>
                    <a:pt x="779" y="1"/>
                  </a:moveTo>
                  <a:cubicBezTo>
                    <a:pt x="605" y="18"/>
                    <a:pt x="428" y="69"/>
                    <a:pt x="281" y="147"/>
                  </a:cubicBezTo>
                  <a:cubicBezTo>
                    <a:pt x="107" y="240"/>
                    <a:pt x="4" y="359"/>
                    <a:pt x="1" y="472"/>
                  </a:cubicBezTo>
                  <a:lnTo>
                    <a:pt x="1" y="475"/>
                  </a:lnTo>
                  <a:lnTo>
                    <a:pt x="523" y="758"/>
                  </a:lnTo>
                  <a:lnTo>
                    <a:pt x="650" y="758"/>
                  </a:lnTo>
                  <a:lnTo>
                    <a:pt x="650" y="314"/>
                  </a:lnTo>
                  <a:lnTo>
                    <a:pt x="779" y="243"/>
                  </a:lnTo>
                  <a:lnTo>
                    <a:pt x="779" y="1"/>
                  </a:lnTo>
                  <a:close/>
                </a:path>
              </a:pathLst>
            </a:custGeom>
            <a:solidFill>
              <a:srgbClr val="0C42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3" name="Google Shape;1633;g7457111804_0_105"/>
            <p:cNvSpPr/>
            <p:nvPr/>
          </p:nvSpPr>
          <p:spPr>
            <a:xfrm>
              <a:off x="4279775" y="2602550"/>
              <a:ext cx="141850" cy="289700"/>
            </a:xfrm>
            <a:custGeom>
              <a:rect b="b" l="l" r="r" t="t"/>
              <a:pathLst>
                <a:path extrusionOk="0" h="11588" w="5674">
                  <a:moveTo>
                    <a:pt x="492" y="1"/>
                  </a:moveTo>
                  <a:lnTo>
                    <a:pt x="1" y="283"/>
                  </a:lnTo>
                  <a:lnTo>
                    <a:pt x="1" y="8434"/>
                  </a:lnTo>
                  <a:lnTo>
                    <a:pt x="5096" y="11567"/>
                  </a:lnTo>
                  <a:cubicBezTo>
                    <a:pt x="5120" y="11581"/>
                    <a:pt x="5152" y="11588"/>
                    <a:pt x="5183" y="11588"/>
                  </a:cubicBezTo>
                  <a:cubicBezTo>
                    <a:pt x="5215" y="11588"/>
                    <a:pt x="5246" y="11581"/>
                    <a:pt x="5270" y="11567"/>
                  </a:cubicBezTo>
                  <a:lnTo>
                    <a:pt x="5587" y="11387"/>
                  </a:lnTo>
                  <a:cubicBezTo>
                    <a:pt x="5635" y="11359"/>
                    <a:pt x="5673" y="11291"/>
                    <a:pt x="5673" y="11236"/>
                  </a:cubicBezTo>
                  <a:lnTo>
                    <a:pt x="5669" y="3284"/>
                  </a:lnTo>
                  <a:cubicBezTo>
                    <a:pt x="5669" y="3229"/>
                    <a:pt x="5632" y="3161"/>
                    <a:pt x="5584" y="3134"/>
                  </a:cubicBezTo>
                  <a:lnTo>
                    <a:pt x="492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4" name="Google Shape;1634;g7457111804_0_105"/>
            <p:cNvSpPr/>
            <p:nvPr/>
          </p:nvSpPr>
          <p:spPr>
            <a:xfrm>
              <a:off x="4279775" y="2609625"/>
              <a:ext cx="129625" cy="282425"/>
            </a:xfrm>
            <a:custGeom>
              <a:rect b="b" l="l" r="r" t="t"/>
              <a:pathLst>
                <a:path extrusionOk="0" h="11297" w="5185">
                  <a:moveTo>
                    <a:pt x="1" y="0"/>
                  </a:moveTo>
                  <a:lnTo>
                    <a:pt x="1" y="8151"/>
                  </a:lnTo>
                  <a:lnTo>
                    <a:pt x="5096" y="11284"/>
                  </a:lnTo>
                  <a:cubicBezTo>
                    <a:pt x="5110" y="11292"/>
                    <a:pt x="5124" y="11296"/>
                    <a:pt x="5136" y="11296"/>
                  </a:cubicBezTo>
                  <a:cubicBezTo>
                    <a:pt x="5165" y="11296"/>
                    <a:pt x="5185" y="11275"/>
                    <a:pt x="5185" y="11236"/>
                  </a:cubicBezTo>
                  <a:lnTo>
                    <a:pt x="5182" y="3284"/>
                  </a:lnTo>
                  <a:cubicBezTo>
                    <a:pt x="5182" y="3229"/>
                    <a:pt x="5144" y="3161"/>
                    <a:pt x="5096" y="3134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5" name="Google Shape;1635;g7457111804_0_105"/>
            <p:cNvSpPr/>
            <p:nvPr/>
          </p:nvSpPr>
          <p:spPr>
            <a:xfrm>
              <a:off x="4284975" y="2619300"/>
              <a:ext cx="4200" cy="6175"/>
            </a:xfrm>
            <a:custGeom>
              <a:rect b="b" l="l" r="r" t="t"/>
              <a:pathLst>
                <a:path extrusionOk="0" h="247" w="168">
                  <a:moveTo>
                    <a:pt x="49" y="1"/>
                  </a:moveTo>
                  <a:cubicBezTo>
                    <a:pt x="21" y="1"/>
                    <a:pt x="1" y="30"/>
                    <a:pt x="1" y="75"/>
                  </a:cubicBezTo>
                  <a:cubicBezTo>
                    <a:pt x="1" y="102"/>
                    <a:pt x="7" y="133"/>
                    <a:pt x="21" y="160"/>
                  </a:cubicBezTo>
                  <a:cubicBezTo>
                    <a:pt x="34" y="191"/>
                    <a:pt x="59" y="221"/>
                    <a:pt x="86" y="235"/>
                  </a:cubicBezTo>
                  <a:cubicBezTo>
                    <a:pt x="89" y="238"/>
                    <a:pt x="92" y="242"/>
                    <a:pt x="96" y="242"/>
                  </a:cubicBezTo>
                  <a:cubicBezTo>
                    <a:pt x="104" y="245"/>
                    <a:pt x="112" y="247"/>
                    <a:pt x="119" y="247"/>
                  </a:cubicBezTo>
                  <a:cubicBezTo>
                    <a:pt x="148" y="247"/>
                    <a:pt x="168" y="220"/>
                    <a:pt x="168" y="174"/>
                  </a:cubicBezTo>
                  <a:cubicBezTo>
                    <a:pt x="168" y="153"/>
                    <a:pt x="165" y="133"/>
                    <a:pt x="157" y="112"/>
                  </a:cubicBezTo>
                  <a:cubicBezTo>
                    <a:pt x="147" y="81"/>
                    <a:pt x="130" y="51"/>
                    <a:pt x="106" y="34"/>
                  </a:cubicBezTo>
                  <a:cubicBezTo>
                    <a:pt x="100" y="23"/>
                    <a:pt x="92" y="16"/>
                    <a:pt x="83" y="13"/>
                  </a:cubicBezTo>
                  <a:cubicBezTo>
                    <a:pt x="71" y="5"/>
                    <a:pt x="59" y="1"/>
                    <a:pt x="4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6" name="Google Shape;1636;g7457111804_0_105"/>
            <p:cNvSpPr/>
            <p:nvPr/>
          </p:nvSpPr>
          <p:spPr>
            <a:xfrm>
              <a:off x="4407775" y="2682500"/>
              <a:ext cx="13925" cy="209775"/>
            </a:xfrm>
            <a:custGeom>
              <a:rect b="b" l="l" r="r" t="t"/>
              <a:pathLst>
                <a:path extrusionOk="0" h="8391" w="557">
                  <a:moveTo>
                    <a:pt x="525" y="1"/>
                  </a:moveTo>
                  <a:lnTo>
                    <a:pt x="34" y="284"/>
                  </a:lnTo>
                  <a:cubicBezTo>
                    <a:pt x="51" y="311"/>
                    <a:pt x="62" y="341"/>
                    <a:pt x="62" y="369"/>
                  </a:cubicBezTo>
                  <a:lnTo>
                    <a:pt x="65" y="8321"/>
                  </a:lnTo>
                  <a:cubicBezTo>
                    <a:pt x="62" y="8361"/>
                    <a:pt x="45" y="8382"/>
                    <a:pt x="17" y="8382"/>
                  </a:cubicBezTo>
                  <a:cubicBezTo>
                    <a:pt x="12" y="8382"/>
                    <a:pt x="6" y="8381"/>
                    <a:pt x="0" y="8379"/>
                  </a:cubicBezTo>
                  <a:lnTo>
                    <a:pt x="0" y="8379"/>
                  </a:lnTo>
                  <a:cubicBezTo>
                    <a:pt x="20" y="8387"/>
                    <a:pt x="42" y="8390"/>
                    <a:pt x="64" y="8390"/>
                  </a:cubicBezTo>
                  <a:cubicBezTo>
                    <a:pt x="95" y="8390"/>
                    <a:pt x="126" y="8383"/>
                    <a:pt x="150" y="8369"/>
                  </a:cubicBezTo>
                  <a:lnTo>
                    <a:pt x="467" y="8189"/>
                  </a:lnTo>
                  <a:cubicBezTo>
                    <a:pt x="515" y="8161"/>
                    <a:pt x="553" y="8093"/>
                    <a:pt x="556" y="8038"/>
                  </a:cubicBezTo>
                  <a:lnTo>
                    <a:pt x="553" y="86"/>
                  </a:lnTo>
                  <a:cubicBezTo>
                    <a:pt x="553" y="59"/>
                    <a:pt x="542" y="28"/>
                    <a:pt x="525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7" name="Google Shape;1637;g7457111804_0_105"/>
            <p:cNvSpPr/>
            <p:nvPr/>
          </p:nvSpPr>
          <p:spPr>
            <a:xfrm>
              <a:off x="4260650" y="2598700"/>
              <a:ext cx="42775" cy="25000"/>
            </a:xfrm>
            <a:custGeom>
              <a:rect b="b" l="l" r="r" t="t"/>
              <a:pathLst>
                <a:path extrusionOk="0" h="1000" w="1711">
                  <a:moveTo>
                    <a:pt x="1031" y="0"/>
                  </a:moveTo>
                  <a:cubicBezTo>
                    <a:pt x="798" y="0"/>
                    <a:pt x="545" y="58"/>
                    <a:pt x="339" y="168"/>
                  </a:cubicBezTo>
                  <a:cubicBezTo>
                    <a:pt x="127" y="281"/>
                    <a:pt x="4" y="437"/>
                    <a:pt x="1" y="591"/>
                  </a:cubicBezTo>
                  <a:cubicBezTo>
                    <a:pt x="1" y="711"/>
                    <a:pt x="69" y="817"/>
                    <a:pt x="196" y="888"/>
                  </a:cubicBezTo>
                  <a:cubicBezTo>
                    <a:pt x="325" y="963"/>
                    <a:pt x="497" y="1000"/>
                    <a:pt x="681" y="1000"/>
                  </a:cubicBezTo>
                  <a:cubicBezTo>
                    <a:pt x="806" y="1000"/>
                    <a:pt x="938" y="983"/>
                    <a:pt x="1065" y="949"/>
                  </a:cubicBezTo>
                  <a:cubicBezTo>
                    <a:pt x="1048" y="912"/>
                    <a:pt x="1028" y="861"/>
                    <a:pt x="1021" y="840"/>
                  </a:cubicBezTo>
                  <a:cubicBezTo>
                    <a:pt x="907" y="868"/>
                    <a:pt x="790" y="882"/>
                    <a:pt x="678" y="882"/>
                  </a:cubicBezTo>
                  <a:cubicBezTo>
                    <a:pt x="516" y="882"/>
                    <a:pt x="366" y="852"/>
                    <a:pt x="257" y="790"/>
                  </a:cubicBezTo>
                  <a:cubicBezTo>
                    <a:pt x="216" y="765"/>
                    <a:pt x="168" y="731"/>
                    <a:pt x="141" y="683"/>
                  </a:cubicBezTo>
                  <a:cubicBezTo>
                    <a:pt x="127" y="656"/>
                    <a:pt x="117" y="626"/>
                    <a:pt x="117" y="595"/>
                  </a:cubicBezTo>
                  <a:cubicBezTo>
                    <a:pt x="120" y="482"/>
                    <a:pt x="223" y="363"/>
                    <a:pt x="397" y="270"/>
                  </a:cubicBezTo>
                  <a:cubicBezTo>
                    <a:pt x="584" y="170"/>
                    <a:pt x="818" y="118"/>
                    <a:pt x="1031" y="118"/>
                  </a:cubicBezTo>
                  <a:cubicBezTo>
                    <a:pt x="1194" y="118"/>
                    <a:pt x="1345" y="149"/>
                    <a:pt x="1455" y="212"/>
                  </a:cubicBezTo>
                  <a:cubicBezTo>
                    <a:pt x="1503" y="240"/>
                    <a:pt x="1557" y="284"/>
                    <a:pt x="1581" y="346"/>
                  </a:cubicBezTo>
                  <a:lnTo>
                    <a:pt x="1711" y="417"/>
                  </a:lnTo>
                  <a:lnTo>
                    <a:pt x="1711" y="410"/>
                  </a:lnTo>
                  <a:cubicBezTo>
                    <a:pt x="1711" y="355"/>
                    <a:pt x="1697" y="305"/>
                    <a:pt x="1670" y="260"/>
                  </a:cubicBezTo>
                  <a:cubicBezTo>
                    <a:pt x="1639" y="202"/>
                    <a:pt x="1585" y="151"/>
                    <a:pt x="1513" y="110"/>
                  </a:cubicBezTo>
                  <a:cubicBezTo>
                    <a:pt x="1386" y="36"/>
                    <a:pt x="1215" y="0"/>
                    <a:pt x="103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8" name="Google Shape;1638;g7457111804_0_105"/>
            <p:cNvSpPr/>
            <p:nvPr/>
          </p:nvSpPr>
          <p:spPr>
            <a:xfrm>
              <a:off x="4241550" y="2603225"/>
              <a:ext cx="164450" cy="292950"/>
            </a:xfrm>
            <a:custGeom>
              <a:rect b="b" l="l" r="r" t="t"/>
              <a:pathLst>
                <a:path extrusionOk="0" h="11718" w="6578">
                  <a:moveTo>
                    <a:pt x="120" y="1"/>
                  </a:moveTo>
                  <a:lnTo>
                    <a:pt x="0" y="69"/>
                  </a:lnTo>
                  <a:lnTo>
                    <a:pt x="0" y="8219"/>
                  </a:lnTo>
                  <a:lnTo>
                    <a:pt x="6390" y="11697"/>
                  </a:lnTo>
                  <a:cubicBezTo>
                    <a:pt x="6410" y="11710"/>
                    <a:pt x="6438" y="11717"/>
                    <a:pt x="6463" y="11717"/>
                  </a:cubicBezTo>
                  <a:cubicBezTo>
                    <a:pt x="6483" y="11717"/>
                    <a:pt x="6502" y="11713"/>
                    <a:pt x="6516" y="11704"/>
                  </a:cubicBezTo>
                  <a:cubicBezTo>
                    <a:pt x="6550" y="11683"/>
                    <a:pt x="6577" y="11632"/>
                    <a:pt x="6577" y="11591"/>
                  </a:cubicBezTo>
                  <a:lnTo>
                    <a:pt x="6574" y="3598"/>
                  </a:lnTo>
                  <a:cubicBezTo>
                    <a:pt x="6574" y="3553"/>
                    <a:pt x="6543" y="3499"/>
                    <a:pt x="6506" y="3479"/>
                  </a:cubicBezTo>
                  <a:lnTo>
                    <a:pt x="120" y="1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9" name="Google Shape;1639;g7457111804_0_105"/>
            <p:cNvSpPr/>
            <p:nvPr/>
          </p:nvSpPr>
          <p:spPr>
            <a:xfrm>
              <a:off x="4405800" y="2892925"/>
              <a:ext cx="200" cy="850"/>
            </a:xfrm>
            <a:custGeom>
              <a:rect b="b" l="l" r="r" t="t"/>
              <a:pathLst>
                <a:path extrusionOk="0" h="34" w="8">
                  <a:moveTo>
                    <a:pt x="7" y="0"/>
                  </a:moveTo>
                  <a:cubicBezTo>
                    <a:pt x="7" y="13"/>
                    <a:pt x="4" y="24"/>
                    <a:pt x="1" y="34"/>
                  </a:cubicBezTo>
                  <a:lnTo>
                    <a:pt x="1" y="34"/>
                  </a:lnTo>
                  <a:cubicBezTo>
                    <a:pt x="4" y="24"/>
                    <a:pt x="7" y="13"/>
                    <a:pt x="7" y="3"/>
                  </a:cubicBezTo>
                  <a:lnTo>
                    <a:pt x="7" y="0"/>
                  </a:lnTo>
                  <a:close/>
                </a:path>
              </a:pathLst>
            </a:custGeom>
            <a:solidFill>
              <a:srgbClr val="3E51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0" name="Google Shape;1640;g7457111804_0_105"/>
            <p:cNvSpPr/>
            <p:nvPr/>
          </p:nvSpPr>
          <p:spPr>
            <a:xfrm>
              <a:off x="4405875" y="2693075"/>
              <a:ext cx="125" cy="197900"/>
            </a:xfrm>
            <a:custGeom>
              <a:rect b="b" l="l" r="r" t="t"/>
              <a:pathLst>
                <a:path extrusionOk="0" h="7916" w="5">
                  <a:moveTo>
                    <a:pt x="1" y="0"/>
                  </a:moveTo>
                  <a:lnTo>
                    <a:pt x="1" y="4"/>
                  </a:lnTo>
                  <a:lnTo>
                    <a:pt x="4" y="7915"/>
                  </a:lnTo>
                  <a:lnTo>
                    <a:pt x="4" y="7915"/>
                  </a:lnTo>
                  <a:lnTo>
                    <a:pt x="1" y="4"/>
                  </a:lnTo>
                  <a:close/>
                </a:path>
              </a:pathLst>
            </a:custGeom>
            <a:solidFill>
              <a:srgbClr val="E1E1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1" name="Google Shape;1641;g7457111804_0_105"/>
            <p:cNvSpPr/>
            <p:nvPr/>
          </p:nvSpPr>
          <p:spPr>
            <a:xfrm>
              <a:off x="4401200" y="2895650"/>
              <a:ext cx="775" cy="350"/>
            </a:xfrm>
            <a:custGeom>
              <a:rect b="b" l="l" r="r" t="t"/>
              <a:pathLst>
                <a:path extrusionOk="0" h="14" w="31">
                  <a:moveTo>
                    <a:pt x="0" y="0"/>
                  </a:moveTo>
                  <a:lnTo>
                    <a:pt x="4" y="3"/>
                  </a:lnTo>
                  <a:lnTo>
                    <a:pt x="6" y="3"/>
                  </a:lnTo>
                  <a:cubicBezTo>
                    <a:pt x="4" y="2"/>
                    <a:pt x="2" y="1"/>
                    <a:pt x="0" y="0"/>
                  </a:cubicBezTo>
                  <a:close/>
                  <a:moveTo>
                    <a:pt x="6" y="3"/>
                  </a:moveTo>
                  <a:cubicBezTo>
                    <a:pt x="6" y="4"/>
                    <a:pt x="7" y="4"/>
                    <a:pt x="8" y="5"/>
                  </a:cubicBezTo>
                  <a:lnTo>
                    <a:pt x="8" y="5"/>
                  </a:lnTo>
                  <a:lnTo>
                    <a:pt x="7" y="3"/>
                  </a:lnTo>
                  <a:close/>
                  <a:moveTo>
                    <a:pt x="8" y="5"/>
                  </a:moveTo>
                  <a:lnTo>
                    <a:pt x="10" y="7"/>
                  </a:lnTo>
                  <a:cubicBezTo>
                    <a:pt x="14" y="9"/>
                    <a:pt x="18" y="10"/>
                    <a:pt x="22" y="11"/>
                  </a:cubicBezTo>
                  <a:lnTo>
                    <a:pt x="22" y="11"/>
                  </a:lnTo>
                  <a:cubicBezTo>
                    <a:pt x="18" y="9"/>
                    <a:pt x="13" y="7"/>
                    <a:pt x="8" y="5"/>
                  </a:cubicBezTo>
                  <a:close/>
                  <a:moveTo>
                    <a:pt x="22" y="11"/>
                  </a:moveTo>
                  <a:cubicBezTo>
                    <a:pt x="25" y="12"/>
                    <a:pt x="28" y="13"/>
                    <a:pt x="31" y="14"/>
                  </a:cubicBezTo>
                  <a:cubicBezTo>
                    <a:pt x="28" y="13"/>
                    <a:pt x="25" y="12"/>
                    <a:pt x="22" y="11"/>
                  </a:cubicBezTo>
                  <a:close/>
                </a:path>
              </a:pathLst>
            </a:custGeom>
            <a:solidFill>
              <a:srgbClr val="3E51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2" name="Google Shape;1642;g7457111804_0_105"/>
            <p:cNvSpPr/>
            <p:nvPr/>
          </p:nvSpPr>
          <p:spPr>
            <a:xfrm>
              <a:off x="4401450" y="2691450"/>
              <a:ext cx="4550" cy="204725"/>
            </a:xfrm>
            <a:custGeom>
              <a:rect b="b" l="l" r="r" t="t"/>
              <a:pathLst>
                <a:path extrusionOk="0" h="8189" w="182">
                  <a:moveTo>
                    <a:pt x="157" y="1"/>
                  </a:moveTo>
                  <a:lnTo>
                    <a:pt x="38" y="69"/>
                  </a:lnTo>
                  <a:cubicBezTo>
                    <a:pt x="52" y="93"/>
                    <a:pt x="58" y="114"/>
                    <a:pt x="58" y="137"/>
                  </a:cubicBezTo>
                  <a:lnTo>
                    <a:pt x="61" y="8130"/>
                  </a:lnTo>
                  <a:cubicBezTo>
                    <a:pt x="61" y="8161"/>
                    <a:pt x="44" y="8179"/>
                    <a:pt x="21" y="8179"/>
                  </a:cubicBezTo>
                  <a:cubicBezTo>
                    <a:pt x="14" y="8179"/>
                    <a:pt x="8" y="8179"/>
                    <a:pt x="0" y="8175"/>
                  </a:cubicBezTo>
                  <a:lnTo>
                    <a:pt x="0" y="8175"/>
                  </a:lnTo>
                  <a:cubicBezTo>
                    <a:pt x="8" y="8179"/>
                    <a:pt x="14" y="8179"/>
                    <a:pt x="21" y="8182"/>
                  </a:cubicBezTo>
                  <a:cubicBezTo>
                    <a:pt x="34" y="8185"/>
                    <a:pt x="52" y="8188"/>
                    <a:pt x="65" y="8188"/>
                  </a:cubicBezTo>
                  <a:lnTo>
                    <a:pt x="75" y="8188"/>
                  </a:lnTo>
                  <a:cubicBezTo>
                    <a:pt x="93" y="8185"/>
                    <a:pt x="110" y="8182"/>
                    <a:pt x="120" y="8175"/>
                  </a:cubicBezTo>
                  <a:cubicBezTo>
                    <a:pt x="134" y="8168"/>
                    <a:pt x="147" y="8154"/>
                    <a:pt x="157" y="8141"/>
                  </a:cubicBezTo>
                  <a:cubicBezTo>
                    <a:pt x="164" y="8127"/>
                    <a:pt x="171" y="8110"/>
                    <a:pt x="175" y="8093"/>
                  </a:cubicBezTo>
                  <a:cubicBezTo>
                    <a:pt x="178" y="8083"/>
                    <a:pt x="181" y="8072"/>
                    <a:pt x="181" y="8062"/>
                  </a:cubicBezTo>
                  <a:lnTo>
                    <a:pt x="181" y="7980"/>
                  </a:lnTo>
                  <a:lnTo>
                    <a:pt x="178" y="69"/>
                  </a:lnTo>
                  <a:lnTo>
                    <a:pt x="178" y="65"/>
                  </a:lnTo>
                  <a:cubicBezTo>
                    <a:pt x="175" y="45"/>
                    <a:pt x="171" y="21"/>
                    <a:pt x="157" y="1"/>
                  </a:cubicBezTo>
                  <a:close/>
                </a:path>
              </a:pathLst>
            </a:custGeom>
            <a:solidFill>
              <a:srgbClr val="23C7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3" name="Google Shape;1643;g7457111804_0_105"/>
            <p:cNvSpPr/>
            <p:nvPr/>
          </p:nvSpPr>
          <p:spPr>
            <a:xfrm>
              <a:off x="4241550" y="2604925"/>
              <a:ext cx="161450" cy="291000"/>
            </a:xfrm>
            <a:custGeom>
              <a:rect b="b" l="l" r="r" t="t"/>
              <a:pathLst>
                <a:path extrusionOk="0" h="11640" w="6458">
                  <a:moveTo>
                    <a:pt x="0" y="1"/>
                  </a:moveTo>
                  <a:lnTo>
                    <a:pt x="0" y="8151"/>
                  </a:lnTo>
                  <a:lnTo>
                    <a:pt x="6386" y="11629"/>
                  </a:lnTo>
                  <a:cubicBezTo>
                    <a:pt x="6398" y="11636"/>
                    <a:pt x="6409" y="11640"/>
                    <a:pt x="6419" y="11640"/>
                  </a:cubicBezTo>
                  <a:cubicBezTo>
                    <a:pt x="6441" y="11640"/>
                    <a:pt x="6457" y="11622"/>
                    <a:pt x="6457" y="11591"/>
                  </a:cubicBezTo>
                  <a:lnTo>
                    <a:pt x="6454" y="3598"/>
                  </a:lnTo>
                  <a:cubicBezTo>
                    <a:pt x="6454" y="3575"/>
                    <a:pt x="6448" y="3554"/>
                    <a:pt x="6434" y="3530"/>
                  </a:cubicBezTo>
                  <a:cubicBezTo>
                    <a:pt x="6424" y="3510"/>
                    <a:pt x="6407" y="3489"/>
                    <a:pt x="6386" y="3479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4" name="Google Shape;1644;g7457111804_0_105"/>
            <p:cNvSpPr/>
            <p:nvPr/>
          </p:nvSpPr>
          <p:spPr>
            <a:xfrm>
              <a:off x="4246925" y="2604600"/>
              <a:ext cx="29700" cy="16150"/>
            </a:xfrm>
            <a:custGeom>
              <a:rect b="b" l="l" r="r" t="t"/>
              <a:pathLst>
                <a:path extrusionOk="0" h="646" w="1188">
                  <a:moveTo>
                    <a:pt x="666" y="362"/>
                  </a:moveTo>
                  <a:lnTo>
                    <a:pt x="666" y="362"/>
                  </a:lnTo>
                  <a:lnTo>
                    <a:pt x="1188" y="645"/>
                  </a:lnTo>
                  <a:lnTo>
                    <a:pt x="1188" y="645"/>
                  </a:lnTo>
                  <a:lnTo>
                    <a:pt x="666" y="362"/>
                  </a:lnTo>
                  <a:close/>
                  <a:moveTo>
                    <a:pt x="0" y="1"/>
                  </a:moveTo>
                  <a:lnTo>
                    <a:pt x="0" y="1"/>
                  </a:lnTo>
                  <a:lnTo>
                    <a:pt x="557" y="301"/>
                  </a:lnTo>
                  <a:lnTo>
                    <a:pt x="557" y="301"/>
                  </a:lnTo>
                  <a:close/>
                </a:path>
              </a:pathLst>
            </a:custGeom>
            <a:solidFill>
              <a:srgbClr val="0A35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5" name="Google Shape;1645;g7457111804_0_105"/>
            <p:cNvSpPr/>
            <p:nvPr/>
          </p:nvSpPr>
          <p:spPr>
            <a:xfrm>
              <a:off x="4281650" y="2623450"/>
              <a:ext cx="123150" cy="67200"/>
            </a:xfrm>
            <a:custGeom>
              <a:rect b="b" l="l" r="r" t="t"/>
              <a:pathLst>
                <a:path extrusionOk="0" h="2688" w="4926">
                  <a:moveTo>
                    <a:pt x="0" y="0"/>
                  </a:moveTo>
                  <a:lnTo>
                    <a:pt x="0" y="0"/>
                  </a:lnTo>
                  <a:lnTo>
                    <a:pt x="4902" y="2670"/>
                  </a:lnTo>
                  <a:cubicBezTo>
                    <a:pt x="4908" y="2673"/>
                    <a:pt x="4918" y="2680"/>
                    <a:pt x="4926" y="2687"/>
                  </a:cubicBezTo>
                  <a:cubicBezTo>
                    <a:pt x="4918" y="2680"/>
                    <a:pt x="4908" y="2673"/>
                    <a:pt x="4902" y="2670"/>
                  </a:cubicBezTo>
                  <a:close/>
                </a:path>
              </a:pathLst>
            </a:custGeom>
            <a:solidFill>
              <a:srgbClr val="C8C8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6" name="Google Shape;1646;g7457111804_0_105"/>
            <p:cNvSpPr/>
            <p:nvPr/>
          </p:nvSpPr>
          <p:spPr>
            <a:xfrm>
              <a:off x="4260850" y="2612100"/>
              <a:ext cx="20825" cy="11375"/>
            </a:xfrm>
            <a:custGeom>
              <a:rect b="b" l="l" r="r" t="t"/>
              <a:pathLst>
                <a:path extrusionOk="0" h="455" w="833">
                  <a:moveTo>
                    <a:pt x="631" y="345"/>
                  </a:moveTo>
                  <a:lnTo>
                    <a:pt x="832" y="454"/>
                  </a:lnTo>
                  <a:lnTo>
                    <a:pt x="832" y="454"/>
                  </a:lnTo>
                  <a:lnTo>
                    <a:pt x="631" y="345"/>
                  </a:lnTo>
                  <a:lnTo>
                    <a:pt x="631" y="345"/>
                  </a:lnTo>
                  <a:close/>
                  <a:moveTo>
                    <a:pt x="0" y="1"/>
                  </a:moveTo>
                  <a:lnTo>
                    <a:pt x="0" y="1"/>
                  </a:lnTo>
                  <a:lnTo>
                    <a:pt x="109" y="62"/>
                  </a:lnTo>
                  <a:lnTo>
                    <a:pt x="109" y="62"/>
                  </a:lnTo>
                  <a:close/>
                </a:path>
              </a:pathLst>
            </a:custGeom>
            <a:solidFill>
              <a:srgbClr val="1E282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7" name="Google Shape;1647;g7457111804_0_105"/>
            <p:cNvSpPr/>
            <p:nvPr/>
          </p:nvSpPr>
          <p:spPr>
            <a:xfrm>
              <a:off x="4241550" y="2604600"/>
              <a:ext cx="163850" cy="88600"/>
            </a:xfrm>
            <a:custGeom>
              <a:rect b="b" l="l" r="r" t="t"/>
              <a:pathLst>
                <a:path extrusionOk="0" h="3544" w="6554">
                  <a:moveTo>
                    <a:pt x="215" y="1"/>
                  </a:moveTo>
                  <a:lnTo>
                    <a:pt x="106" y="62"/>
                  </a:lnTo>
                  <a:lnTo>
                    <a:pt x="4" y="14"/>
                  </a:lnTo>
                  <a:lnTo>
                    <a:pt x="0" y="14"/>
                  </a:lnTo>
                  <a:lnTo>
                    <a:pt x="6386" y="3492"/>
                  </a:lnTo>
                  <a:cubicBezTo>
                    <a:pt x="6407" y="3502"/>
                    <a:pt x="6424" y="3523"/>
                    <a:pt x="6434" y="3543"/>
                  </a:cubicBezTo>
                  <a:lnTo>
                    <a:pt x="6553" y="3475"/>
                  </a:lnTo>
                  <a:cubicBezTo>
                    <a:pt x="6547" y="3465"/>
                    <a:pt x="6536" y="3451"/>
                    <a:pt x="6530" y="3441"/>
                  </a:cubicBezTo>
                  <a:cubicBezTo>
                    <a:pt x="6522" y="3434"/>
                    <a:pt x="6512" y="3427"/>
                    <a:pt x="6506" y="3424"/>
                  </a:cubicBezTo>
                  <a:lnTo>
                    <a:pt x="1604" y="754"/>
                  </a:lnTo>
                  <a:lnTo>
                    <a:pt x="1403" y="645"/>
                  </a:lnTo>
                  <a:lnTo>
                    <a:pt x="881" y="362"/>
                  </a:lnTo>
                  <a:lnTo>
                    <a:pt x="772" y="301"/>
                  </a:lnTo>
                  <a:lnTo>
                    <a:pt x="215" y="1"/>
                  </a:lnTo>
                  <a:close/>
                </a:path>
              </a:pathLst>
            </a:custGeom>
            <a:solidFill>
              <a:srgbClr val="1FB2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8" name="Google Shape;1648;g7457111804_0_105"/>
            <p:cNvSpPr/>
            <p:nvPr/>
          </p:nvSpPr>
          <p:spPr>
            <a:xfrm>
              <a:off x="4241625" y="2582400"/>
              <a:ext cx="41425" cy="23775"/>
            </a:xfrm>
            <a:custGeom>
              <a:rect b="b" l="l" r="r" t="t"/>
              <a:pathLst>
                <a:path extrusionOk="0" h="951" w="1657">
                  <a:moveTo>
                    <a:pt x="1560" y="1"/>
                  </a:moveTo>
                  <a:lnTo>
                    <a:pt x="1" y="902"/>
                  </a:lnTo>
                  <a:lnTo>
                    <a:pt x="103" y="950"/>
                  </a:lnTo>
                  <a:lnTo>
                    <a:pt x="1656" y="56"/>
                  </a:lnTo>
                  <a:lnTo>
                    <a:pt x="1560" y="1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9" name="Google Shape;1649;g7457111804_0_105"/>
            <p:cNvSpPr/>
            <p:nvPr/>
          </p:nvSpPr>
          <p:spPr>
            <a:xfrm>
              <a:off x="4241625" y="2582400"/>
              <a:ext cx="41425" cy="23775"/>
            </a:xfrm>
            <a:custGeom>
              <a:rect b="b" l="l" r="r" t="t"/>
              <a:pathLst>
                <a:path extrusionOk="0" h="951" w="1657">
                  <a:moveTo>
                    <a:pt x="1560" y="1"/>
                  </a:moveTo>
                  <a:lnTo>
                    <a:pt x="1" y="902"/>
                  </a:lnTo>
                  <a:lnTo>
                    <a:pt x="103" y="950"/>
                  </a:lnTo>
                  <a:lnTo>
                    <a:pt x="1656" y="56"/>
                  </a:lnTo>
                  <a:lnTo>
                    <a:pt x="1560" y="1"/>
                  </a:lnTo>
                  <a:close/>
                </a:path>
              </a:pathLst>
            </a:custGeom>
            <a:solidFill>
              <a:srgbClr val="1FB2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0" name="Google Shape;1650;g7457111804_0_105"/>
            <p:cNvSpPr/>
            <p:nvPr/>
          </p:nvSpPr>
          <p:spPr>
            <a:xfrm>
              <a:off x="4237875" y="2609625"/>
              <a:ext cx="158825" cy="292600"/>
            </a:xfrm>
            <a:custGeom>
              <a:rect b="b" l="l" r="r" t="t"/>
              <a:pathLst>
                <a:path extrusionOk="0" h="11704" w="6353">
                  <a:moveTo>
                    <a:pt x="164" y="0"/>
                  </a:moveTo>
                  <a:cubicBezTo>
                    <a:pt x="149" y="0"/>
                    <a:pt x="135" y="4"/>
                    <a:pt x="124" y="11"/>
                  </a:cubicBezTo>
                  <a:cubicBezTo>
                    <a:pt x="93" y="28"/>
                    <a:pt x="1" y="79"/>
                    <a:pt x="1" y="79"/>
                  </a:cubicBezTo>
                  <a:lnTo>
                    <a:pt x="75" y="7895"/>
                  </a:lnTo>
                  <a:cubicBezTo>
                    <a:pt x="75" y="7997"/>
                    <a:pt x="147" y="8120"/>
                    <a:pt x="236" y="8171"/>
                  </a:cubicBezTo>
                  <a:lnTo>
                    <a:pt x="6352" y="11704"/>
                  </a:lnTo>
                  <a:lnTo>
                    <a:pt x="6349" y="3550"/>
                  </a:lnTo>
                  <a:lnTo>
                    <a:pt x="236" y="21"/>
                  </a:lnTo>
                  <a:cubicBezTo>
                    <a:pt x="210" y="7"/>
                    <a:pt x="186" y="0"/>
                    <a:pt x="164" y="0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1" name="Google Shape;1651;g7457111804_0_105"/>
            <p:cNvSpPr/>
            <p:nvPr/>
          </p:nvSpPr>
          <p:spPr>
            <a:xfrm>
              <a:off x="4237875" y="2609625"/>
              <a:ext cx="156425" cy="89200"/>
            </a:xfrm>
            <a:custGeom>
              <a:rect b="b" l="l" r="r" t="t"/>
              <a:pathLst>
                <a:path extrusionOk="0" h="3568" w="6257">
                  <a:moveTo>
                    <a:pt x="165" y="0"/>
                  </a:moveTo>
                  <a:cubicBezTo>
                    <a:pt x="147" y="0"/>
                    <a:pt x="133" y="4"/>
                    <a:pt x="124" y="11"/>
                  </a:cubicBezTo>
                  <a:cubicBezTo>
                    <a:pt x="93" y="28"/>
                    <a:pt x="1" y="79"/>
                    <a:pt x="1" y="79"/>
                  </a:cubicBezTo>
                  <a:cubicBezTo>
                    <a:pt x="14" y="72"/>
                    <a:pt x="28" y="69"/>
                    <a:pt x="45" y="69"/>
                  </a:cubicBezTo>
                  <a:cubicBezTo>
                    <a:pt x="65" y="69"/>
                    <a:pt x="89" y="76"/>
                    <a:pt x="116" y="90"/>
                  </a:cubicBezTo>
                  <a:lnTo>
                    <a:pt x="6137" y="3568"/>
                  </a:lnTo>
                  <a:lnTo>
                    <a:pt x="6256" y="3499"/>
                  </a:lnTo>
                  <a:lnTo>
                    <a:pt x="236" y="21"/>
                  </a:lnTo>
                  <a:cubicBezTo>
                    <a:pt x="209" y="8"/>
                    <a:pt x="185" y="0"/>
                    <a:pt x="165" y="0"/>
                  </a:cubicBezTo>
                  <a:close/>
                </a:path>
              </a:pathLst>
            </a:custGeom>
            <a:solidFill>
              <a:srgbClr val="1FB2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2" name="Google Shape;1652;g7457111804_0_105"/>
            <p:cNvSpPr/>
            <p:nvPr/>
          </p:nvSpPr>
          <p:spPr>
            <a:xfrm>
              <a:off x="4236775" y="2611300"/>
              <a:ext cx="156925" cy="292625"/>
            </a:xfrm>
            <a:custGeom>
              <a:rect b="b" l="l" r="r" t="t"/>
              <a:pathLst>
                <a:path extrusionOk="0" h="11705" w="6277">
                  <a:moveTo>
                    <a:pt x="88" y="0"/>
                  </a:moveTo>
                  <a:cubicBezTo>
                    <a:pt x="36" y="0"/>
                    <a:pt x="1" y="42"/>
                    <a:pt x="1" y="114"/>
                  </a:cubicBezTo>
                  <a:lnTo>
                    <a:pt x="4" y="7899"/>
                  </a:lnTo>
                  <a:cubicBezTo>
                    <a:pt x="4" y="7998"/>
                    <a:pt x="72" y="8121"/>
                    <a:pt x="160" y="8173"/>
                  </a:cubicBezTo>
                  <a:lnTo>
                    <a:pt x="6277" y="11705"/>
                  </a:lnTo>
                  <a:lnTo>
                    <a:pt x="6277" y="3555"/>
                  </a:lnTo>
                  <a:lnTo>
                    <a:pt x="160" y="23"/>
                  </a:lnTo>
                  <a:cubicBezTo>
                    <a:pt x="134" y="8"/>
                    <a:pt x="110" y="0"/>
                    <a:pt x="88" y="0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3" name="Google Shape;1653;g7457111804_0_105"/>
            <p:cNvSpPr/>
            <p:nvPr/>
          </p:nvSpPr>
          <p:spPr>
            <a:xfrm>
              <a:off x="4236775" y="2611350"/>
              <a:ext cx="154525" cy="98225"/>
            </a:xfrm>
            <a:custGeom>
              <a:rect b="b" l="l" r="r" t="t"/>
              <a:pathLst>
                <a:path extrusionOk="0" h="3929" w="6181">
                  <a:moveTo>
                    <a:pt x="89" y="0"/>
                  </a:moveTo>
                  <a:cubicBezTo>
                    <a:pt x="37" y="0"/>
                    <a:pt x="1" y="41"/>
                    <a:pt x="1" y="112"/>
                  </a:cubicBezTo>
                  <a:lnTo>
                    <a:pt x="1" y="246"/>
                  </a:lnTo>
                  <a:lnTo>
                    <a:pt x="99" y="188"/>
                  </a:lnTo>
                  <a:lnTo>
                    <a:pt x="113" y="194"/>
                  </a:lnTo>
                  <a:cubicBezTo>
                    <a:pt x="127" y="171"/>
                    <a:pt x="150" y="161"/>
                    <a:pt x="177" y="161"/>
                  </a:cubicBezTo>
                  <a:cubicBezTo>
                    <a:pt x="198" y="161"/>
                    <a:pt x="222" y="164"/>
                    <a:pt x="246" y="181"/>
                  </a:cubicBezTo>
                  <a:lnTo>
                    <a:pt x="5430" y="3174"/>
                  </a:lnTo>
                  <a:lnTo>
                    <a:pt x="5434" y="3540"/>
                  </a:lnTo>
                  <a:cubicBezTo>
                    <a:pt x="5448" y="3546"/>
                    <a:pt x="5461" y="3553"/>
                    <a:pt x="5471" y="3560"/>
                  </a:cubicBezTo>
                  <a:cubicBezTo>
                    <a:pt x="5546" y="3604"/>
                    <a:pt x="5604" y="3658"/>
                    <a:pt x="5639" y="3717"/>
                  </a:cubicBezTo>
                  <a:lnTo>
                    <a:pt x="5639" y="3720"/>
                  </a:lnTo>
                  <a:cubicBezTo>
                    <a:pt x="5652" y="3744"/>
                    <a:pt x="5662" y="3768"/>
                    <a:pt x="5669" y="3792"/>
                  </a:cubicBezTo>
                  <a:lnTo>
                    <a:pt x="6181" y="3499"/>
                  </a:lnTo>
                  <a:lnTo>
                    <a:pt x="160" y="21"/>
                  </a:lnTo>
                  <a:cubicBezTo>
                    <a:pt x="133" y="7"/>
                    <a:pt x="109" y="0"/>
                    <a:pt x="89" y="0"/>
                  </a:cubicBezTo>
                  <a:close/>
                  <a:moveTo>
                    <a:pt x="5434" y="3642"/>
                  </a:moveTo>
                  <a:lnTo>
                    <a:pt x="5434" y="3929"/>
                  </a:lnTo>
                  <a:lnTo>
                    <a:pt x="5587" y="3839"/>
                  </a:lnTo>
                  <a:cubicBezTo>
                    <a:pt x="5577" y="3768"/>
                    <a:pt x="5525" y="3696"/>
                    <a:pt x="5434" y="3642"/>
                  </a:cubicBezTo>
                  <a:close/>
                </a:path>
              </a:pathLst>
            </a:custGeom>
            <a:solidFill>
              <a:srgbClr val="136F5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4" name="Google Shape;1654;g7457111804_0_105"/>
            <p:cNvSpPr/>
            <p:nvPr/>
          </p:nvSpPr>
          <p:spPr>
            <a:xfrm>
              <a:off x="4224150" y="2615350"/>
              <a:ext cx="148475" cy="288675"/>
            </a:xfrm>
            <a:custGeom>
              <a:rect b="b" l="l" r="r" t="t"/>
              <a:pathLst>
                <a:path extrusionOk="0" h="11547" w="5939">
                  <a:moveTo>
                    <a:pt x="684" y="0"/>
                  </a:moveTo>
                  <a:cubicBezTo>
                    <a:pt x="656" y="0"/>
                    <a:pt x="633" y="13"/>
                    <a:pt x="618" y="34"/>
                  </a:cubicBezTo>
                  <a:lnTo>
                    <a:pt x="604" y="28"/>
                  </a:lnTo>
                  <a:lnTo>
                    <a:pt x="0" y="376"/>
                  </a:lnTo>
                  <a:lnTo>
                    <a:pt x="594" y="713"/>
                  </a:lnTo>
                  <a:lnTo>
                    <a:pt x="594" y="7895"/>
                  </a:lnTo>
                  <a:cubicBezTo>
                    <a:pt x="594" y="7997"/>
                    <a:pt x="665" y="8120"/>
                    <a:pt x="751" y="8167"/>
                  </a:cubicBezTo>
                  <a:lnTo>
                    <a:pt x="5280" y="10785"/>
                  </a:lnTo>
                  <a:lnTo>
                    <a:pt x="5280" y="11546"/>
                  </a:lnTo>
                  <a:lnTo>
                    <a:pt x="5939" y="11165"/>
                  </a:lnTo>
                  <a:lnTo>
                    <a:pt x="5935" y="3014"/>
                  </a:lnTo>
                  <a:lnTo>
                    <a:pt x="751" y="21"/>
                  </a:lnTo>
                  <a:cubicBezTo>
                    <a:pt x="727" y="7"/>
                    <a:pt x="704" y="0"/>
                    <a:pt x="684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5" name="Google Shape;1655;g7457111804_0_105"/>
            <p:cNvSpPr/>
            <p:nvPr/>
          </p:nvSpPr>
          <p:spPr>
            <a:xfrm>
              <a:off x="4222450" y="2624775"/>
              <a:ext cx="133725" cy="279250"/>
            </a:xfrm>
            <a:custGeom>
              <a:rect b="b" l="l" r="r" t="t"/>
              <a:pathLst>
                <a:path extrusionOk="0" h="11170" w="5349">
                  <a:moveTo>
                    <a:pt x="88" y="1"/>
                  </a:moveTo>
                  <a:cubicBezTo>
                    <a:pt x="36" y="1"/>
                    <a:pt x="0" y="43"/>
                    <a:pt x="0" y="115"/>
                  </a:cubicBezTo>
                  <a:lnTo>
                    <a:pt x="0" y="7900"/>
                  </a:lnTo>
                  <a:cubicBezTo>
                    <a:pt x="0" y="7999"/>
                    <a:pt x="71" y="8122"/>
                    <a:pt x="160" y="8173"/>
                  </a:cubicBezTo>
                  <a:lnTo>
                    <a:pt x="5348" y="11169"/>
                  </a:lnTo>
                  <a:lnTo>
                    <a:pt x="5345" y="3019"/>
                  </a:lnTo>
                  <a:lnTo>
                    <a:pt x="160" y="23"/>
                  </a:lnTo>
                  <a:cubicBezTo>
                    <a:pt x="134" y="8"/>
                    <a:pt x="110" y="1"/>
                    <a:pt x="88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6" name="Google Shape;1656;g7457111804_0_105"/>
            <p:cNvSpPr/>
            <p:nvPr/>
          </p:nvSpPr>
          <p:spPr>
            <a:xfrm>
              <a:off x="4356050" y="2690700"/>
              <a:ext cx="16575" cy="213325"/>
            </a:xfrm>
            <a:custGeom>
              <a:rect b="b" l="l" r="r" t="t"/>
              <a:pathLst>
                <a:path extrusionOk="0" h="8533" w="663">
                  <a:moveTo>
                    <a:pt x="659" y="0"/>
                  </a:moveTo>
                  <a:lnTo>
                    <a:pt x="1" y="382"/>
                  </a:lnTo>
                  <a:lnTo>
                    <a:pt x="4" y="8532"/>
                  </a:lnTo>
                  <a:lnTo>
                    <a:pt x="663" y="8151"/>
                  </a:lnTo>
                  <a:lnTo>
                    <a:pt x="659" y="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7" name="Google Shape;1657;g7457111804_0_105"/>
            <p:cNvSpPr/>
            <p:nvPr/>
          </p:nvSpPr>
          <p:spPr>
            <a:xfrm>
              <a:off x="4346425" y="2701475"/>
              <a:ext cx="4275" cy="6175"/>
            </a:xfrm>
            <a:custGeom>
              <a:rect b="b" l="l" r="r" t="t"/>
              <a:pathLst>
                <a:path extrusionOk="0" h="247" w="171">
                  <a:moveTo>
                    <a:pt x="51" y="1"/>
                  </a:moveTo>
                  <a:cubicBezTo>
                    <a:pt x="22" y="1"/>
                    <a:pt x="1" y="29"/>
                    <a:pt x="3" y="74"/>
                  </a:cubicBezTo>
                  <a:cubicBezTo>
                    <a:pt x="3" y="102"/>
                    <a:pt x="10" y="132"/>
                    <a:pt x="24" y="160"/>
                  </a:cubicBezTo>
                  <a:cubicBezTo>
                    <a:pt x="38" y="190"/>
                    <a:pt x="62" y="221"/>
                    <a:pt x="85" y="234"/>
                  </a:cubicBezTo>
                  <a:cubicBezTo>
                    <a:pt x="89" y="238"/>
                    <a:pt x="92" y="242"/>
                    <a:pt x="99" y="242"/>
                  </a:cubicBezTo>
                  <a:cubicBezTo>
                    <a:pt x="107" y="245"/>
                    <a:pt x="115" y="247"/>
                    <a:pt x="122" y="247"/>
                  </a:cubicBezTo>
                  <a:cubicBezTo>
                    <a:pt x="151" y="247"/>
                    <a:pt x="170" y="220"/>
                    <a:pt x="170" y="173"/>
                  </a:cubicBezTo>
                  <a:cubicBezTo>
                    <a:pt x="170" y="153"/>
                    <a:pt x="167" y="132"/>
                    <a:pt x="157" y="112"/>
                  </a:cubicBezTo>
                  <a:cubicBezTo>
                    <a:pt x="150" y="81"/>
                    <a:pt x="133" y="50"/>
                    <a:pt x="109" y="33"/>
                  </a:cubicBezTo>
                  <a:cubicBezTo>
                    <a:pt x="102" y="23"/>
                    <a:pt x="95" y="17"/>
                    <a:pt x="85" y="12"/>
                  </a:cubicBezTo>
                  <a:cubicBezTo>
                    <a:pt x="73" y="4"/>
                    <a:pt x="62" y="1"/>
                    <a:pt x="5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8" name="Google Shape;1658;g7457111804_0_105"/>
            <p:cNvSpPr/>
            <p:nvPr/>
          </p:nvSpPr>
          <p:spPr>
            <a:xfrm>
              <a:off x="4346225" y="2699825"/>
              <a:ext cx="32900" cy="18475"/>
            </a:xfrm>
            <a:custGeom>
              <a:rect b="b" l="l" r="r" t="t"/>
              <a:pathLst>
                <a:path extrusionOk="0" h="739" w="1316">
                  <a:moveTo>
                    <a:pt x="1052" y="1"/>
                  </a:moveTo>
                  <a:lnTo>
                    <a:pt x="1056" y="103"/>
                  </a:lnTo>
                  <a:cubicBezTo>
                    <a:pt x="1267" y="229"/>
                    <a:pt x="1264" y="431"/>
                    <a:pt x="1049" y="554"/>
                  </a:cubicBezTo>
                  <a:cubicBezTo>
                    <a:pt x="941" y="615"/>
                    <a:pt x="798" y="647"/>
                    <a:pt x="655" y="647"/>
                  </a:cubicBezTo>
                  <a:cubicBezTo>
                    <a:pt x="514" y="647"/>
                    <a:pt x="372" y="616"/>
                    <a:pt x="264" y="554"/>
                  </a:cubicBezTo>
                  <a:cubicBezTo>
                    <a:pt x="148" y="485"/>
                    <a:pt x="93" y="396"/>
                    <a:pt x="107" y="308"/>
                  </a:cubicBezTo>
                  <a:cubicBezTo>
                    <a:pt x="107" y="263"/>
                    <a:pt x="128" y="219"/>
                    <a:pt x="165" y="178"/>
                  </a:cubicBezTo>
                  <a:cubicBezTo>
                    <a:pt x="158" y="147"/>
                    <a:pt x="141" y="116"/>
                    <a:pt x="117" y="99"/>
                  </a:cubicBezTo>
                  <a:cubicBezTo>
                    <a:pt x="76" y="137"/>
                    <a:pt x="46" y="178"/>
                    <a:pt x="32" y="226"/>
                  </a:cubicBezTo>
                  <a:cubicBezTo>
                    <a:pt x="1" y="304"/>
                    <a:pt x="5" y="393"/>
                    <a:pt x="52" y="475"/>
                  </a:cubicBezTo>
                  <a:cubicBezTo>
                    <a:pt x="87" y="536"/>
                    <a:pt x="144" y="587"/>
                    <a:pt x="219" y="631"/>
                  </a:cubicBezTo>
                  <a:cubicBezTo>
                    <a:pt x="342" y="703"/>
                    <a:pt x="499" y="739"/>
                    <a:pt x="656" y="739"/>
                  </a:cubicBezTo>
                  <a:cubicBezTo>
                    <a:pt x="813" y="739"/>
                    <a:pt x="971" y="703"/>
                    <a:pt x="1093" y="631"/>
                  </a:cubicBezTo>
                  <a:cubicBezTo>
                    <a:pt x="1188" y="577"/>
                    <a:pt x="1250" y="508"/>
                    <a:pt x="1281" y="431"/>
                  </a:cubicBezTo>
                  <a:cubicBezTo>
                    <a:pt x="1315" y="349"/>
                    <a:pt x="1308" y="259"/>
                    <a:pt x="1261" y="181"/>
                  </a:cubicBezTo>
                  <a:lnTo>
                    <a:pt x="1261" y="178"/>
                  </a:lnTo>
                  <a:cubicBezTo>
                    <a:pt x="1226" y="119"/>
                    <a:pt x="1168" y="65"/>
                    <a:pt x="1093" y="21"/>
                  </a:cubicBezTo>
                  <a:cubicBezTo>
                    <a:pt x="1083" y="14"/>
                    <a:pt x="1070" y="7"/>
                    <a:pt x="105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9" name="Google Shape;1659;g7457111804_0_105"/>
            <p:cNvSpPr/>
            <p:nvPr/>
          </p:nvSpPr>
          <p:spPr>
            <a:xfrm>
              <a:off x="4214575" y="2623350"/>
              <a:ext cx="143550" cy="96375"/>
            </a:xfrm>
            <a:custGeom>
              <a:rect b="b" l="l" r="r" t="t"/>
              <a:pathLst>
                <a:path extrusionOk="0" h="3855" w="5742">
                  <a:moveTo>
                    <a:pt x="166" y="0"/>
                  </a:moveTo>
                  <a:cubicBezTo>
                    <a:pt x="137" y="0"/>
                    <a:pt x="108" y="6"/>
                    <a:pt x="86" y="18"/>
                  </a:cubicBezTo>
                  <a:lnTo>
                    <a:pt x="1" y="70"/>
                  </a:lnTo>
                  <a:lnTo>
                    <a:pt x="5622" y="3854"/>
                  </a:lnTo>
                  <a:lnTo>
                    <a:pt x="5742" y="3786"/>
                  </a:lnTo>
                  <a:lnTo>
                    <a:pt x="246" y="18"/>
                  </a:lnTo>
                  <a:cubicBezTo>
                    <a:pt x="224" y="6"/>
                    <a:pt x="195" y="0"/>
                    <a:pt x="166" y="0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0" name="Google Shape;1660;g7457111804_0_105"/>
            <p:cNvSpPr/>
            <p:nvPr/>
          </p:nvSpPr>
          <p:spPr>
            <a:xfrm>
              <a:off x="4214575" y="2623375"/>
              <a:ext cx="143550" cy="96250"/>
            </a:xfrm>
            <a:custGeom>
              <a:rect b="b" l="l" r="r" t="t"/>
              <a:pathLst>
                <a:path extrusionOk="0" h="3850" w="5742">
                  <a:moveTo>
                    <a:pt x="168" y="0"/>
                  </a:moveTo>
                  <a:cubicBezTo>
                    <a:pt x="137" y="0"/>
                    <a:pt x="110" y="7"/>
                    <a:pt x="86" y="17"/>
                  </a:cubicBezTo>
                  <a:lnTo>
                    <a:pt x="1" y="69"/>
                  </a:lnTo>
                  <a:cubicBezTo>
                    <a:pt x="15" y="61"/>
                    <a:pt x="28" y="58"/>
                    <a:pt x="42" y="58"/>
                  </a:cubicBezTo>
                  <a:cubicBezTo>
                    <a:pt x="62" y="58"/>
                    <a:pt x="86" y="65"/>
                    <a:pt x="114" y="79"/>
                  </a:cubicBezTo>
                  <a:lnTo>
                    <a:pt x="5625" y="3850"/>
                  </a:lnTo>
                  <a:lnTo>
                    <a:pt x="5742" y="3782"/>
                  </a:lnTo>
                  <a:lnTo>
                    <a:pt x="5734" y="3779"/>
                  </a:lnTo>
                  <a:lnTo>
                    <a:pt x="5295" y="3478"/>
                  </a:lnTo>
                  <a:lnTo>
                    <a:pt x="342" y="85"/>
                  </a:lnTo>
                  <a:lnTo>
                    <a:pt x="246" y="17"/>
                  </a:lnTo>
                  <a:cubicBezTo>
                    <a:pt x="223" y="7"/>
                    <a:pt x="196" y="0"/>
                    <a:pt x="168" y="0"/>
                  </a:cubicBezTo>
                  <a:close/>
                </a:path>
              </a:pathLst>
            </a:custGeom>
            <a:solidFill>
              <a:srgbClr val="1FB2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1" name="Google Shape;1661;g7457111804_0_105"/>
            <p:cNvSpPr/>
            <p:nvPr/>
          </p:nvSpPr>
          <p:spPr>
            <a:xfrm>
              <a:off x="4213400" y="2624825"/>
              <a:ext cx="144025" cy="300025"/>
            </a:xfrm>
            <a:custGeom>
              <a:rect b="b" l="l" r="r" t="t"/>
              <a:pathLst>
                <a:path extrusionOk="0" h="12001" w="5761">
                  <a:moveTo>
                    <a:pt x="91" y="1"/>
                  </a:moveTo>
                  <a:cubicBezTo>
                    <a:pt x="37" y="1"/>
                    <a:pt x="0" y="42"/>
                    <a:pt x="0" y="113"/>
                  </a:cubicBezTo>
                  <a:lnTo>
                    <a:pt x="3" y="7898"/>
                  </a:lnTo>
                  <a:cubicBezTo>
                    <a:pt x="3" y="7997"/>
                    <a:pt x="71" y="8120"/>
                    <a:pt x="161" y="8171"/>
                  </a:cubicBezTo>
                  <a:lnTo>
                    <a:pt x="5761" y="12000"/>
                  </a:lnTo>
                  <a:lnTo>
                    <a:pt x="5761" y="3850"/>
                  </a:lnTo>
                  <a:lnTo>
                    <a:pt x="161" y="21"/>
                  </a:lnTo>
                  <a:cubicBezTo>
                    <a:pt x="135" y="7"/>
                    <a:pt x="112" y="1"/>
                    <a:pt x="91" y="1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2" name="Google Shape;1662;g7457111804_0_105"/>
            <p:cNvSpPr/>
            <p:nvPr/>
          </p:nvSpPr>
          <p:spPr>
            <a:xfrm>
              <a:off x="4357400" y="2698375"/>
              <a:ext cx="39300" cy="226550"/>
            </a:xfrm>
            <a:custGeom>
              <a:rect b="b" l="l" r="r" t="t"/>
              <a:pathLst>
                <a:path extrusionOk="0" h="9062" w="1572">
                  <a:moveTo>
                    <a:pt x="1568" y="0"/>
                  </a:moveTo>
                  <a:lnTo>
                    <a:pt x="1" y="908"/>
                  </a:lnTo>
                  <a:lnTo>
                    <a:pt x="1" y="9062"/>
                  </a:lnTo>
                  <a:lnTo>
                    <a:pt x="1571" y="8154"/>
                  </a:lnTo>
                  <a:lnTo>
                    <a:pt x="1568" y="0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3" name="Google Shape;1663;g7457111804_0_105"/>
            <p:cNvSpPr/>
            <p:nvPr/>
          </p:nvSpPr>
          <p:spPr>
            <a:xfrm>
              <a:off x="4357400" y="2698375"/>
              <a:ext cx="39300" cy="226550"/>
            </a:xfrm>
            <a:custGeom>
              <a:rect b="b" l="l" r="r" t="t"/>
              <a:pathLst>
                <a:path extrusionOk="0" h="9062" w="1572">
                  <a:moveTo>
                    <a:pt x="1568" y="0"/>
                  </a:moveTo>
                  <a:lnTo>
                    <a:pt x="854" y="413"/>
                  </a:lnTo>
                  <a:lnTo>
                    <a:pt x="738" y="481"/>
                  </a:lnTo>
                  <a:lnTo>
                    <a:pt x="609" y="557"/>
                  </a:lnTo>
                  <a:lnTo>
                    <a:pt x="377" y="689"/>
                  </a:lnTo>
                  <a:lnTo>
                    <a:pt x="1" y="908"/>
                  </a:lnTo>
                  <a:lnTo>
                    <a:pt x="1" y="9062"/>
                  </a:lnTo>
                  <a:lnTo>
                    <a:pt x="1571" y="8154"/>
                  </a:lnTo>
                  <a:lnTo>
                    <a:pt x="1568" y="0"/>
                  </a:lnTo>
                  <a:close/>
                </a:path>
              </a:pathLst>
            </a:custGeom>
            <a:solidFill>
              <a:srgbClr val="23C7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4" name="Google Shape;1664;g7457111804_0_105"/>
            <p:cNvSpPr/>
            <p:nvPr/>
          </p:nvSpPr>
          <p:spPr>
            <a:xfrm>
              <a:off x="4365950" y="2739425"/>
              <a:ext cx="24250" cy="29900"/>
            </a:xfrm>
            <a:custGeom>
              <a:rect b="b" l="l" r="r" t="t"/>
              <a:pathLst>
                <a:path extrusionOk="0" h="1196" w="970">
                  <a:moveTo>
                    <a:pt x="666" y="1"/>
                  </a:moveTo>
                  <a:cubicBezTo>
                    <a:pt x="595" y="1"/>
                    <a:pt x="518" y="23"/>
                    <a:pt x="440" y="68"/>
                  </a:cubicBezTo>
                  <a:cubicBezTo>
                    <a:pt x="195" y="208"/>
                    <a:pt x="4" y="542"/>
                    <a:pt x="1" y="826"/>
                  </a:cubicBezTo>
                  <a:cubicBezTo>
                    <a:pt x="4" y="911"/>
                    <a:pt x="21" y="989"/>
                    <a:pt x="55" y="1051"/>
                  </a:cubicBezTo>
                  <a:cubicBezTo>
                    <a:pt x="111" y="1146"/>
                    <a:pt x="202" y="1196"/>
                    <a:pt x="309" y="1196"/>
                  </a:cubicBezTo>
                  <a:cubicBezTo>
                    <a:pt x="379" y="1196"/>
                    <a:pt x="456" y="1174"/>
                    <a:pt x="533" y="1130"/>
                  </a:cubicBezTo>
                  <a:cubicBezTo>
                    <a:pt x="779" y="989"/>
                    <a:pt x="970" y="655"/>
                    <a:pt x="970" y="372"/>
                  </a:cubicBezTo>
                  <a:cubicBezTo>
                    <a:pt x="970" y="283"/>
                    <a:pt x="952" y="208"/>
                    <a:pt x="915" y="147"/>
                  </a:cubicBezTo>
                  <a:cubicBezTo>
                    <a:pt x="870" y="68"/>
                    <a:pt x="796" y="17"/>
                    <a:pt x="707" y="3"/>
                  </a:cubicBezTo>
                  <a:cubicBezTo>
                    <a:pt x="693" y="2"/>
                    <a:pt x="680" y="1"/>
                    <a:pt x="666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5" name="Google Shape;1665;g7457111804_0_105"/>
            <p:cNvSpPr/>
            <p:nvPr/>
          </p:nvSpPr>
          <p:spPr>
            <a:xfrm>
              <a:off x="4365350" y="2782075"/>
              <a:ext cx="24600" cy="117850"/>
            </a:xfrm>
            <a:custGeom>
              <a:rect b="b" l="l" r="r" t="t"/>
              <a:pathLst>
                <a:path extrusionOk="0" h="4714" w="984">
                  <a:moveTo>
                    <a:pt x="742" y="0"/>
                  </a:moveTo>
                  <a:cubicBezTo>
                    <a:pt x="684" y="0"/>
                    <a:pt x="619" y="19"/>
                    <a:pt x="550" y="58"/>
                  </a:cubicBezTo>
                  <a:lnTo>
                    <a:pt x="434" y="126"/>
                  </a:lnTo>
                  <a:cubicBezTo>
                    <a:pt x="195" y="266"/>
                    <a:pt x="1" y="597"/>
                    <a:pt x="1" y="874"/>
                  </a:cubicBezTo>
                  <a:lnTo>
                    <a:pt x="1" y="4406"/>
                  </a:lnTo>
                  <a:cubicBezTo>
                    <a:pt x="1" y="4601"/>
                    <a:pt x="99" y="4714"/>
                    <a:pt x="242" y="4714"/>
                  </a:cubicBezTo>
                  <a:cubicBezTo>
                    <a:pt x="300" y="4714"/>
                    <a:pt x="365" y="4695"/>
                    <a:pt x="434" y="4656"/>
                  </a:cubicBezTo>
                  <a:lnTo>
                    <a:pt x="550" y="4587"/>
                  </a:lnTo>
                  <a:cubicBezTo>
                    <a:pt x="789" y="4447"/>
                    <a:pt x="984" y="4116"/>
                    <a:pt x="984" y="3840"/>
                  </a:cubicBezTo>
                  <a:lnTo>
                    <a:pt x="984" y="307"/>
                  </a:lnTo>
                  <a:cubicBezTo>
                    <a:pt x="984" y="113"/>
                    <a:pt x="885" y="0"/>
                    <a:pt x="742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6" name="Google Shape;1666;g7457111804_0_105"/>
            <p:cNvSpPr/>
            <p:nvPr/>
          </p:nvSpPr>
          <p:spPr>
            <a:xfrm>
              <a:off x="4355200" y="2697000"/>
              <a:ext cx="41400" cy="24100"/>
            </a:xfrm>
            <a:custGeom>
              <a:rect b="b" l="l" r="r" t="t"/>
              <a:pathLst>
                <a:path extrusionOk="0" h="964" w="1656">
                  <a:moveTo>
                    <a:pt x="1563" y="1"/>
                  </a:moveTo>
                  <a:lnTo>
                    <a:pt x="0" y="905"/>
                  </a:lnTo>
                  <a:lnTo>
                    <a:pt x="89" y="963"/>
                  </a:lnTo>
                  <a:lnTo>
                    <a:pt x="1656" y="55"/>
                  </a:lnTo>
                  <a:lnTo>
                    <a:pt x="1563" y="1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7" name="Google Shape;1667;g7457111804_0_105"/>
            <p:cNvSpPr/>
            <p:nvPr/>
          </p:nvSpPr>
          <p:spPr>
            <a:xfrm>
              <a:off x="4355200" y="2697000"/>
              <a:ext cx="41400" cy="24100"/>
            </a:xfrm>
            <a:custGeom>
              <a:rect b="b" l="l" r="r" t="t"/>
              <a:pathLst>
                <a:path extrusionOk="0" h="964" w="1656">
                  <a:moveTo>
                    <a:pt x="1563" y="1"/>
                  </a:moveTo>
                  <a:lnTo>
                    <a:pt x="932" y="366"/>
                  </a:lnTo>
                  <a:lnTo>
                    <a:pt x="850" y="413"/>
                  </a:lnTo>
                  <a:lnTo>
                    <a:pt x="253" y="758"/>
                  </a:lnTo>
                  <a:lnTo>
                    <a:pt x="120" y="837"/>
                  </a:lnTo>
                  <a:lnTo>
                    <a:pt x="0" y="905"/>
                  </a:lnTo>
                  <a:lnTo>
                    <a:pt x="89" y="963"/>
                  </a:lnTo>
                  <a:lnTo>
                    <a:pt x="1656" y="55"/>
                  </a:lnTo>
                  <a:lnTo>
                    <a:pt x="1563" y="1"/>
                  </a:lnTo>
                  <a:close/>
                </a:path>
              </a:pathLst>
            </a:custGeom>
            <a:solidFill>
              <a:srgbClr val="1FB2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8" name="Google Shape;1668;g7457111804_0_105"/>
            <p:cNvSpPr/>
            <p:nvPr/>
          </p:nvSpPr>
          <p:spPr>
            <a:xfrm>
              <a:off x="5443675" y="2534625"/>
              <a:ext cx="51900" cy="109825"/>
            </a:xfrm>
            <a:custGeom>
              <a:rect b="b" l="l" r="r" t="t"/>
              <a:pathLst>
                <a:path extrusionOk="0" h="4393" w="2076">
                  <a:moveTo>
                    <a:pt x="1922" y="1"/>
                  </a:moveTo>
                  <a:lnTo>
                    <a:pt x="1" y="1110"/>
                  </a:lnTo>
                  <a:lnTo>
                    <a:pt x="1" y="2222"/>
                  </a:lnTo>
                  <a:lnTo>
                    <a:pt x="827" y="3652"/>
                  </a:lnTo>
                  <a:cubicBezTo>
                    <a:pt x="840" y="3676"/>
                    <a:pt x="861" y="3693"/>
                    <a:pt x="885" y="3704"/>
                  </a:cubicBezTo>
                  <a:lnTo>
                    <a:pt x="881" y="3704"/>
                  </a:lnTo>
                  <a:lnTo>
                    <a:pt x="2076" y="4393"/>
                  </a:lnTo>
                  <a:lnTo>
                    <a:pt x="1294" y="2926"/>
                  </a:lnTo>
                  <a:lnTo>
                    <a:pt x="1922" y="1110"/>
                  </a:lnTo>
                  <a:lnTo>
                    <a:pt x="1922" y="1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9" name="Google Shape;1669;g7457111804_0_105"/>
            <p:cNvSpPr/>
            <p:nvPr/>
          </p:nvSpPr>
          <p:spPr>
            <a:xfrm>
              <a:off x="5458800" y="2607575"/>
              <a:ext cx="36525" cy="36725"/>
            </a:xfrm>
            <a:custGeom>
              <a:rect b="b" l="l" r="r" t="t"/>
              <a:pathLst>
                <a:path extrusionOk="0" h="1469" w="1461">
                  <a:moveTo>
                    <a:pt x="604" y="0"/>
                  </a:moveTo>
                  <a:lnTo>
                    <a:pt x="0" y="349"/>
                  </a:lnTo>
                  <a:lnTo>
                    <a:pt x="222" y="734"/>
                  </a:lnTo>
                  <a:cubicBezTo>
                    <a:pt x="235" y="758"/>
                    <a:pt x="256" y="775"/>
                    <a:pt x="280" y="786"/>
                  </a:cubicBezTo>
                  <a:lnTo>
                    <a:pt x="276" y="786"/>
                  </a:lnTo>
                  <a:lnTo>
                    <a:pt x="1461" y="1468"/>
                  </a:lnTo>
                  <a:cubicBezTo>
                    <a:pt x="1447" y="1459"/>
                    <a:pt x="1437" y="1448"/>
                    <a:pt x="1426" y="1431"/>
                  </a:cubicBezTo>
                  <a:lnTo>
                    <a:pt x="604" y="0"/>
                  </a:lnTo>
                  <a:close/>
                </a:path>
              </a:pathLst>
            </a:custGeom>
            <a:solidFill>
              <a:srgbClr val="1FB2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0" name="Google Shape;1670;g7457111804_0_105"/>
            <p:cNvSpPr/>
            <p:nvPr/>
          </p:nvSpPr>
          <p:spPr>
            <a:xfrm>
              <a:off x="5361025" y="2278875"/>
              <a:ext cx="249325" cy="366025"/>
            </a:xfrm>
            <a:custGeom>
              <a:rect b="b" l="l" r="r" t="t"/>
              <a:pathLst>
                <a:path extrusionOk="0" h="14641" w="9973">
                  <a:moveTo>
                    <a:pt x="8350" y="0"/>
                  </a:moveTo>
                  <a:cubicBezTo>
                    <a:pt x="8141" y="0"/>
                    <a:pt x="7933" y="46"/>
                    <a:pt x="7774" y="138"/>
                  </a:cubicBezTo>
                  <a:lnTo>
                    <a:pt x="577" y="4302"/>
                  </a:lnTo>
                  <a:cubicBezTo>
                    <a:pt x="259" y="4486"/>
                    <a:pt x="0" y="4934"/>
                    <a:pt x="0" y="5299"/>
                  </a:cubicBezTo>
                  <a:lnTo>
                    <a:pt x="0" y="13217"/>
                  </a:lnTo>
                  <a:cubicBezTo>
                    <a:pt x="0" y="13586"/>
                    <a:pt x="259" y="14033"/>
                    <a:pt x="577" y="14217"/>
                  </a:cubicBezTo>
                  <a:lnTo>
                    <a:pt x="1048" y="14487"/>
                  </a:lnTo>
                  <a:cubicBezTo>
                    <a:pt x="1206" y="14579"/>
                    <a:pt x="1414" y="14625"/>
                    <a:pt x="1622" y="14625"/>
                  </a:cubicBezTo>
                  <a:cubicBezTo>
                    <a:pt x="1831" y="14625"/>
                    <a:pt x="2039" y="14579"/>
                    <a:pt x="2198" y="14487"/>
                  </a:cubicBezTo>
                  <a:lnTo>
                    <a:pt x="4515" y="13148"/>
                  </a:lnTo>
                  <a:lnTo>
                    <a:pt x="5337" y="14579"/>
                  </a:lnTo>
                  <a:cubicBezTo>
                    <a:pt x="5362" y="14621"/>
                    <a:pt x="5404" y="14641"/>
                    <a:pt x="5444" y="14641"/>
                  </a:cubicBezTo>
                  <a:cubicBezTo>
                    <a:pt x="5493" y="14641"/>
                    <a:pt x="5542" y="14612"/>
                    <a:pt x="5563" y="14558"/>
                  </a:cubicBezTo>
                  <a:lnTo>
                    <a:pt x="6433" y="12043"/>
                  </a:lnTo>
                  <a:lnTo>
                    <a:pt x="9395" y="10327"/>
                  </a:lnTo>
                  <a:cubicBezTo>
                    <a:pt x="9713" y="10142"/>
                    <a:pt x="9973" y="9695"/>
                    <a:pt x="9973" y="9326"/>
                  </a:cubicBezTo>
                  <a:lnTo>
                    <a:pt x="9973" y="1408"/>
                  </a:lnTo>
                  <a:cubicBezTo>
                    <a:pt x="9973" y="1039"/>
                    <a:pt x="9713" y="592"/>
                    <a:pt x="9395" y="408"/>
                  </a:cubicBezTo>
                  <a:lnTo>
                    <a:pt x="8928" y="138"/>
                  </a:lnTo>
                  <a:cubicBezTo>
                    <a:pt x="8768" y="46"/>
                    <a:pt x="8559" y="0"/>
                    <a:pt x="8350" y="0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1" name="Google Shape;1671;g7457111804_0_105"/>
            <p:cNvSpPr/>
            <p:nvPr/>
          </p:nvSpPr>
          <p:spPr>
            <a:xfrm>
              <a:off x="5364850" y="2622775"/>
              <a:ext cx="10600" cy="11550"/>
            </a:xfrm>
            <a:custGeom>
              <a:rect b="b" l="l" r="r" t="t"/>
              <a:pathLst>
                <a:path extrusionOk="0" h="462" w="424">
                  <a:moveTo>
                    <a:pt x="0" y="0"/>
                  </a:moveTo>
                  <a:cubicBezTo>
                    <a:pt x="103" y="191"/>
                    <a:pt x="257" y="362"/>
                    <a:pt x="424" y="461"/>
                  </a:cubicBezTo>
                  <a:cubicBezTo>
                    <a:pt x="257" y="362"/>
                    <a:pt x="103" y="191"/>
                    <a:pt x="0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2" name="Google Shape;1672;g7457111804_0_105"/>
            <p:cNvSpPr/>
            <p:nvPr/>
          </p:nvSpPr>
          <p:spPr>
            <a:xfrm>
              <a:off x="5361025" y="2397175"/>
              <a:ext cx="52550" cy="247275"/>
            </a:xfrm>
            <a:custGeom>
              <a:rect b="b" l="l" r="r" t="t"/>
              <a:pathLst>
                <a:path extrusionOk="0" h="9891" w="2102">
                  <a:moveTo>
                    <a:pt x="170" y="0"/>
                  </a:moveTo>
                  <a:cubicBezTo>
                    <a:pt x="65" y="181"/>
                    <a:pt x="0" y="383"/>
                    <a:pt x="0" y="567"/>
                  </a:cubicBezTo>
                  <a:lnTo>
                    <a:pt x="0" y="8485"/>
                  </a:lnTo>
                  <a:cubicBezTo>
                    <a:pt x="0" y="8659"/>
                    <a:pt x="57" y="8851"/>
                    <a:pt x="153" y="9024"/>
                  </a:cubicBezTo>
                  <a:cubicBezTo>
                    <a:pt x="256" y="9215"/>
                    <a:pt x="410" y="9386"/>
                    <a:pt x="577" y="9485"/>
                  </a:cubicBezTo>
                  <a:lnTo>
                    <a:pt x="1048" y="9755"/>
                  </a:lnTo>
                  <a:cubicBezTo>
                    <a:pt x="1204" y="9847"/>
                    <a:pt x="1413" y="9891"/>
                    <a:pt x="1618" y="9891"/>
                  </a:cubicBezTo>
                  <a:cubicBezTo>
                    <a:pt x="1788" y="9891"/>
                    <a:pt x="1959" y="9864"/>
                    <a:pt x="2102" y="9802"/>
                  </a:cubicBezTo>
                  <a:lnTo>
                    <a:pt x="2102" y="9802"/>
                  </a:lnTo>
                  <a:cubicBezTo>
                    <a:pt x="2044" y="9823"/>
                    <a:pt x="1990" y="9834"/>
                    <a:pt x="1941" y="9834"/>
                  </a:cubicBezTo>
                  <a:cubicBezTo>
                    <a:pt x="1754" y="9834"/>
                    <a:pt x="1624" y="9683"/>
                    <a:pt x="1624" y="9424"/>
                  </a:cubicBezTo>
                  <a:lnTo>
                    <a:pt x="1624" y="1506"/>
                  </a:lnTo>
                  <a:cubicBezTo>
                    <a:pt x="1624" y="1321"/>
                    <a:pt x="1686" y="1117"/>
                    <a:pt x="1791" y="935"/>
                  </a:cubicBezTo>
                  <a:lnTo>
                    <a:pt x="832" y="383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1FB2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3" name="Google Shape;1673;g7457111804_0_105"/>
            <p:cNvSpPr/>
            <p:nvPr/>
          </p:nvSpPr>
          <p:spPr>
            <a:xfrm>
              <a:off x="5365275" y="2278900"/>
              <a:ext cx="244575" cy="141675"/>
            </a:xfrm>
            <a:custGeom>
              <a:rect b="b" l="l" r="r" t="t"/>
              <a:pathLst>
                <a:path extrusionOk="0" h="5667" w="9783">
                  <a:moveTo>
                    <a:pt x="8181" y="1"/>
                  </a:moveTo>
                  <a:cubicBezTo>
                    <a:pt x="7993" y="1"/>
                    <a:pt x="7809" y="38"/>
                    <a:pt x="7656" y="110"/>
                  </a:cubicBezTo>
                  <a:cubicBezTo>
                    <a:pt x="7639" y="117"/>
                    <a:pt x="7622" y="128"/>
                    <a:pt x="7604" y="137"/>
                  </a:cubicBezTo>
                  <a:lnTo>
                    <a:pt x="6076" y="1021"/>
                  </a:lnTo>
                  <a:lnTo>
                    <a:pt x="407" y="4301"/>
                  </a:lnTo>
                  <a:cubicBezTo>
                    <a:pt x="249" y="4394"/>
                    <a:pt x="106" y="4551"/>
                    <a:pt x="0" y="4731"/>
                  </a:cubicBezTo>
                  <a:lnTo>
                    <a:pt x="662" y="5114"/>
                  </a:lnTo>
                  <a:lnTo>
                    <a:pt x="1621" y="5666"/>
                  </a:lnTo>
                  <a:cubicBezTo>
                    <a:pt x="1724" y="5485"/>
                    <a:pt x="1870" y="5329"/>
                    <a:pt x="2028" y="5236"/>
                  </a:cubicBezTo>
                  <a:lnTo>
                    <a:pt x="9225" y="1073"/>
                  </a:lnTo>
                  <a:cubicBezTo>
                    <a:pt x="9321" y="1021"/>
                    <a:pt x="9406" y="994"/>
                    <a:pt x="9485" y="994"/>
                  </a:cubicBezTo>
                  <a:cubicBezTo>
                    <a:pt x="9628" y="994"/>
                    <a:pt x="9741" y="1083"/>
                    <a:pt x="9782" y="1243"/>
                  </a:cubicBezTo>
                  <a:cubicBezTo>
                    <a:pt x="9758" y="1100"/>
                    <a:pt x="9700" y="950"/>
                    <a:pt x="9622" y="816"/>
                  </a:cubicBezTo>
                  <a:cubicBezTo>
                    <a:pt x="9540" y="684"/>
                    <a:pt x="9437" y="564"/>
                    <a:pt x="9324" y="476"/>
                  </a:cubicBezTo>
                  <a:cubicBezTo>
                    <a:pt x="9294" y="451"/>
                    <a:pt x="9260" y="427"/>
                    <a:pt x="9225" y="410"/>
                  </a:cubicBezTo>
                  <a:lnTo>
                    <a:pt x="8758" y="137"/>
                  </a:lnTo>
                  <a:cubicBezTo>
                    <a:pt x="8598" y="46"/>
                    <a:pt x="8390" y="1"/>
                    <a:pt x="8181" y="1"/>
                  </a:cubicBezTo>
                  <a:close/>
                </a:path>
              </a:pathLst>
            </a:custGeom>
            <a:solidFill>
              <a:srgbClr val="68E8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4" name="Google Shape;1674;g7457111804_0_105"/>
            <p:cNvSpPr/>
            <p:nvPr/>
          </p:nvSpPr>
          <p:spPr>
            <a:xfrm>
              <a:off x="5365275" y="2397175"/>
              <a:ext cx="16575" cy="9575"/>
            </a:xfrm>
            <a:custGeom>
              <a:rect b="b" l="l" r="r" t="t"/>
              <a:pathLst>
                <a:path extrusionOk="0" h="383" w="663">
                  <a:moveTo>
                    <a:pt x="0" y="0"/>
                  </a:moveTo>
                  <a:lnTo>
                    <a:pt x="0" y="0"/>
                  </a:lnTo>
                  <a:lnTo>
                    <a:pt x="662" y="383"/>
                  </a:lnTo>
                  <a:close/>
                </a:path>
              </a:pathLst>
            </a:custGeom>
            <a:solidFill>
              <a:srgbClr val="63C9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5" name="Google Shape;1675;g7457111804_0_105"/>
            <p:cNvSpPr/>
            <p:nvPr/>
          </p:nvSpPr>
          <p:spPr>
            <a:xfrm>
              <a:off x="5416625" y="2395600"/>
              <a:ext cx="109850" cy="145650"/>
            </a:xfrm>
            <a:custGeom>
              <a:rect b="b" l="l" r="r" t="t"/>
              <a:pathLst>
                <a:path extrusionOk="0" h="5826" w="4394">
                  <a:moveTo>
                    <a:pt x="2618" y="1663"/>
                  </a:moveTo>
                  <a:cubicBezTo>
                    <a:pt x="2631" y="1663"/>
                    <a:pt x="2644" y="1664"/>
                    <a:pt x="2656" y="1664"/>
                  </a:cubicBezTo>
                  <a:lnTo>
                    <a:pt x="2677" y="1664"/>
                  </a:lnTo>
                  <a:cubicBezTo>
                    <a:pt x="2683" y="1664"/>
                    <a:pt x="2691" y="1664"/>
                    <a:pt x="2697" y="1668"/>
                  </a:cubicBezTo>
                  <a:lnTo>
                    <a:pt x="2715" y="1668"/>
                  </a:lnTo>
                  <a:cubicBezTo>
                    <a:pt x="2878" y="1691"/>
                    <a:pt x="3014" y="1791"/>
                    <a:pt x="3093" y="1968"/>
                  </a:cubicBezTo>
                  <a:cubicBezTo>
                    <a:pt x="3298" y="2422"/>
                    <a:pt x="3063" y="3210"/>
                    <a:pt x="2571" y="3733"/>
                  </a:cubicBezTo>
                  <a:cubicBezTo>
                    <a:pt x="2363" y="3951"/>
                    <a:pt x="2141" y="4087"/>
                    <a:pt x="1943" y="4138"/>
                  </a:cubicBezTo>
                  <a:cubicBezTo>
                    <a:pt x="1933" y="4142"/>
                    <a:pt x="1926" y="4146"/>
                    <a:pt x="1916" y="4146"/>
                  </a:cubicBezTo>
                  <a:cubicBezTo>
                    <a:pt x="1909" y="4149"/>
                    <a:pt x="1902" y="4149"/>
                    <a:pt x="1895" y="4152"/>
                  </a:cubicBezTo>
                  <a:cubicBezTo>
                    <a:pt x="1881" y="4152"/>
                    <a:pt x="1868" y="4155"/>
                    <a:pt x="1854" y="4159"/>
                  </a:cubicBezTo>
                  <a:cubicBezTo>
                    <a:pt x="1837" y="4159"/>
                    <a:pt x="1820" y="4163"/>
                    <a:pt x="1803" y="4163"/>
                  </a:cubicBezTo>
                  <a:lnTo>
                    <a:pt x="1759" y="4163"/>
                  </a:lnTo>
                  <a:cubicBezTo>
                    <a:pt x="1560" y="4163"/>
                    <a:pt x="1397" y="4060"/>
                    <a:pt x="1305" y="3859"/>
                  </a:cubicBezTo>
                  <a:cubicBezTo>
                    <a:pt x="1270" y="3783"/>
                    <a:pt x="1247" y="3698"/>
                    <a:pt x="1237" y="3606"/>
                  </a:cubicBezTo>
                  <a:cubicBezTo>
                    <a:pt x="1233" y="3558"/>
                    <a:pt x="1229" y="3514"/>
                    <a:pt x="1229" y="3466"/>
                  </a:cubicBezTo>
                  <a:cubicBezTo>
                    <a:pt x="1233" y="3026"/>
                    <a:pt x="1458" y="2487"/>
                    <a:pt x="1827" y="2094"/>
                  </a:cubicBezTo>
                  <a:cubicBezTo>
                    <a:pt x="1946" y="1968"/>
                    <a:pt x="2072" y="1869"/>
                    <a:pt x="2192" y="1797"/>
                  </a:cubicBezTo>
                  <a:cubicBezTo>
                    <a:pt x="2233" y="1773"/>
                    <a:pt x="2274" y="1753"/>
                    <a:pt x="2315" y="1736"/>
                  </a:cubicBezTo>
                  <a:cubicBezTo>
                    <a:pt x="2420" y="1687"/>
                    <a:pt x="2523" y="1663"/>
                    <a:pt x="2618" y="1663"/>
                  </a:cubicBezTo>
                  <a:close/>
                  <a:moveTo>
                    <a:pt x="3311" y="0"/>
                  </a:moveTo>
                  <a:cubicBezTo>
                    <a:pt x="3307" y="0"/>
                    <a:pt x="3302" y="1"/>
                    <a:pt x="3298" y="2"/>
                  </a:cubicBezTo>
                  <a:lnTo>
                    <a:pt x="2817" y="50"/>
                  </a:lnTo>
                  <a:cubicBezTo>
                    <a:pt x="2773" y="53"/>
                    <a:pt x="2724" y="88"/>
                    <a:pt x="2711" y="121"/>
                  </a:cubicBezTo>
                  <a:lnTo>
                    <a:pt x="2448" y="825"/>
                  </a:lnTo>
                  <a:cubicBezTo>
                    <a:pt x="2434" y="858"/>
                    <a:pt x="2387" y="903"/>
                    <a:pt x="2343" y="927"/>
                  </a:cubicBezTo>
                  <a:cubicBezTo>
                    <a:pt x="2244" y="971"/>
                    <a:pt x="2144" y="1030"/>
                    <a:pt x="2045" y="1098"/>
                  </a:cubicBezTo>
                  <a:cubicBezTo>
                    <a:pt x="2024" y="1112"/>
                    <a:pt x="2001" y="1120"/>
                    <a:pt x="1981" y="1120"/>
                  </a:cubicBezTo>
                  <a:cubicBezTo>
                    <a:pt x="1964" y="1120"/>
                    <a:pt x="1949" y="1114"/>
                    <a:pt x="1940" y="1101"/>
                  </a:cubicBezTo>
                  <a:lnTo>
                    <a:pt x="1694" y="726"/>
                  </a:lnTo>
                  <a:cubicBezTo>
                    <a:pt x="1686" y="713"/>
                    <a:pt x="1674" y="707"/>
                    <a:pt x="1660" y="707"/>
                  </a:cubicBezTo>
                  <a:cubicBezTo>
                    <a:pt x="1642" y="707"/>
                    <a:pt x="1622" y="717"/>
                    <a:pt x="1605" y="736"/>
                  </a:cubicBezTo>
                  <a:lnTo>
                    <a:pt x="1076" y="1296"/>
                  </a:lnTo>
                  <a:cubicBezTo>
                    <a:pt x="1045" y="1329"/>
                    <a:pt x="1025" y="1381"/>
                    <a:pt x="1035" y="1411"/>
                  </a:cubicBezTo>
                  <a:lnTo>
                    <a:pt x="1182" y="1910"/>
                  </a:lnTo>
                  <a:cubicBezTo>
                    <a:pt x="1192" y="1940"/>
                    <a:pt x="1179" y="1995"/>
                    <a:pt x="1155" y="2033"/>
                  </a:cubicBezTo>
                  <a:cubicBezTo>
                    <a:pt x="1066" y="2169"/>
                    <a:pt x="984" y="2309"/>
                    <a:pt x="912" y="2456"/>
                  </a:cubicBezTo>
                  <a:cubicBezTo>
                    <a:pt x="892" y="2490"/>
                    <a:pt x="844" y="2528"/>
                    <a:pt x="796" y="2541"/>
                  </a:cubicBezTo>
                  <a:lnTo>
                    <a:pt x="342" y="2651"/>
                  </a:lnTo>
                  <a:cubicBezTo>
                    <a:pt x="298" y="2660"/>
                    <a:pt x="250" y="2698"/>
                    <a:pt x="240" y="2736"/>
                  </a:cubicBezTo>
                  <a:lnTo>
                    <a:pt x="11" y="3503"/>
                  </a:lnTo>
                  <a:cubicBezTo>
                    <a:pt x="1" y="3538"/>
                    <a:pt x="29" y="3569"/>
                    <a:pt x="70" y="3572"/>
                  </a:cubicBezTo>
                  <a:lnTo>
                    <a:pt x="482" y="3596"/>
                  </a:lnTo>
                  <a:cubicBezTo>
                    <a:pt x="527" y="3599"/>
                    <a:pt x="557" y="3626"/>
                    <a:pt x="554" y="3664"/>
                  </a:cubicBezTo>
                  <a:cubicBezTo>
                    <a:pt x="541" y="3801"/>
                    <a:pt x="541" y="3933"/>
                    <a:pt x="550" y="4060"/>
                  </a:cubicBezTo>
                  <a:cubicBezTo>
                    <a:pt x="554" y="4094"/>
                    <a:pt x="536" y="4149"/>
                    <a:pt x="506" y="4183"/>
                  </a:cubicBezTo>
                  <a:lnTo>
                    <a:pt x="45" y="4743"/>
                  </a:lnTo>
                  <a:cubicBezTo>
                    <a:pt x="18" y="4777"/>
                    <a:pt x="4" y="4828"/>
                    <a:pt x="18" y="4859"/>
                  </a:cubicBezTo>
                  <a:lnTo>
                    <a:pt x="237" y="5343"/>
                  </a:lnTo>
                  <a:cubicBezTo>
                    <a:pt x="240" y="5350"/>
                    <a:pt x="243" y="5354"/>
                    <a:pt x="250" y="5357"/>
                  </a:cubicBezTo>
                  <a:lnTo>
                    <a:pt x="250" y="5360"/>
                  </a:lnTo>
                  <a:cubicBezTo>
                    <a:pt x="257" y="5364"/>
                    <a:pt x="264" y="5364"/>
                    <a:pt x="267" y="5364"/>
                  </a:cubicBezTo>
                  <a:lnTo>
                    <a:pt x="270" y="5364"/>
                  </a:lnTo>
                  <a:cubicBezTo>
                    <a:pt x="284" y="5364"/>
                    <a:pt x="305" y="5354"/>
                    <a:pt x="322" y="5340"/>
                  </a:cubicBezTo>
                  <a:lnTo>
                    <a:pt x="817" y="4886"/>
                  </a:lnTo>
                  <a:cubicBezTo>
                    <a:pt x="838" y="4867"/>
                    <a:pt x="864" y="4857"/>
                    <a:pt x="886" y="4857"/>
                  </a:cubicBezTo>
                  <a:cubicBezTo>
                    <a:pt x="900" y="4857"/>
                    <a:pt x="913" y="4861"/>
                    <a:pt x="922" y="4869"/>
                  </a:cubicBezTo>
                  <a:cubicBezTo>
                    <a:pt x="987" y="4920"/>
                    <a:pt x="1059" y="4961"/>
                    <a:pt x="1134" y="4992"/>
                  </a:cubicBezTo>
                  <a:cubicBezTo>
                    <a:pt x="1168" y="5006"/>
                    <a:pt x="1192" y="5043"/>
                    <a:pt x="1185" y="5077"/>
                  </a:cubicBezTo>
                  <a:lnTo>
                    <a:pt x="1032" y="5770"/>
                  </a:lnTo>
                  <a:cubicBezTo>
                    <a:pt x="1028" y="5790"/>
                    <a:pt x="1035" y="5808"/>
                    <a:pt x="1053" y="5817"/>
                  </a:cubicBezTo>
                  <a:cubicBezTo>
                    <a:pt x="1062" y="5823"/>
                    <a:pt x="1072" y="5826"/>
                    <a:pt x="1085" y="5826"/>
                  </a:cubicBezTo>
                  <a:cubicBezTo>
                    <a:pt x="1090" y="5826"/>
                    <a:pt x="1095" y="5826"/>
                    <a:pt x="1100" y="5825"/>
                  </a:cubicBezTo>
                  <a:lnTo>
                    <a:pt x="1581" y="5776"/>
                  </a:lnTo>
                  <a:cubicBezTo>
                    <a:pt x="1626" y="5773"/>
                    <a:pt x="1673" y="5740"/>
                    <a:pt x="1687" y="5705"/>
                  </a:cubicBezTo>
                  <a:lnTo>
                    <a:pt x="1949" y="5002"/>
                  </a:lnTo>
                  <a:cubicBezTo>
                    <a:pt x="1963" y="4968"/>
                    <a:pt x="2011" y="4924"/>
                    <a:pt x="2056" y="4900"/>
                  </a:cubicBezTo>
                  <a:cubicBezTo>
                    <a:pt x="2103" y="4875"/>
                    <a:pt x="2158" y="4848"/>
                    <a:pt x="2209" y="4821"/>
                  </a:cubicBezTo>
                  <a:cubicBezTo>
                    <a:pt x="2257" y="4790"/>
                    <a:pt x="2305" y="4760"/>
                    <a:pt x="2352" y="4729"/>
                  </a:cubicBezTo>
                  <a:cubicBezTo>
                    <a:pt x="2374" y="4714"/>
                    <a:pt x="2397" y="4707"/>
                    <a:pt x="2416" y="4707"/>
                  </a:cubicBezTo>
                  <a:cubicBezTo>
                    <a:pt x="2433" y="4707"/>
                    <a:pt x="2447" y="4713"/>
                    <a:pt x="2455" y="4725"/>
                  </a:cubicBezTo>
                  <a:lnTo>
                    <a:pt x="2704" y="5101"/>
                  </a:lnTo>
                  <a:cubicBezTo>
                    <a:pt x="2707" y="5108"/>
                    <a:pt x="2711" y="5111"/>
                    <a:pt x="2715" y="5115"/>
                  </a:cubicBezTo>
                  <a:cubicBezTo>
                    <a:pt x="2720" y="5118"/>
                    <a:pt x="2727" y="5119"/>
                    <a:pt x="2735" y="5119"/>
                  </a:cubicBezTo>
                  <a:cubicBezTo>
                    <a:pt x="2752" y="5119"/>
                    <a:pt x="2773" y="5110"/>
                    <a:pt x="2793" y="5091"/>
                  </a:cubicBezTo>
                  <a:lnTo>
                    <a:pt x="3321" y="4531"/>
                  </a:lnTo>
                  <a:cubicBezTo>
                    <a:pt x="3353" y="4497"/>
                    <a:pt x="3373" y="4445"/>
                    <a:pt x="3362" y="4415"/>
                  </a:cubicBezTo>
                  <a:lnTo>
                    <a:pt x="3216" y="3917"/>
                  </a:lnTo>
                  <a:cubicBezTo>
                    <a:pt x="3206" y="3886"/>
                    <a:pt x="3219" y="3831"/>
                    <a:pt x="3244" y="3794"/>
                  </a:cubicBezTo>
                  <a:cubicBezTo>
                    <a:pt x="3332" y="3657"/>
                    <a:pt x="3414" y="3517"/>
                    <a:pt x="3485" y="3371"/>
                  </a:cubicBezTo>
                  <a:cubicBezTo>
                    <a:pt x="3503" y="3336"/>
                    <a:pt x="3554" y="3299"/>
                    <a:pt x="3602" y="3285"/>
                  </a:cubicBezTo>
                  <a:lnTo>
                    <a:pt x="4055" y="3176"/>
                  </a:lnTo>
                  <a:cubicBezTo>
                    <a:pt x="4100" y="3166"/>
                    <a:pt x="4148" y="3128"/>
                    <a:pt x="4158" y="3091"/>
                  </a:cubicBezTo>
                  <a:lnTo>
                    <a:pt x="4386" y="2323"/>
                  </a:lnTo>
                  <a:cubicBezTo>
                    <a:pt x="4394" y="2299"/>
                    <a:pt x="4383" y="2275"/>
                    <a:pt x="4359" y="2265"/>
                  </a:cubicBezTo>
                  <a:lnTo>
                    <a:pt x="4359" y="2262"/>
                  </a:lnTo>
                  <a:cubicBezTo>
                    <a:pt x="4349" y="2258"/>
                    <a:pt x="4339" y="2254"/>
                    <a:pt x="4329" y="2254"/>
                  </a:cubicBezTo>
                  <a:lnTo>
                    <a:pt x="3915" y="2230"/>
                  </a:lnTo>
                  <a:cubicBezTo>
                    <a:pt x="3871" y="2227"/>
                    <a:pt x="3841" y="2200"/>
                    <a:pt x="3844" y="2162"/>
                  </a:cubicBezTo>
                  <a:cubicBezTo>
                    <a:pt x="3851" y="2098"/>
                    <a:pt x="3854" y="2033"/>
                    <a:pt x="3854" y="1972"/>
                  </a:cubicBezTo>
                  <a:cubicBezTo>
                    <a:pt x="3854" y="1900"/>
                    <a:pt x="3851" y="1832"/>
                    <a:pt x="3844" y="1767"/>
                  </a:cubicBezTo>
                  <a:cubicBezTo>
                    <a:pt x="3844" y="1732"/>
                    <a:pt x="3861" y="1678"/>
                    <a:pt x="3892" y="1644"/>
                  </a:cubicBezTo>
                  <a:lnTo>
                    <a:pt x="4353" y="1084"/>
                  </a:lnTo>
                  <a:cubicBezTo>
                    <a:pt x="4380" y="1050"/>
                    <a:pt x="4394" y="998"/>
                    <a:pt x="4380" y="968"/>
                  </a:cubicBezTo>
                  <a:lnTo>
                    <a:pt x="4161" y="483"/>
                  </a:lnTo>
                  <a:cubicBezTo>
                    <a:pt x="4158" y="477"/>
                    <a:pt x="4155" y="473"/>
                    <a:pt x="4148" y="469"/>
                  </a:cubicBezTo>
                  <a:lnTo>
                    <a:pt x="4145" y="466"/>
                  </a:lnTo>
                  <a:cubicBezTo>
                    <a:pt x="4140" y="464"/>
                    <a:pt x="4135" y="462"/>
                    <a:pt x="4129" y="462"/>
                  </a:cubicBezTo>
                  <a:cubicBezTo>
                    <a:pt x="4113" y="462"/>
                    <a:pt x="4093" y="472"/>
                    <a:pt x="4076" y="490"/>
                  </a:cubicBezTo>
                  <a:lnTo>
                    <a:pt x="3581" y="940"/>
                  </a:lnTo>
                  <a:cubicBezTo>
                    <a:pt x="3560" y="959"/>
                    <a:pt x="3534" y="969"/>
                    <a:pt x="3511" y="969"/>
                  </a:cubicBezTo>
                  <a:cubicBezTo>
                    <a:pt x="3496" y="969"/>
                    <a:pt x="3483" y="965"/>
                    <a:pt x="3472" y="958"/>
                  </a:cubicBezTo>
                  <a:cubicBezTo>
                    <a:pt x="3411" y="903"/>
                    <a:pt x="3339" y="866"/>
                    <a:pt x="3264" y="835"/>
                  </a:cubicBezTo>
                  <a:cubicBezTo>
                    <a:pt x="3230" y="821"/>
                    <a:pt x="3206" y="784"/>
                    <a:pt x="3213" y="749"/>
                  </a:cubicBezTo>
                  <a:lnTo>
                    <a:pt x="3367" y="57"/>
                  </a:lnTo>
                  <a:cubicBezTo>
                    <a:pt x="3370" y="36"/>
                    <a:pt x="3362" y="19"/>
                    <a:pt x="3346" y="9"/>
                  </a:cubicBezTo>
                  <a:cubicBezTo>
                    <a:pt x="3336" y="4"/>
                    <a:pt x="3324" y="0"/>
                    <a:pt x="331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6" name="Google Shape;1676;g7457111804_0_105"/>
            <p:cNvSpPr/>
            <p:nvPr/>
          </p:nvSpPr>
          <p:spPr>
            <a:xfrm>
              <a:off x="5515450" y="2436350"/>
              <a:ext cx="83300" cy="110475"/>
            </a:xfrm>
            <a:custGeom>
              <a:rect b="b" l="l" r="r" t="t"/>
              <a:pathLst>
                <a:path extrusionOk="0" h="4419" w="3332">
                  <a:moveTo>
                    <a:pt x="1997" y="1259"/>
                  </a:moveTo>
                  <a:cubicBezTo>
                    <a:pt x="2003" y="1259"/>
                    <a:pt x="2009" y="1259"/>
                    <a:pt x="2014" y="1259"/>
                  </a:cubicBezTo>
                  <a:lnTo>
                    <a:pt x="2018" y="1259"/>
                  </a:lnTo>
                  <a:cubicBezTo>
                    <a:pt x="2021" y="1259"/>
                    <a:pt x="2024" y="1263"/>
                    <a:pt x="2027" y="1263"/>
                  </a:cubicBezTo>
                  <a:lnTo>
                    <a:pt x="2041" y="1263"/>
                  </a:lnTo>
                  <a:cubicBezTo>
                    <a:pt x="2048" y="1263"/>
                    <a:pt x="2051" y="1263"/>
                    <a:pt x="2055" y="1266"/>
                  </a:cubicBezTo>
                  <a:cubicBezTo>
                    <a:pt x="2181" y="1284"/>
                    <a:pt x="2284" y="1358"/>
                    <a:pt x="2345" y="1492"/>
                  </a:cubicBezTo>
                  <a:cubicBezTo>
                    <a:pt x="2498" y="1836"/>
                    <a:pt x="2321" y="2434"/>
                    <a:pt x="1945" y="2829"/>
                  </a:cubicBezTo>
                  <a:cubicBezTo>
                    <a:pt x="1789" y="2996"/>
                    <a:pt x="1621" y="3099"/>
                    <a:pt x="1471" y="3140"/>
                  </a:cubicBezTo>
                  <a:cubicBezTo>
                    <a:pt x="1465" y="3140"/>
                    <a:pt x="1457" y="3143"/>
                    <a:pt x="1451" y="3143"/>
                  </a:cubicBezTo>
                  <a:cubicBezTo>
                    <a:pt x="1444" y="3147"/>
                    <a:pt x="1441" y="3147"/>
                    <a:pt x="1437" y="3147"/>
                  </a:cubicBezTo>
                  <a:cubicBezTo>
                    <a:pt x="1424" y="3150"/>
                    <a:pt x="1413" y="3150"/>
                    <a:pt x="1403" y="3154"/>
                  </a:cubicBezTo>
                  <a:cubicBezTo>
                    <a:pt x="1389" y="3154"/>
                    <a:pt x="1379" y="3157"/>
                    <a:pt x="1365" y="3157"/>
                  </a:cubicBezTo>
                  <a:lnTo>
                    <a:pt x="1331" y="3157"/>
                  </a:lnTo>
                  <a:cubicBezTo>
                    <a:pt x="1181" y="3157"/>
                    <a:pt x="1055" y="3078"/>
                    <a:pt x="986" y="2925"/>
                  </a:cubicBezTo>
                  <a:cubicBezTo>
                    <a:pt x="959" y="2867"/>
                    <a:pt x="942" y="2802"/>
                    <a:pt x="935" y="2733"/>
                  </a:cubicBezTo>
                  <a:cubicBezTo>
                    <a:pt x="932" y="2700"/>
                    <a:pt x="929" y="2665"/>
                    <a:pt x="929" y="2628"/>
                  </a:cubicBezTo>
                  <a:cubicBezTo>
                    <a:pt x="932" y="2297"/>
                    <a:pt x="1103" y="1884"/>
                    <a:pt x="1383" y="1587"/>
                  </a:cubicBezTo>
                  <a:cubicBezTo>
                    <a:pt x="1474" y="1492"/>
                    <a:pt x="1570" y="1416"/>
                    <a:pt x="1662" y="1361"/>
                  </a:cubicBezTo>
                  <a:cubicBezTo>
                    <a:pt x="1693" y="1345"/>
                    <a:pt x="1723" y="1328"/>
                    <a:pt x="1755" y="1314"/>
                  </a:cubicBezTo>
                  <a:cubicBezTo>
                    <a:pt x="1837" y="1279"/>
                    <a:pt x="1920" y="1259"/>
                    <a:pt x="1997" y="1259"/>
                  </a:cubicBezTo>
                  <a:close/>
                  <a:moveTo>
                    <a:pt x="2498" y="0"/>
                  </a:moveTo>
                  <a:lnTo>
                    <a:pt x="2133" y="38"/>
                  </a:lnTo>
                  <a:cubicBezTo>
                    <a:pt x="2099" y="41"/>
                    <a:pt x="2062" y="65"/>
                    <a:pt x="2051" y="92"/>
                  </a:cubicBezTo>
                  <a:lnTo>
                    <a:pt x="1854" y="624"/>
                  </a:lnTo>
                  <a:cubicBezTo>
                    <a:pt x="1843" y="652"/>
                    <a:pt x="1809" y="686"/>
                    <a:pt x="1775" y="703"/>
                  </a:cubicBezTo>
                  <a:cubicBezTo>
                    <a:pt x="1700" y="737"/>
                    <a:pt x="1625" y="781"/>
                    <a:pt x="1550" y="833"/>
                  </a:cubicBezTo>
                  <a:cubicBezTo>
                    <a:pt x="1533" y="844"/>
                    <a:pt x="1515" y="850"/>
                    <a:pt x="1499" y="850"/>
                  </a:cubicBezTo>
                  <a:cubicBezTo>
                    <a:pt x="1487" y="850"/>
                    <a:pt x="1476" y="846"/>
                    <a:pt x="1471" y="836"/>
                  </a:cubicBezTo>
                  <a:lnTo>
                    <a:pt x="1284" y="550"/>
                  </a:lnTo>
                  <a:cubicBezTo>
                    <a:pt x="1277" y="541"/>
                    <a:pt x="1268" y="536"/>
                    <a:pt x="1257" y="536"/>
                  </a:cubicBezTo>
                  <a:cubicBezTo>
                    <a:pt x="1244" y="536"/>
                    <a:pt x="1229" y="543"/>
                    <a:pt x="1216" y="556"/>
                  </a:cubicBezTo>
                  <a:lnTo>
                    <a:pt x="813" y="983"/>
                  </a:lnTo>
                  <a:cubicBezTo>
                    <a:pt x="789" y="1007"/>
                    <a:pt x="775" y="1048"/>
                    <a:pt x="781" y="1071"/>
                  </a:cubicBezTo>
                  <a:lnTo>
                    <a:pt x="895" y="1451"/>
                  </a:lnTo>
                  <a:cubicBezTo>
                    <a:pt x="901" y="1471"/>
                    <a:pt x="891" y="1512"/>
                    <a:pt x="874" y="1539"/>
                  </a:cubicBezTo>
                  <a:cubicBezTo>
                    <a:pt x="806" y="1645"/>
                    <a:pt x="745" y="1750"/>
                    <a:pt x="690" y="1860"/>
                  </a:cubicBezTo>
                  <a:cubicBezTo>
                    <a:pt x="676" y="1887"/>
                    <a:pt x="635" y="1918"/>
                    <a:pt x="601" y="1925"/>
                  </a:cubicBezTo>
                  <a:lnTo>
                    <a:pt x="256" y="2010"/>
                  </a:lnTo>
                  <a:cubicBezTo>
                    <a:pt x="222" y="2017"/>
                    <a:pt x="188" y="2048"/>
                    <a:pt x="181" y="2075"/>
                  </a:cubicBezTo>
                  <a:lnTo>
                    <a:pt x="7" y="2656"/>
                  </a:lnTo>
                  <a:cubicBezTo>
                    <a:pt x="0" y="2683"/>
                    <a:pt x="17" y="2706"/>
                    <a:pt x="52" y="2710"/>
                  </a:cubicBezTo>
                  <a:lnTo>
                    <a:pt x="365" y="2727"/>
                  </a:lnTo>
                  <a:cubicBezTo>
                    <a:pt x="396" y="2727"/>
                    <a:pt x="420" y="2751"/>
                    <a:pt x="417" y="2778"/>
                  </a:cubicBezTo>
                  <a:cubicBezTo>
                    <a:pt x="406" y="2881"/>
                    <a:pt x="406" y="2983"/>
                    <a:pt x="417" y="3078"/>
                  </a:cubicBezTo>
                  <a:cubicBezTo>
                    <a:pt x="420" y="3106"/>
                    <a:pt x="403" y="3147"/>
                    <a:pt x="383" y="3171"/>
                  </a:cubicBezTo>
                  <a:lnTo>
                    <a:pt x="31" y="3598"/>
                  </a:lnTo>
                  <a:cubicBezTo>
                    <a:pt x="11" y="3621"/>
                    <a:pt x="0" y="3662"/>
                    <a:pt x="11" y="3683"/>
                  </a:cubicBezTo>
                  <a:lnTo>
                    <a:pt x="178" y="4051"/>
                  </a:lnTo>
                  <a:cubicBezTo>
                    <a:pt x="178" y="4058"/>
                    <a:pt x="181" y="4061"/>
                    <a:pt x="188" y="4064"/>
                  </a:cubicBezTo>
                  <a:cubicBezTo>
                    <a:pt x="192" y="4064"/>
                    <a:pt x="198" y="4069"/>
                    <a:pt x="202" y="4069"/>
                  </a:cubicBezTo>
                  <a:cubicBezTo>
                    <a:pt x="215" y="4069"/>
                    <a:pt x="229" y="4061"/>
                    <a:pt x="242" y="4048"/>
                  </a:cubicBezTo>
                  <a:lnTo>
                    <a:pt x="618" y="3707"/>
                  </a:lnTo>
                  <a:cubicBezTo>
                    <a:pt x="633" y="3692"/>
                    <a:pt x="653" y="3683"/>
                    <a:pt x="671" y="3683"/>
                  </a:cubicBezTo>
                  <a:cubicBezTo>
                    <a:pt x="682" y="3683"/>
                    <a:pt x="692" y="3686"/>
                    <a:pt x="700" y="3693"/>
                  </a:cubicBezTo>
                  <a:cubicBezTo>
                    <a:pt x="748" y="3734"/>
                    <a:pt x="802" y="3765"/>
                    <a:pt x="857" y="3785"/>
                  </a:cubicBezTo>
                  <a:cubicBezTo>
                    <a:pt x="884" y="3795"/>
                    <a:pt x="901" y="3823"/>
                    <a:pt x="895" y="3850"/>
                  </a:cubicBezTo>
                  <a:lnTo>
                    <a:pt x="781" y="4376"/>
                  </a:lnTo>
                  <a:cubicBezTo>
                    <a:pt x="778" y="4389"/>
                    <a:pt x="781" y="4403"/>
                    <a:pt x="795" y="4409"/>
                  </a:cubicBezTo>
                  <a:lnTo>
                    <a:pt x="795" y="4413"/>
                  </a:lnTo>
                  <a:cubicBezTo>
                    <a:pt x="803" y="4416"/>
                    <a:pt x="810" y="4418"/>
                    <a:pt x="819" y="4418"/>
                  </a:cubicBezTo>
                  <a:cubicBezTo>
                    <a:pt x="822" y="4418"/>
                    <a:pt x="826" y="4418"/>
                    <a:pt x="830" y="4417"/>
                  </a:cubicBezTo>
                  <a:lnTo>
                    <a:pt x="1198" y="4382"/>
                  </a:lnTo>
                  <a:cubicBezTo>
                    <a:pt x="1232" y="4379"/>
                    <a:pt x="1266" y="4351"/>
                    <a:pt x="1277" y="4324"/>
                  </a:cubicBezTo>
                  <a:lnTo>
                    <a:pt x="1474" y="3795"/>
                  </a:lnTo>
                  <a:cubicBezTo>
                    <a:pt x="1485" y="3765"/>
                    <a:pt x="1523" y="3734"/>
                    <a:pt x="1556" y="3716"/>
                  </a:cubicBezTo>
                  <a:cubicBezTo>
                    <a:pt x="1594" y="3700"/>
                    <a:pt x="1632" y="3680"/>
                    <a:pt x="1673" y="3655"/>
                  </a:cubicBezTo>
                  <a:cubicBezTo>
                    <a:pt x="1707" y="3634"/>
                    <a:pt x="1744" y="3611"/>
                    <a:pt x="1782" y="3584"/>
                  </a:cubicBezTo>
                  <a:cubicBezTo>
                    <a:pt x="1797" y="3573"/>
                    <a:pt x="1813" y="3568"/>
                    <a:pt x="1827" y="3568"/>
                  </a:cubicBezTo>
                  <a:cubicBezTo>
                    <a:pt x="1841" y="3568"/>
                    <a:pt x="1853" y="3573"/>
                    <a:pt x="1860" y="3584"/>
                  </a:cubicBezTo>
                  <a:lnTo>
                    <a:pt x="2048" y="3870"/>
                  </a:lnTo>
                  <a:cubicBezTo>
                    <a:pt x="2051" y="3874"/>
                    <a:pt x="2051" y="3877"/>
                    <a:pt x="2058" y="3877"/>
                  </a:cubicBezTo>
                  <a:cubicBezTo>
                    <a:pt x="2063" y="3880"/>
                    <a:pt x="2068" y="3882"/>
                    <a:pt x="2073" y="3882"/>
                  </a:cubicBezTo>
                  <a:cubicBezTo>
                    <a:pt x="2086" y="3882"/>
                    <a:pt x="2102" y="3874"/>
                    <a:pt x="2117" y="3860"/>
                  </a:cubicBezTo>
                  <a:lnTo>
                    <a:pt x="2516" y="3437"/>
                  </a:lnTo>
                  <a:cubicBezTo>
                    <a:pt x="2539" y="3409"/>
                    <a:pt x="2553" y="3372"/>
                    <a:pt x="2547" y="3348"/>
                  </a:cubicBezTo>
                  <a:lnTo>
                    <a:pt x="2437" y="2969"/>
                  </a:lnTo>
                  <a:cubicBezTo>
                    <a:pt x="2430" y="2946"/>
                    <a:pt x="2437" y="2905"/>
                    <a:pt x="2457" y="2877"/>
                  </a:cubicBezTo>
                  <a:cubicBezTo>
                    <a:pt x="2526" y="2774"/>
                    <a:pt x="2588" y="2665"/>
                    <a:pt x="2642" y="2556"/>
                  </a:cubicBezTo>
                  <a:cubicBezTo>
                    <a:pt x="2656" y="2529"/>
                    <a:pt x="2693" y="2502"/>
                    <a:pt x="2727" y="2492"/>
                  </a:cubicBezTo>
                  <a:lnTo>
                    <a:pt x="3072" y="2410"/>
                  </a:lnTo>
                  <a:cubicBezTo>
                    <a:pt x="3106" y="2399"/>
                    <a:pt x="3141" y="2372"/>
                    <a:pt x="3150" y="2344"/>
                  </a:cubicBezTo>
                  <a:lnTo>
                    <a:pt x="3325" y="1761"/>
                  </a:lnTo>
                  <a:cubicBezTo>
                    <a:pt x="3328" y="1744"/>
                    <a:pt x="3321" y="1727"/>
                    <a:pt x="3304" y="1717"/>
                  </a:cubicBezTo>
                  <a:cubicBezTo>
                    <a:pt x="3297" y="1714"/>
                    <a:pt x="3290" y="1710"/>
                    <a:pt x="3280" y="1710"/>
                  </a:cubicBezTo>
                  <a:lnTo>
                    <a:pt x="2966" y="1693"/>
                  </a:lnTo>
                  <a:cubicBezTo>
                    <a:pt x="2936" y="1689"/>
                    <a:pt x="2911" y="1665"/>
                    <a:pt x="2915" y="1642"/>
                  </a:cubicBezTo>
                  <a:cubicBezTo>
                    <a:pt x="2919" y="1591"/>
                    <a:pt x="2922" y="1542"/>
                    <a:pt x="2922" y="1495"/>
                  </a:cubicBezTo>
                  <a:cubicBezTo>
                    <a:pt x="2922" y="1440"/>
                    <a:pt x="2919" y="1389"/>
                    <a:pt x="2915" y="1338"/>
                  </a:cubicBezTo>
                  <a:cubicBezTo>
                    <a:pt x="2911" y="1314"/>
                    <a:pt x="2925" y="1273"/>
                    <a:pt x="2949" y="1246"/>
                  </a:cubicBezTo>
                  <a:lnTo>
                    <a:pt x="3297" y="822"/>
                  </a:lnTo>
                  <a:cubicBezTo>
                    <a:pt x="3321" y="795"/>
                    <a:pt x="3331" y="754"/>
                    <a:pt x="3321" y="734"/>
                  </a:cubicBezTo>
                  <a:lnTo>
                    <a:pt x="3154" y="365"/>
                  </a:lnTo>
                  <a:cubicBezTo>
                    <a:pt x="3150" y="362"/>
                    <a:pt x="3147" y="358"/>
                    <a:pt x="3144" y="355"/>
                  </a:cubicBezTo>
                  <a:lnTo>
                    <a:pt x="3141" y="355"/>
                  </a:lnTo>
                  <a:cubicBezTo>
                    <a:pt x="3136" y="353"/>
                    <a:pt x="3131" y="352"/>
                    <a:pt x="3126" y="352"/>
                  </a:cubicBezTo>
                  <a:cubicBezTo>
                    <a:pt x="3114" y="352"/>
                    <a:pt x="3101" y="357"/>
                    <a:pt x="3089" y="369"/>
                  </a:cubicBezTo>
                  <a:lnTo>
                    <a:pt x="2714" y="713"/>
                  </a:lnTo>
                  <a:cubicBezTo>
                    <a:pt x="2697" y="728"/>
                    <a:pt x="2678" y="735"/>
                    <a:pt x="2661" y="735"/>
                  </a:cubicBezTo>
                  <a:cubicBezTo>
                    <a:pt x="2650" y="735"/>
                    <a:pt x="2640" y="732"/>
                    <a:pt x="2632" y="727"/>
                  </a:cubicBezTo>
                  <a:cubicBezTo>
                    <a:pt x="2584" y="686"/>
                    <a:pt x="2529" y="655"/>
                    <a:pt x="2471" y="632"/>
                  </a:cubicBezTo>
                  <a:cubicBezTo>
                    <a:pt x="2448" y="621"/>
                    <a:pt x="2427" y="594"/>
                    <a:pt x="2434" y="567"/>
                  </a:cubicBezTo>
                  <a:lnTo>
                    <a:pt x="2550" y="44"/>
                  </a:lnTo>
                  <a:cubicBezTo>
                    <a:pt x="2553" y="27"/>
                    <a:pt x="2547" y="14"/>
                    <a:pt x="2533" y="7"/>
                  </a:cubicBezTo>
                  <a:cubicBezTo>
                    <a:pt x="2526" y="0"/>
                    <a:pt x="2512" y="0"/>
                    <a:pt x="249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7" name="Google Shape;1677;g7457111804_0_105"/>
            <p:cNvSpPr/>
            <p:nvPr/>
          </p:nvSpPr>
          <p:spPr>
            <a:xfrm>
              <a:off x="4825675" y="2799825"/>
              <a:ext cx="56175" cy="208625"/>
            </a:xfrm>
            <a:custGeom>
              <a:rect b="b" l="l" r="r" t="t"/>
              <a:pathLst>
                <a:path extrusionOk="0" h="8345" w="2247">
                  <a:moveTo>
                    <a:pt x="1" y="0"/>
                  </a:moveTo>
                  <a:lnTo>
                    <a:pt x="1" y="6437"/>
                  </a:lnTo>
                  <a:cubicBezTo>
                    <a:pt x="1" y="6939"/>
                    <a:pt x="273" y="7407"/>
                    <a:pt x="711" y="7653"/>
                  </a:cubicBezTo>
                  <a:lnTo>
                    <a:pt x="1929" y="8345"/>
                  </a:lnTo>
                  <a:lnTo>
                    <a:pt x="2247" y="7782"/>
                  </a:lnTo>
                  <a:lnTo>
                    <a:pt x="1028" y="7092"/>
                  </a:lnTo>
                  <a:cubicBezTo>
                    <a:pt x="793" y="6960"/>
                    <a:pt x="645" y="6706"/>
                    <a:pt x="645" y="6437"/>
                  </a:cubicBezTo>
                  <a:lnTo>
                    <a:pt x="645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8" name="Google Shape;1678;g7457111804_0_105"/>
            <p:cNvSpPr/>
            <p:nvPr/>
          </p:nvSpPr>
          <p:spPr>
            <a:xfrm>
              <a:off x="4774650" y="2608475"/>
              <a:ext cx="196450" cy="252425"/>
            </a:xfrm>
            <a:custGeom>
              <a:rect b="b" l="l" r="r" t="t"/>
              <a:pathLst>
                <a:path extrusionOk="0" h="10097" w="7858">
                  <a:moveTo>
                    <a:pt x="7104" y="0"/>
                  </a:moveTo>
                  <a:cubicBezTo>
                    <a:pt x="6976" y="0"/>
                    <a:pt x="6848" y="23"/>
                    <a:pt x="6745" y="71"/>
                  </a:cubicBezTo>
                  <a:lnTo>
                    <a:pt x="400" y="2999"/>
                  </a:lnTo>
                  <a:cubicBezTo>
                    <a:pt x="178" y="3102"/>
                    <a:pt x="0" y="3381"/>
                    <a:pt x="0" y="3623"/>
                  </a:cubicBezTo>
                  <a:lnTo>
                    <a:pt x="0" y="9357"/>
                  </a:lnTo>
                  <a:cubicBezTo>
                    <a:pt x="0" y="9600"/>
                    <a:pt x="161" y="9890"/>
                    <a:pt x="359" y="10003"/>
                  </a:cubicBezTo>
                  <a:cubicBezTo>
                    <a:pt x="466" y="10065"/>
                    <a:pt x="613" y="10097"/>
                    <a:pt x="761" y="10097"/>
                  </a:cubicBezTo>
                  <a:cubicBezTo>
                    <a:pt x="887" y="10097"/>
                    <a:pt x="1013" y="10074"/>
                    <a:pt x="1114" y="10027"/>
                  </a:cubicBezTo>
                  <a:lnTo>
                    <a:pt x="7458" y="7095"/>
                  </a:lnTo>
                  <a:cubicBezTo>
                    <a:pt x="7680" y="6993"/>
                    <a:pt x="7857" y="6712"/>
                    <a:pt x="7857" y="6470"/>
                  </a:cubicBezTo>
                  <a:lnTo>
                    <a:pt x="7857" y="736"/>
                  </a:lnTo>
                  <a:cubicBezTo>
                    <a:pt x="7857" y="494"/>
                    <a:pt x="7697" y="204"/>
                    <a:pt x="7503" y="91"/>
                  </a:cubicBezTo>
                  <a:cubicBezTo>
                    <a:pt x="7397" y="31"/>
                    <a:pt x="7251" y="0"/>
                    <a:pt x="710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9" name="Google Shape;1679;g7457111804_0_105"/>
            <p:cNvSpPr/>
            <p:nvPr/>
          </p:nvSpPr>
          <p:spPr>
            <a:xfrm>
              <a:off x="4774650" y="2689825"/>
              <a:ext cx="35775" cy="171075"/>
            </a:xfrm>
            <a:custGeom>
              <a:rect b="b" l="l" r="r" t="t"/>
              <a:pathLst>
                <a:path extrusionOk="0" h="6843" w="1431">
                  <a:moveTo>
                    <a:pt x="120" y="1"/>
                  </a:moveTo>
                  <a:cubicBezTo>
                    <a:pt x="49" y="114"/>
                    <a:pt x="0" y="247"/>
                    <a:pt x="0" y="369"/>
                  </a:cubicBezTo>
                  <a:lnTo>
                    <a:pt x="0" y="6103"/>
                  </a:lnTo>
                  <a:cubicBezTo>
                    <a:pt x="0" y="6346"/>
                    <a:pt x="161" y="6636"/>
                    <a:pt x="359" y="6749"/>
                  </a:cubicBezTo>
                  <a:cubicBezTo>
                    <a:pt x="466" y="6811"/>
                    <a:pt x="613" y="6843"/>
                    <a:pt x="761" y="6843"/>
                  </a:cubicBezTo>
                  <a:cubicBezTo>
                    <a:pt x="887" y="6843"/>
                    <a:pt x="1013" y="6820"/>
                    <a:pt x="1114" y="6773"/>
                  </a:cubicBezTo>
                  <a:lnTo>
                    <a:pt x="1431" y="6626"/>
                  </a:lnTo>
                  <a:lnTo>
                    <a:pt x="1431" y="755"/>
                  </a:lnTo>
                  <a:lnTo>
                    <a:pt x="120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0" name="Google Shape;1680;g7457111804_0_105"/>
            <p:cNvSpPr/>
            <p:nvPr/>
          </p:nvSpPr>
          <p:spPr>
            <a:xfrm>
              <a:off x="4792475" y="2619575"/>
              <a:ext cx="178625" cy="240500"/>
            </a:xfrm>
            <a:custGeom>
              <a:rect b="b" l="l" r="r" t="t"/>
              <a:pathLst>
                <a:path extrusionOk="0" h="9620" w="7145">
                  <a:moveTo>
                    <a:pt x="6899" y="1"/>
                  </a:moveTo>
                  <a:cubicBezTo>
                    <a:pt x="6851" y="1"/>
                    <a:pt x="6799" y="12"/>
                    <a:pt x="6745" y="37"/>
                  </a:cubicBezTo>
                  <a:lnTo>
                    <a:pt x="401" y="2968"/>
                  </a:lnTo>
                  <a:cubicBezTo>
                    <a:pt x="182" y="3071"/>
                    <a:pt x="1" y="3350"/>
                    <a:pt x="1" y="3592"/>
                  </a:cubicBezTo>
                  <a:lnTo>
                    <a:pt x="1" y="9326"/>
                  </a:lnTo>
                  <a:cubicBezTo>
                    <a:pt x="1" y="9509"/>
                    <a:pt x="104" y="9620"/>
                    <a:pt x="248" y="9620"/>
                  </a:cubicBezTo>
                  <a:cubicBezTo>
                    <a:pt x="295" y="9620"/>
                    <a:pt x="347" y="9608"/>
                    <a:pt x="401" y="9583"/>
                  </a:cubicBezTo>
                  <a:lnTo>
                    <a:pt x="6745" y="6651"/>
                  </a:lnTo>
                  <a:cubicBezTo>
                    <a:pt x="6967" y="6549"/>
                    <a:pt x="7144" y="6268"/>
                    <a:pt x="7144" y="6026"/>
                  </a:cubicBezTo>
                  <a:lnTo>
                    <a:pt x="7144" y="292"/>
                  </a:lnTo>
                  <a:cubicBezTo>
                    <a:pt x="7144" y="109"/>
                    <a:pt x="7043" y="1"/>
                    <a:pt x="6899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1" name="Google Shape;1681;g7457111804_0_105"/>
            <p:cNvSpPr/>
            <p:nvPr/>
          </p:nvSpPr>
          <p:spPr>
            <a:xfrm>
              <a:off x="4804025" y="3005550"/>
              <a:ext cx="33525" cy="293825"/>
            </a:xfrm>
            <a:custGeom>
              <a:rect b="b" l="l" r="r" t="t"/>
              <a:pathLst>
                <a:path extrusionOk="0" h="11753" w="1341">
                  <a:moveTo>
                    <a:pt x="484" y="0"/>
                  </a:moveTo>
                  <a:cubicBezTo>
                    <a:pt x="218" y="0"/>
                    <a:pt x="0" y="218"/>
                    <a:pt x="0" y="484"/>
                  </a:cubicBezTo>
                  <a:lnTo>
                    <a:pt x="0" y="11249"/>
                  </a:lnTo>
                  <a:cubicBezTo>
                    <a:pt x="0" y="11342"/>
                    <a:pt x="65" y="11451"/>
                    <a:pt x="143" y="11495"/>
                  </a:cubicBezTo>
                  <a:lnTo>
                    <a:pt x="525" y="11717"/>
                  </a:lnTo>
                  <a:cubicBezTo>
                    <a:pt x="564" y="11741"/>
                    <a:pt x="616" y="11753"/>
                    <a:pt x="668" y="11753"/>
                  </a:cubicBezTo>
                  <a:cubicBezTo>
                    <a:pt x="720" y="11753"/>
                    <a:pt x="773" y="11741"/>
                    <a:pt x="812" y="11717"/>
                  </a:cubicBezTo>
                  <a:lnTo>
                    <a:pt x="1198" y="11495"/>
                  </a:lnTo>
                  <a:cubicBezTo>
                    <a:pt x="1276" y="11451"/>
                    <a:pt x="1341" y="11342"/>
                    <a:pt x="1341" y="11249"/>
                  </a:cubicBezTo>
                  <a:lnTo>
                    <a:pt x="1341" y="484"/>
                  </a:lnTo>
                  <a:cubicBezTo>
                    <a:pt x="1341" y="218"/>
                    <a:pt x="1122" y="0"/>
                    <a:pt x="85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2" name="Google Shape;1682;g7457111804_0_105"/>
            <p:cNvSpPr/>
            <p:nvPr/>
          </p:nvSpPr>
          <p:spPr>
            <a:xfrm>
              <a:off x="4804025" y="3005550"/>
              <a:ext cx="16725" cy="293625"/>
            </a:xfrm>
            <a:custGeom>
              <a:rect b="b" l="l" r="r" t="t"/>
              <a:pathLst>
                <a:path extrusionOk="0" h="11745" w="669">
                  <a:moveTo>
                    <a:pt x="334" y="0"/>
                  </a:moveTo>
                  <a:cubicBezTo>
                    <a:pt x="150" y="0"/>
                    <a:pt x="0" y="150"/>
                    <a:pt x="0" y="334"/>
                  </a:cubicBezTo>
                  <a:lnTo>
                    <a:pt x="0" y="11256"/>
                  </a:lnTo>
                  <a:cubicBezTo>
                    <a:pt x="0" y="11342"/>
                    <a:pt x="62" y="11451"/>
                    <a:pt x="136" y="11495"/>
                  </a:cubicBezTo>
                  <a:lnTo>
                    <a:pt x="542" y="11727"/>
                  </a:lnTo>
                  <a:cubicBezTo>
                    <a:pt x="563" y="11739"/>
                    <a:pt x="583" y="11744"/>
                    <a:pt x="600" y="11744"/>
                  </a:cubicBezTo>
                  <a:cubicBezTo>
                    <a:pt x="641" y="11744"/>
                    <a:pt x="668" y="11711"/>
                    <a:pt x="668" y="11655"/>
                  </a:cubicBezTo>
                  <a:lnTo>
                    <a:pt x="668" y="334"/>
                  </a:lnTo>
                  <a:cubicBezTo>
                    <a:pt x="668" y="150"/>
                    <a:pt x="519" y="0"/>
                    <a:pt x="334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3" name="Google Shape;1683;g7457111804_0_105"/>
            <p:cNvSpPr/>
            <p:nvPr/>
          </p:nvSpPr>
          <p:spPr>
            <a:xfrm>
              <a:off x="4985150" y="3108025"/>
              <a:ext cx="33550" cy="293750"/>
            </a:xfrm>
            <a:custGeom>
              <a:rect b="b" l="l" r="r" t="t"/>
              <a:pathLst>
                <a:path extrusionOk="0" h="11750" w="1342">
                  <a:moveTo>
                    <a:pt x="168" y="0"/>
                  </a:moveTo>
                  <a:cubicBezTo>
                    <a:pt x="76" y="0"/>
                    <a:pt x="0" y="75"/>
                    <a:pt x="0" y="164"/>
                  </a:cubicBezTo>
                  <a:lnTo>
                    <a:pt x="0" y="11249"/>
                  </a:lnTo>
                  <a:cubicBezTo>
                    <a:pt x="0" y="11338"/>
                    <a:pt x="66" y="11451"/>
                    <a:pt x="144" y="11495"/>
                  </a:cubicBezTo>
                  <a:lnTo>
                    <a:pt x="529" y="11717"/>
                  </a:lnTo>
                  <a:cubicBezTo>
                    <a:pt x="569" y="11739"/>
                    <a:pt x="620" y="11750"/>
                    <a:pt x="671" y="11750"/>
                  </a:cubicBezTo>
                  <a:cubicBezTo>
                    <a:pt x="723" y="11750"/>
                    <a:pt x="775" y="11739"/>
                    <a:pt x="816" y="11717"/>
                  </a:cubicBezTo>
                  <a:lnTo>
                    <a:pt x="1199" y="11495"/>
                  </a:lnTo>
                  <a:cubicBezTo>
                    <a:pt x="1277" y="11451"/>
                    <a:pt x="1342" y="11338"/>
                    <a:pt x="1342" y="11249"/>
                  </a:cubicBezTo>
                  <a:lnTo>
                    <a:pt x="1342" y="164"/>
                  </a:lnTo>
                  <a:cubicBezTo>
                    <a:pt x="1342" y="75"/>
                    <a:pt x="1267" y="0"/>
                    <a:pt x="117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4" name="Google Shape;1684;g7457111804_0_105"/>
            <p:cNvSpPr/>
            <p:nvPr/>
          </p:nvSpPr>
          <p:spPr>
            <a:xfrm>
              <a:off x="4985150" y="3108025"/>
              <a:ext cx="16825" cy="293425"/>
            </a:xfrm>
            <a:custGeom>
              <a:rect b="b" l="l" r="r" t="t"/>
              <a:pathLst>
                <a:path extrusionOk="0" h="11737" w="673">
                  <a:moveTo>
                    <a:pt x="168" y="0"/>
                  </a:moveTo>
                  <a:cubicBezTo>
                    <a:pt x="76" y="0"/>
                    <a:pt x="0" y="75"/>
                    <a:pt x="0" y="164"/>
                  </a:cubicBezTo>
                  <a:lnTo>
                    <a:pt x="0" y="11249"/>
                  </a:lnTo>
                  <a:cubicBezTo>
                    <a:pt x="0" y="11338"/>
                    <a:pt x="66" y="11451"/>
                    <a:pt x="144" y="11495"/>
                  </a:cubicBezTo>
                  <a:lnTo>
                    <a:pt x="529" y="11717"/>
                  </a:lnTo>
                  <a:cubicBezTo>
                    <a:pt x="552" y="11730"/>
                    <a:pt x="574" y="11736"/>
                    <a:pt x="594" y="11736"/>
                  </a:cubicBezTo>
                  <a:cubicBezTo>
                    <a:pt x="640" y="11736"/>
                    <a:pt x="673" y="11700"/>
                    <a:pt x="673" y="11635"/>
                  </a:cubicBezTo>
                  <a:lnTo>
                    <a:pt x="673" y="164"/>
                  </a:lnTo>
                  <a:cubicBezTo>
                    <a:pt x="673" y="75"/>
                    <a:pt x="598" y="0"/>
                    <a:pt x="506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5" name="Google Shape;1685;g7457111804_0_105"/>
            <p:cNvSpPr/>
            <p:nvPr/>
          </p:nvSpPr>
          <p:spPr>
            <a:xfrm>
              <a:off x="4804025" y="2887825"/>
              <a:ext cx="443600" cy="273800"/>
            </a:xfrm>
            <a:custGeom>
              <a:rect b="b" l="l" r="r" t="t"/>
              <a:pathLst>
                <a:path extrusionOk="0" h="10952" w="17744">
                  <a:moveTo>
                    <a:pt x="8087" y="0"/>
                  </a:moveTo>
                  <a:cubicBezTo>
                    <a:pt x="7930" y="0"/>
                    <a:pt x="7770" y="35"/>
                    <a:pt x="7651" y="102"/>
                  </a:cubicBezTo>
                  <a:lnTo>
                    <a:pt x="382" y="4303"/>
                  </a:lnTo>
                  <a:cubicBezTo>
                    <a:pt x="170" y="4426"/>
                    <a:pt x="0" y="4719"/>
                    <a:pt x="0" y="4965"/>
                  </a:cubicBezTo>
                  <a:lnTo>
                    <a:pt x="0" y="5111"/>
                  </a:lnTo>
                  <a:cubicBezTo>
                    <a:pt x="0" y="5354"/>
                    <a:pt x="160" y="5668"/>
                    <a:pt x="355" y="5808"/>
                  </a:cubicBezTo>
                  <a:lnTo>
                    <a:pt x="7560" y="10832"/>
                  </a:lnTo>
                  <a:cubicBezTo>
                    <a:pt x="7669" y="10911"/>
                    <a:pt x="7818" y="10952"/>
                    <a:pt x="7966" y="10952"/>
                  </a:cubicBezTo>
                  <a:cubicBezTo>
                    <a:pt x="8085" y="10952"/>
                    <a:pt x="8204" y="10925"/>
                    <a:pt x="8297" y="10870"/>
                  </a:cubicBezTo>
                  <a:lnTo>
                    <a:pt x="17361" y="5637"/>
                  </a:lnTo>
                  <a:cubicBezTo>
                    <a:pt x="17573" y="5514"/>
                    <a:pt x="17744" y="5221"/>
                    <a:pt x="17744" y="4979"/>
                  </a:cubicBezTo>
                  <a:lnTo>
                    <a:pt x="17744" y="4825"/>
                  </a:lnTo>
                  <a:cubicBezTo>
                    <a:pt x="17744" y="4583"/>
                    <a:pt x="17563" y="4303"/>
                    <a:pt x="17345" y="4201"/>
                  </a:cubicBezTo>
                  <a:lnTo>
                    <a:pt x="8430" y="67"/>
                  </a:lnTo>
                  <a:cubicBezTo>
                    <a:pt x="8333" y="22"/>
                    <a:pt x="8211" y="0"/>
                    <a:pt x="8087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6" name="Google Shape;1686;g7457111804_0_105"/>
            <p:cNvSpPr/>
            <p:nvPr/>
          </p:nvSpPr>
          <p:spPr>
            <a:xfrm>
              <a:off x="4808000" y="2887825"/>
              <a:ext cx="435375" cy="248000"/>
            </a:xfrm>
            <a:custGeom>
              <a:rect b="b" l="l" r="r" t="t"/>
              <a:pathLst>
                <a:path extrusionOk="0" h="9920" w="17415">
                  <a:moveTo>
                    <a:pt x="7928" y="0"/>
                  </a:moveTo>
                  <a:cubicBezTo>
                    <a:pt x="7771" y="0"/>
                    <a:pt x="7611" y="35"/>
                    <a:pt x="7492" y="102"/>
                  </a:cubicBezTo>
                  <a:lnTo>
                    <a:pt x="223" y="4303"/>
                  </a:lnTo>
                  <a:cubicBezTo>
                    <a:pt x="11" y="4426"/>
                    <a:pt x="1" y="4640"/>
                    <a:pt x="199" y="4780"/>
                  </a:cubicBezTo>
                  <a:lnTo>
                    <a:pt x="7401" y="9801"/>
                  </a:lnTo>
                  <a:cubicBezTo>
                    <a:pt x="7509" y="9880"/>
                    <a:pt x="7658" y="9919"/>
                    <a:pt x="7805" y="9919"/>
                  </a:cubicBezTo>
                  <a:cubicBezTo>
                    <a:pt x="7925" y="9919"/>
                    <a:pt x="8044" y="9892"/>
                    <a:pt x="8138" y="9839"/>
                  </a:cubicBezTo>
                  <a:lnTo>
                    <a:pt x="17202" y="4607"/>
                  </a:lnTo>
                  <a:cubicBezTo>
                    <a:pt x="17414" y="4484"/>
                    <a:pt x="17404" y="4303"/>
                    <a:pt x="17186" y="4201"/>
                  </a:cubicBezTo>
                  <a:lnTo>
                    <a:pt x="8271" y="67"/>
                  </a:lnTo>
                  <a:cubicBezTo>
                    <a:pt x="8174" y="22"/>
                    <a:pt x="8052" y="0"/>
                    <a:pt x="792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7" name="Google Shape;1687;g7457111804_0_105"/>
            <p:cNvSpPr/>
            <p:nvPr/>
          </p:nvSpPr>
          <p:spPr>
            <a:xfrm>
              <a:off x="5073800" y="3414250"/>
              <a:ext cx="46875" cy="80150"/>
            </a:xfrm>
            <a:custGeom>
              <a:rect b="b" l="l" r="r" t="t"/>
              <a:pathLst>
                <a:path extrusionOk="0" h="3206" w="1875">
                  <a:moveTo>
                    <a:pt x="1" y="0"/>
                  </a:moveTo>
                  <a:lnTo>
                    <a:pt x="1" y="3205"/>
                  </a:lnTo>
                  <a:lnTo>
                    <a:pt x="1874" y="3205"/>
                  </a:lnTo>
                  <a:lnTo>
                    <a:pt x="1874" y="0"/>
                  </a:ln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8" name="Google Shape;1688;g7457111804_0_105"/>
            <p:cNvSpPr/>
            <p:nvPr/>
          </p:nvSpPr>
          <p:spPr>
            <a:xfrm>
              <a:off x="5209375" y="3309875"/>
              <a:ext cx="49100" cy="86475"/>
            </a:xfrm>
            <a:custGeom>
              <a:rect b="b" l="l" r="r" t="t"/>
              <a:pathLst>
                <a:path extrusionOk="0" h="3459" w="1964">
                  <a:moveTo>
                    <a:pt x="93" y="1"/>
                  </a:moveTo>
                  <a:lnTo>
                    <a:pt x="1" y="3394"/>
                  </a:lnTo>
                  <a:lnTo>
                    <a:pt x="1871" y="3458"/>
                  </a:lnTo>
                  <a:lnTo>
                    <a:pt x="1963" y="66"/>
                  </a:lnTo>
                  <a:lnTo>
                    <a:pt x="93" y="1"/>
                  </a:ln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9" name="Google Shape;1689;g7457111804_0_105"/>
            <p:cNvSpPr/>
            <p:nvPr/>
          </p:nvSpPr>
          <p:spPr>
            <a:xfrm>
              <a:off x="5062025" y="3464525"/>
              <a:ext cx="150125" cy="138650"/>
            </a:xfrm>
            <a:custGeom>
              <a:rect b="b" l="l" r="r" t="t"/>
              <a:pathLst>
                <a:path extrusionOk="0" h="5546" w="6005">
                  <a:moveTo>
                    <a:pt x="494" y="1"/>
                  </a:moveTo>
                  <a:cubicBezTo>
                    <a:pt x="378" y="1"/>
                    <a:pt x="280" y="379"/>
                    <a:pt x="192" y="723"/>
                  </a:cubicBezTo>
                  <a:cubicBezTo>
                    <a:pt x="89" y="1116"/>
                    <a:pt x="1" y="1579"/>
                    <a:pt x="75" y="1792"/>
                  </a:cubicBezTo>
                  <a:cubicBezTo>
                    <a:pt x="209" y="2177"/>
                    <a:pt x="775" y="2549"/>
                    <a:pt x="1021" y="2883"/>
                  </a:cubicBezTo>
                  <a:cubicBezTo>
                    <a:pt x="1266" y="3214"/>
                    <a:pt x="1434" y="3897"/>
                    <a:pt x="1895" y="4396"/>
                  </a:cubicBezTo>
                  <a:cubicBezTo>
                    <a:pt x="2366" y="4904"/>
                    <a:pt x="3349" y="5320"/>
                    <a:pt x="4038" y="5484"/>
                  </a:cubicBezTo>
                  <a:cubicBezTo>
                    <a:pt x="4215" y="5525"/>
                    <a:pt x="4398" y="5545"/>
                    <a:pt x="4577" y="5545"/>
                  </a:cubicBezTo>
                  <a:cubicBezTo>
                    <a:pt x="5289" y="5545"/>
                    <a:pt x="5947" y="5228"/>
                    <a:pt x="5976" y="4655"/>
                  </a:cubicBezTo>
                  <a:cubicBezTo>
                    <a:pt x="6004" y="4102"/>
                    <a:pt x="4875" y="3300"/>
                    <a:pt x="4233" y="2713"/>
                  </a:cubicBezTo>
                  <a:cubicBezTo>
                    <a:pt x="3427" y="1979"/>
                    <a:pt x="2540" y="105"/>
                    <a:pt x="2345" y="20"/>
                  </a:cubicBezTo>
                  <a:lnTo>
                    <a:pt x="2345" y="351"/>
                  </a:lnTo>
                  <a:cubicBezTo>
                    <a:pt x="2348" y="535"/>
                    <a:pt x="2013" y="571"/>
                    <a:pt x="1725" y="571"/>
                  </a:cubicBezTo>
                  <a:cubicBezTo>
                    <a:pt x="1654" y="571"/>
                    <a:pt x="1586" y="569"/>
                    <a:pt x="1526" y="566"/>
                  </a:cubicBezTo>
                  <a:cubicBezTo>
                    <a:pt x="1066" y="549"/>
                    <a:pt x="660" y="388"/>
                    <a:pt x="509" y="225"/>
                  </a:cubicBezTo>
                  <a:lnTo>
                    <a:pt x="509" y="3"/>
                  </a:lnTo>
                  <a:cubicBezTo>
                    <a:pt x="504" y="1"/>
                    <a:pt x="499" y="1"/>
                    <a:pt x="49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0" name="Google Shape;1690;g7457111804_0_105"/>
            <p:cNvSpPr/>
            <p:nvPr/>
          </p:nvSpPr>
          <p:spPr>
            <a:xfrm>
              <a:off x="5191800" y="3379225"/>
              <a:ext cx="194500" cy="95425"/>
            </a:xfrm>
            <a:custGeom>
              <a:rect b="b" l="l" r="r" t="t"/>
              <a:pathLst>
                <a:path extrusionOk="0" h="3817" w="7780">
                  <a:moveTo>
                    <a:pt x="712" y="1"/>
                  </a:moveTo>
                  <a:cubicBezTo>
                    <a:pt x="543" y="1"/>
                    <a:pt x="377" y="785"/>
                    <a:pt x="264" y="1302"/>
                  </a:cubicBezTo>
                  <a:cubicBezTo>
                    <a:pt x="155" y="1784"/>
                    <a:pt x="1" y="2346"/>
                    <a:pt x="383" y="2613"/>
                  </a:cubicBezTo>
                  <a:cubicBezTo>
                    <a:pt x="765" y="2876"/>
                    <a:pt x="1711" y="2975"/>
                    <a:pt x="2223" y="3057"/>
                  </a:cubicBezTo>
                  <a:cubicBezTo>
                    <a:pt x="2690" y="3128"/>
                    <a:pt x="3649" y="3565"/>
                    <a:pt x="4277" y="3705"/>
                  </a:cubicBezTo>
                  <a:cubicBezTo>
                    <a:pt x="4628" y="3784"/>
                    <a:pt x="4991" y="3816"/>
                    <a:pt x="5339" y="3816"/>
                  </a:cubicBezTo>
                  <a:cubicBezTo>
                    <a:pt x="6137" y="3816"/>
                    <a:pt x="6852" y="3645"/>
                    <a:pt x="7138" y="3469"/>
                  </a:cubicBezTo>
                  <a:cubicBezTo>
                    <a:pt x="7683" y="3135"/>
                    <a:pt x="7779" y="2538"/>
                    <a:pt x="7393" y="2364"/>
                  </a:cubicBezTo>
                  <a:cubicBezTo>
                    <a:pt x="6779" y="2084"/>
                    <a:pt x="4942" y="1613"/>
                    <a:pt x="4243" y="1261"/>
                  </a:cubicBezTo>
                  <a:cubicBezTo>
                    <a:pt x="3824" y="1053"/>
                    <a:pt x="3243" y="760"/>
                    <a:pt x="2984" y="480"/>
                  </a:cubicBezTo>
                  <a:cubicBezTo>
                    <a:pt x="2772" y="248"/>
                    <a:pt x="2690" y="111"/>
                    <a:pt x="2595" y="108"/>
                  </a:cubicBezTo>
                  <a:lnTo>
                    <a:pt x="2584" y="394"/>
                  </a:lnTo>
                  <a:cubicBezTo>
                    <a:pt x="2410" y="483"/>
                    <a:pt x="2156" y="523"/>
                    <a:pt x="1889" y="523"/>
                  </a:cubicBezTo>
                  <a:cubicBezTo>
                    <a:pt x="1397" y="523"/>
                    <a:pt x="863" y="387"/>
                    <a:pt x="717" y="166"/>
                  </a:cubicBezTo>
                  <a:lnTo>
                    <a:pt x="724" y="2"/>
                  </a:lnTo>
                  <a:cubicBezTo>
                    <a:pt x="720" y="1"/>
                    <a:pt x="716" y="1"/>
                    <a:pt x="71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1" name="Google Shape;1691;g7457111804_0_105"/>
            <p:cNvSpPr/>
            <p:nvPr/>
          </p:nvSpPr>
          <p:spPr>
            <a:xfrm>
              <a:off x="4875075" y="2874925"/>
              <a:ext cx="428125" cy="574100"/>
            </a:xfrm>
            <a:custGeom>
              <a:rect b="b" l="l" r="r" t="t"/>
              <a:pathLst>
                <a:path extrusionOk="0" h="22964" w="17125">
                  <a:moveTo>
                    <a:pt x="8817" y="0"/>
                  </a:moveTo>
                  <a:lnTo>
                    <a:pt x="410" y="2081"/>
                  </a:lnTo>
                  <a:cubicBezTo>
                    <a:pt x="0" y="4976"/>
                    <a:pt x="553" y="5532"/>
                    <a:pt x="3301" y="8300"/>
                  </a:cubicBezTo>
                  <a:cubicBezTo>
                    <a:pt x="4782" y="9792"/>
                    <a:pt x="7164" y="11980"/>
                    <a:pt x="7164" y="11980"/>
                  </a:cubicBezTo>
                  <a:cubicBezTo>
                    <a:pt x="7164" y="11980"/>
                    <a:pt x="7131" y="12901"/>
                    <a:pt x="7110" y="14973"/>
                  </a:cubicBezTo>
                  <a:cubicBezTo>
                    <a:pt x="7093" y="16799"/>
                    <a:pt x="7854" y="22737"/>
                    <a:pt x="7854" y="22737"/>
                  </a:cubicBezTo>
                  <a:cubicBezTo>
                    <a:pt x="7854" y="22737"/>
                    <a:pt x="8392" y="22963"/>
                    <a:pt x="9003" y="22963"/>
                  </a:cubicBezTo>
                  <a:cubicBezTo>
                    <a:pt x="9321" y="22963"/>
                    <a:pt x="9658" y="22902"/>
                    <a:pt x="9949" y="22717"/>
                  </a:cubicBezTo>
                  <a:cubicBezTo>
                    <a:pt x="9949" y="22717"/>
                    <a:pt x="10335" y="18300"/>
                    <a:pt x="10543" y="15997"/>
                  </a:cubicBezTo>
                  <a:cubicBezTo>
                    <a:pt x="10827" y="12877"/>
                    <a:pt x="10973" y="11314"/>
                    <a:pt x="10813" y="10641"/>
                  </a:cubicBezTo>
                  <a:cubicBezTo>
                    <a:pt x="10674" y="10047"/>
                    <a:pt x="7875" y="6515"/>
                    <a:pt x="7229" y="5525"/>
                  </a:cubicBezTo>
                  <a:lnTo>
                    <a:pt x="7229" y="5525"/>
                  </a:lnTo>
                  <a:lnTo>
                    <a:pt x="13175" y="8979"/>
                  </a:lnTo>
                  <a:cubicBezTo>
                    <a:pt x="13175" y="8979"/>
                    <a:pt x="12974" y="10491"/>
                    <a:pt x="13004" y="11621"/>
                  </a:cubicBezTo>
                  <a:cubicBezTo>
                    <a:pt x="13069" y="14099"/>
                    <a:pt x="13373" y="19045"/>
                    <a:pt x="13373" y="19045"/>
                  </a:cubicBezTo>
                  <a:cubicBezTo>
                    <a:pt x="13373" y="19045"/>
                    <a:pt x="14038" y="19343"/>
                    <a:pt x="14670" y="19343"/>
                  </a:cubicBezTo>
                  <a:cubicBezTo>
                    <a:pt x="14942" y="19343"/>
                    <a:pt x="15207" y="19288"/>
                    <a:pt x="15410" y="19130"/>
                  </a:cubicBezTo>
                  <a:cubicBezTo>
                    <a:pt x="15410" y="19130"/>
                    <a:pt x="17124" y="8310"/>
                    <a:pt x="17124" y="7420"/>
                  </a:cubicBezTo>
                  <a:cubicBezTo>
                    <a:pt x="17124" y="6071"/>
                    <a:pt x="11263" y="2044"/>
                    <a:pt x="10154" y="1106"/>
                  </a:cubicBezTo>
                  <a:cubicBezTo>
                    <a:pt x="9519" y="569"/>
                    <a:pt x="8817" y="0"/>
                    <a:pt x="8817" y="0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g7457111804_0_105"/>
            <p:cNvSpPr/>
            <p:nvPr/>
          </p:nvSpPr>
          <p:spPr>
            <a:xfrm>
              <a:off x="4882250" y="2935150"/>
              <a:ext cx="388250" cy="513850"/>
            </a:xfrm>
            <a:custGeom>
              <a:rect b="b" l="l" r="r" t="t"/>
              <a:pathLst>
                <a:path extrusionOk="0" h="20554" w="15530">
                  <a:moveTo>
                    <a:pt x="79" y="0"/>
                  </a:moveTo>
                  <a:cubicBezTo>
                    <a:pt x="31" y="410"/>
                    <a:pt x="4" y="772"/>
                    <a:pt x="0" y="1096"/>
                  </a:cubicBezTo>
                  <a:cubicBezTo>
                    <a:pt x="0" y="1802"/>
                    <a:pt x="127" y="2352"/>
                    <a:pt x="420" y="2901"/>
                  </a:cubicBezTo>
                  <a:lnTo>
                    <a:pt x="3598" y="1375"/>
                  </a:lnTo>
                  <a:cubicBezTo>
                    <a:pt x="3645" y="1348"/>
                    <a:pt x="3707" y="1334"/>
                    <a:pt x="3768" y="1334"/>
                  </a:cubicBezTo>
                  <a:cubicBezTo>
                    <a:pt x="3829" y="1334"/>
                    <a:pt x="3891" y="1348"/>
                    <a:pt x="3939" y="1375"/>
                  </a:cubicBezTo>
                  <a:lnTo>
                    <a:pt x="4165" y="1506"/>
                  </a:lnTo>
                  <a:lnTo>
                    <a:pt x="5045" y="997"/>
                  </a:lnTo>
                  <a:lnTo>
                    <a:pt x="5045" y="997"/>
                  </a:lnTo>
                  <a:cubicBezTo>
                    <a:pt x="4703" y="1031"/>
                    <a:pt x="4359" y="1044"/>
                    <a:pt x="4021" y="1044"/>
                  </a:cubicBezTo>
                  <a:cubicBezTo>
                    <a:pt x="2257" y="1044"/>
                    <a:pt x="663" y="632"/>
                    <a:pt x="79" y="0"/>
                  </a:cubicBezTo>
                  <a:close/>
                  <a:moveTo>
                    <a:pt x="15530" y="14113"/>
                  </a:moveTo>
                  <a:lnTo>
                    <a:pt x="13021" y="15563"/>
                  </a:lnTo>
                  <a:cubicBezTo>
                    <a:pt x="13058" y="16215"/>
                    <a:pt x="13086" y="16636"/>
                    <a:pt x="13086" y="16636"/>
                  </a:cubicBezTo>
                  <a:cubicBezTo>
                    <a:pt x="13086" y="16636"/>
                    <a:pt x="13751" y="16932"/>
                    <a:pt x="14383" y="16932"/>
                  </a:cubicBezTo>
                  <a:cubicBezTo>
                    <a:pt x="14652" y="16932"/>
                    <a:pt x="14919" y="16877"/>
                    <a:pt x="15123" y="16721"/>
                  </a:cubicBezTo>
                  <a:cubicBezTo>
                    <a:pt x="15123" y="16721"/>
                    <a:pt x="15294" y="15632"/>
                    <a:pt x="15530" y="14113"/>
                  </a:cubicBezTo>
                  <a:close/>
                  <a:moveTo>
                    <a:pt x="9922" y="17352"/>
                  </a:moveTo>
                  <a:lnTo>
                    <a:pt x="7383" y="18816"/>
                  </a:lnTo>
                  <a:cubicBezTo>
                    <a:pt x="7488" y="19714"/>
                    <a:pt x="7567" y="20328"/>
                    <a:pt x="7567" y="20328"/>
                  </a:cubicBezTo>
                  <a:cubicBezTo>
                    <a:pt x="7567" y="20328"/>
                    <a:pt x="8106" y="20553"/>
                    <a:pt x="8717" y="20553"/>
                  </a:cubicBezTo>
                  <a:cubicBezTo>
                    <a:pt x="9035" y="20553"/>
                    <a:pt x="9372" y="20492"/>
                    <a:pt x="9662" y="20308"/>
                  </a:cubicBezTo>
                  <a:cubicBezTo>
                    <a:pt x="9662" y="20308"/>
                    <a:pt x="9782" y="18953"/>
                    <a:pt x="9922" y="17352"/>
                  </a:cubicBezTo>
                  <a:close/>
                </a:path>
              </a:pathLst>
            </a:custGeom>
            <a:solidFill>
              <a:srgbClr val="1B9B8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g7457111804_0_105"/>
            <p:cNvSpPr/>
            <p:nvPr/>
          </p:nvSpPr>
          <p:spPr>
            <a:xfrm>
              <a:off x="5073025" y="2611250"/>
              <a:ext cx="113000" cy="230400"/>
            </a:xfrm>
            <a:custGeom>
              <a:rect b="b" l="l" r="r" t="t"/>
              <a:pathLst>
                <a:path extrusionOk="0" h="9216" w="4520">
                  <a:moveTo>
                    <a:pt x="1093" y="1"/>
                  </a:moveTo>
                  <a:cubicBezTo>
                    <a:pt x="1093" y="1"/>
                    <a:pt x="1" y="7468"/>
                    <a:pt x="591" y="8032"/>
                  </a:cubicBezTo>
                  <a:cubicBezTo>
                    <a:pt x="916" y="8342"/>
                    <a:pt x="2332" y="8806"/>
                    <a:pt x="3742" y="9216"/>
                  </a:cubicBezTo>
                  <a:lnTo>
                    <a:pt x="4520" y="6977"/>
                  </a:lnTo>
                  <a:cubicBezTo>
                    <a:pt x="3987" y="6660"/>
                    <a:pt x="3403" y="6301"/>
                    <a:pt x="2756" y="5905"/>
                  </a:cubicBezTo>
                  <a:cubicBezTo>
                    <a:pt x="2756" y="5905"/>
                    <a:pt x="3083" y="2956"/>
                    <a:pt x="3083" y="1874"/>
                  </a:cubicBezTo>
                  <a:cubicBezTo>
                    <a:pt x="3083" y="718"/>
                    <a:pt x="2595" y="35"/>
                    <a:pt x="1093" y="1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g7457111804_0_105"/>
            <p:cNvSpPr/>
            <p:nvPr/>
          </p:nvSpPr>
          <p:spPr>
            <a:xfrm>
              <a:off x="5069725" y="2608425"/>
              <a:ext cx="83700" cy="170275"/>
            </a:xfrm>
            <a:custGeom>
              <a:rect b="b" l="l" r="r" t="t"/>
              <a:pathLst>
                <a:path extrusionOk="0" h="6811" w="3348">
                  <a:moveTo>
                    <a:pt x="979" y="1"/>
                  </a:moveTo>
                  <a:lnTo>
                    <a:pt x="0" y="6803"/>
                  </a:lnTo>
                  <a:cubicBezTo>
                    <a:pt x="112" y="6808"/>
                    <a:pt x="220" y="6811"/>
                    <a:pt x="325" y="6811"/>
                  </a:cubicBezTo>
                  <a:cubicBezTo>
                    <a:pt x="2192" y="6811"/>
                    <a:pt x="3031" y="6021"/>
                    <a:pt x="3031" y="6021"/>
                  </a:cubicBezTo>
                  <a:cubicBezTo>
                    <a:pt x="3031" y="6021"/>
                    <a:pt x="3225" y="3493"/>
                    <a:pt x="3283" y="2516"/>
                  </a:cubicBezTo>
                  <a:cubicBezTo>
                    <a:pt x="3341" y="1540"/>
                    <a:pt x="3348" y="1110"/>
                    <a:pt x="2774" y="560"/>
                  </a:cubicBezTo>
                  <a:cubicBezTo>
                    <a:pt x="2222" y="35"/>
                    <a:pt x="979" y="1"/>
                    <a:pt x="979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g7457111804_0_105"/>
            <p:cNvSpPr/>
            <p:nvPr/>
          </p:nvSpPr>
          <p:spPr>
            <a:xfrm>
              <a:off x="4884125" y="2611250"/>
              <a:ext cx="261700" cy="350050"/>
            </a:xfrm>
            <a:custGeom>
              <a:rect b="b" l="l" r="r" t="t"/>
              <a:pathLst>
                <a:path extrusionOk="0" h="14002" w="10468">
                  <a:moveTo>
                    <a:pt x="6331" y="1"/>
                  </a:moveTo>
                  <a:lnTo>
                    <a:pt x="3693" y="447"/>
                  </a:lnTo>
                  <a:cubicBezTo>
                    <a:pt x="3714" y="447"/>
                    <a:pt x="2946" y="759"/>
                    <a:pt x="2407" y="1567"/>
                  </a:cubicBezTo>
                  <a:cubicBezTo>
                    <a:pt x="1963" y="2236"/>
                    <a:pt x="646" y="5612"/>
                    <a:pt x="0" y="12953"/>
                  </a:cubicBezTo>
                  <a:cubicBezTo>
                    <a:pt x="583" y="13587"/>
                    <a:pt x="2178" y="14001"/>
                    <a:pt x="3949" y="14001"/>
                  </a:cubicBezTo>
                  <a:cubicBezTo>
                    <a:pt x="6172" y="14001"/>
                    <a:pt x="8673" y="13347"/>
                    <a:pt x="9792" y="11653"/>
                  </a:cubicBezTo>
                  <a:cubicBezTo>
                    <a:pt x="9792" y="11653"/>
                    <a:pt x="10468" y="5550"/>
                    <a:pt x="10455" y="4092"/>
                  </a:cubicBezTo>
                  <a:cubicBezTo>
                    <a:pt x="10444" y="3082"/>
                    <a:pt x="10417" y="642"/>
                    <a:pt x="8649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g7457111804_0_105"/>
            <p:cNvSpPr/>
            <p:nvPr/>
          </p:nvSpPr>
          <p:spPr>
            <a:xfrm>
              <a:off x="5036850" y="2401025"/>
              <a:ext cx="136200" cy="132925"/>
            </a:xfrm>
            <a:custGeom>
              <a:rect b="b" l="l" r="r" t="t"/>
              <a:pathLst>
                <a:path extrusionOk="0" h="5317" w="5448">
                  <a:moveTo>
                    <a:pt x="2726" y="0"/>
                  </a:moveTo>
                  <a:cubicBezTo>
                    <a:pt x="1313" y="0"/>
                    <a:pt x="135" y="1110"/>
                    <a:pt x="69" y="2533"/>
                  </a:cubicBezTo>
                  <a:cubicBezTo>
                    <a:pt x="0" y="4000"/>
                    <a:pt x="1131" y="5246"/>
                    <a:pt x="2598" y="5314"/>
                  </a:cubicBezTo>
                  <a:cubicBezTo>
                    <a:pt x="2640" y="5316"/>
                    <a:pt x="2683" y="5317"/>
                    <a:pt x="2725" y="5317"/>
                  </a:cubicBezTo>
                  <a:cubicBezTo>
                    <a:pt x="4137" y="5317"/>
                    <a:pt x="5310" y="4206"/>
                    <a:pt x="5380" y="2785"/>
                  </a:cubicBezTo>
                  <a:cubicBezTo>
                    <a:pt x="5448" y="1317"/>
                    <a:pt x="4315" y="75"/>
                    <a:pt x="2851" y="3"/>
                  </a:cubicBezTo>
                  <a:cubicBezTo>
                    <a:pt x="2809" y="1"/>
                    <a:pt x="2767" y="0"/>
                    <a:pt x="272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g7457111804_0_105"/>
            <p:cNvSpPr/>
            <p:nvPr/>
          </p:nvSpPr>
          <p:spPr>
            <a:xfrm>
              <a:off x="4987975" y="2509275"/>
              <a:ext cx="25975" cy="70875"/>
            </a:xfrm>
            <a:custGeom>
              <a:rect b="b" l="l" r="r" t="t"/>
              <a:pathLst>
                <a:path extrusionOk="0" h="2835" w="1039">
                  <a:moveTo>
                    <a:pt x="0" y="1"/>
                  </a:moveTo>
                  <a:cubicBezTo>
                    <a:pt x="0" y="1"/>
                    <a:pt x="334" y="2042"/>
                    <a:pt x="492" y="2380"/>
                  </a:cubicBezTo>
                  <a:cubicBezTo>
                    <a:pt x="649" y="2721"/>
                    <a:pt x="1000" y="2834"/>
                    <a:pt x="1000" y="2834"/>
                  </a:cubicBezTo>
                  <a:lnTo>
                    <a:pt x="1038" y="141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g7457111804_0_105"/>
            <p:cNvSpPr/>
            <p:nvPr/>
          </p:nvSpPr>
          <p:spPr>
            <a:xfrm>
              <a:off x="4974650" y="2437175"/>
              <a:ext cx="33475" cy="75375"/>
            </a:xfrm>
            <a:custGeom>
              <a:rect b="b" l="l" r="r" t="t"/>
              <a:pathLst>
                <a:path extrusionOk="0" h="3015" w="1339">
                  <a:moveTo>
                    <a:pt x="1050" y="1"/>
                  </a:moveTo>
                  <a:cubicBezTo>
                    <a:pt x="883" y="1"/>
                    <a:pt x="612" y="42"/>
                    <a:pt x="373" y="264"/>
                  </a:cubicBezTo>
                  <a:cubicBezTo>
                    <a:pt x="1" y="608"/>
                    <a:pt x="144" y="1752"/>
                    <a:pt x="533" y="2885"/>
                  </a:cubicBezTo>
                  <a:lnTo>
                    <a:pt x="1338" y="3015"/>
                  </a:lnTo>
                  <a:lnTo>
                    <a:pt x="1209" y="15"/>
                  </a:lnTo>
                  <a:cubicBezTo>
                    <a:pt x="1209" y="15"/>
                    <a:pt x="1147" y="1"/>
                    <a:pt x="105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g7457111804_0_105"/>
            <p:cNvSpPr/>
            <p:nvPr/>
          </p:nvSpPr>
          <p:spPr>
            <a:xfrm>
              <a:off x="4960925" y="2410500"/>
              <a:ext cx="200625" cy="239050"/>
            </a:xfrm>
            <a:custGeom>
              <a:rect b="b" l="l" r="r" t="t"/>
              <a:pathLst>
                <a:path extrusionOk="0" h="9562" w="8025">
                  <a:moveTo>
                    <a:pt x="5218" y="0"/>
                  </a:moveTo>
                  <a:cubicBezTo>
                    <a:pt x="4521" y="0"/>
                    <a:pt x="3809" y="184"/>
                    <a:pt x="3253" y="498"/>
                  </a:cubicBezTo>
                  <a:cubicBezTo>
                    <a:pt x="1673" y="1392"/>
                    <a:pt x="2130" y="4095"/>
                    <a:pt x="2130" y="4095"/>
                  </a:cubicBezTo>
                  <a:cubicBezTo>
                    <a:pt x="2110" y="4105"/>
                    <a:pt x="2090" y="4110"/>
                    <a:pt x="2070" y="4110"/>
                  </a:cubicBezTo>
                  <a:cubicBezTo>
                    <a:pt x="1913" y="4110"/>
                    <a:pt x="1725" y="3835"/>
                    <a:pt x="1556" y="3641"/>
                  </a:cubicBezTo>
                  <a:cubicBezTo>
                    <a:pt x="1452" y="3522"/>
                    <a:pt x="1212" y="3372"/>
                    <a:pt x="957" y="3372"/>
                  </a:cubicBezTo>
                  <a:cubicBezTo>
                    <a:pt x="747" y="3372"/>
                    <a:pt x="527" y="3474"/>
                    <a:pt x="365" y="3778"/>
                  </a:cubicBezTo>
                  <a:cubicBezTo>
                    <a:pt x="0" y="4460"/>
                    <a:pt x="577" y="5416"/>
                    <a:pt x="1085" y="5604"/>
                  </a:cubicBezTo>
                  <a:cubicBezTo>
                    <a:pt x="1279" y="5675"/>
                    <a:pt x="1438" y="5703"/>
                    <a:pt x="1568" y="5703"/>
                  </a:cubicBezTo>
                  <a:cubicBezTo>
                    <a:pt x="2023" y="5703"/>
                    <a:pt x="2120" y="5362"/>
                    <a:pt x="2120" y="5361"/>
                  </a:cubicBezTo>
                  <a:lnTo>
                    <a:pt x="2120" y="5361"/>
                  </a:lnTo>
                  <a:lnTo>
                    <a:pt x="2034" y="8567"/>
                  </a:lnTo>
                  <a:cubicBezTo>
                    <a:pt x="2454" y="9081"/>
                    <a:pt x="3557" y="9562"/>
                    <a:pt x="4296" y="9562"/>
                  </a:cubicBezTo>
                  <a:cubicBezTo>
                    <a:pt x="4837" y="9562"/>
                    <a:pt x="5184" y="9305"/>
                    <a:pt x="4929" y="8617"/>
                  </a:cubicBezTo>
                  <a:lnTo>
                    <a:pt x="4970" y="7642"/>
                  </a:lnTo>
                  <a:cubicBezTo>
                    <a:pt x="4970" y="7642"/>
                    <a:pt x="5597" y="7767"/>
                    <a:pt x="6015" y="7767"/>
                  </a:cubicBezTo>
                  <a:cubicBezTo>
                    <a:pt x="6069" y="7767"/>
                    <a:pt x="6119" y="7765"/>
                    <a:pt x="6164" y="7761"/>
                  </a:cubicBezTo>
                  <a:cubicBezTo>
                    <a:pt x="6823" y="7689"/>
                    <a:pt x="7256" y="7195"/>
                    <a:pt x="7489" y="6498"/>
                  </a:cubicBezTo>
                  <a:cubicBezTo>
                    <a:pt x="7860" y="5379"/>
                    <a:pt x="8024" y="4468"/>
                    <a:pt x="7860" y="2222"/>
                  </a:cubicBezTo>
                  <a:cubicBezTo>
                    <a:pt x="7743" y="628"/>
                    <a:pt x="6505" y="0"/>
                    <a:pt x="5218" y="0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g7457111804_0_105"/>
            <p:cNvSpPr/>
            <p:nvPr/>
          </p:nvSpPr>
          <p:spPr>
            <a:xfrm>
              <a:off x="4993075" y="2390825"/>
              <a:ext cx="185800" cy="130125"/>
            </a:xfrm>
            <a:custGeom>
              <a:rect b="b" l="l" r="r" t="t"/>
              <a:pathLst>
                <a:path extrusionOk="0" h="5205" w="7432">
                  <a:moveTo>
                    <a:pt x="2460" y="0"/>
                  </a:moveTo>
                  <a:cubicBezTo>
                    <a:pt x="1682" y="0"/>
                    <a:pt x="1127" y="384"/>
                    <a:pt x="800" y="712"/>
                  </a:cubicBezTo>
                  <a:cubicBezTo>
                    <a:pt x="230" y="1282"/>
                    <a:pt x="472" y="1869"/>
                    <a:pt x="472" y="1869"/>
                  </a:cubicBezTo>
                  <a:cubicBezTo>
                    <a:pt x="472" y="1869"/>
                    <a:pt x="1" y="4159"/>
                    <a:pt x="270" y="4428"/>
                  </a:cubicBezTo>
                  <a:cubicBezTo>
                    <a:pt x="465" y="4623"/>
                    <a:pt x="759" y="5115"/>
                    <a:pt x="834" y="5156"/>
                  </a:cubicBezTo>
                  <a:cubicBezTo>
                    <a:pt x="896" y="5189"/>
                    <a:pt x="949" y="5204"/>
                    <a:pt x="997" y="5204"/>
                  </a:cubicBezTo>
                  <a:cubicBezTo>
                    <a:pt x="1429" y="5204"/>
                    <a:pt x="1298" y="3913"/>
                    <a:pt x="1458" y="3285"/>
                  </a:cubicBezTo>
                  <a:cubicBezTo>
                    <a:pt x="1641" y="2558"/>
                    <a:pt x="1722" y="2255"/>
                    <a:pt x="1969" y="2255"/>
                  </a:cubicBezTo>
                  <a:cubicBezTo>
                    <a:pt x="1990" y="2255"/>
                    <a:pt x="2012" y="2257"/>
                    <a:pt x="2035" y="2261"/>
                  </a:cubicBezTo>
                  <a:cubicBezTo>
                    <a:pt x="2237" y="2298"/>
                    <a:pt x="3035" y="2584"/>
                    <a:pt x="4484" y="2584"/>
                  </a:cubicBezTo>
                  <a:cubicBezTo>
                    <a:pt x="4627" y="2584"/>
                    <a:pt x="4777" y="2582"/>
                    <a:pt x="4933" y="2575"/>
                  </a:cubicBezTo>
                  <a:cubicBezTo>
                    <a:pt x="5724" y="2544"/>
                    <a:pt x="6113" y="2408"/>
                    <a:pt x="6492" y="2190"/>
                  </a:cubicBezTo>
                  <a:cubicBezTo>
                    <a:pt x="6868" y="1971"/>
                    <a:pt x="7104" y="1674"/>
                    <a:pt x="7253" y="1353"/>
                  </a:cubicBezTo>
                  <a:cubicBezTo>
                    <a:pt x="7431" y="978"/>
                    <a:pt x="7428" y="561"/>
                    <a:pt x="7394" y="176"/>
                  </a:cubicBezTo>
                  <a:lnTo>
                    <a:pt x="7394" y="176"/>
                  </a:lnTo>
                  <a:cubicBezTo>
                    <a:pt x="6954" y="368"/>
                    <a:pt x="6296" y="468"/>
                    <a:pt x="5702" y="468"/>
                  </a:cubicBezTo>
                  <a:cubicBezTo>
                    <a:pt x="5516" y="468"/>
                    <a:pt x="5336" y="458"/>
                    <a:pt x="5171" y="438"/>
                  </a:cubicBezTo>
                  <a:cubicBezTo>
                    <a:pt x="4591" y="370"/>
                    <a:pt x="3824" y="248"/>
                    <a:pt x="3032" y="66"/>
                  </a:cubicBezTo>
                  <a:cubicBezTo>
                    <a:pt x="2829" y="21"/>
                    <a:pt x="2639" y="0"/>
                    <a:pt x="246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1" name="Google Shape;1701;g7457111804_0_105"/>
            <p:cNvSpPr/>
            <p:nvPr/>
          </p:nvSpPr>
          <p:spPr>
            <a:xfrm>
              <a:off x="4980800" y="2420450"/>
              <a:ext cx="27750" cy="21550"/>
            </a:xfrm>
            <a:custGeom>
              <a:rect b="b" l="l" r="r" t="t"/>
              <a:pathLst>
                <a:path extrusionOk="0" h="862" w="1110">
                  <a:moveTo>
                    <a:pt x="482" y="1"/>
                  </a:moveTo>
                  <a:cubicBezTo>
                    <a:pt x="291" y="1"/>
                    <a:pt x="104" y="104"/>
                    <a:pt x="1" y="288"/>
                  </a:cubicBezTo>
                  <a:lnTo>
                    <a:pt x="956" y="861"/>
                  </a:lnTo>
                  <a:cubicBezTo>
                    <a:pt x="1110" y="589"/>
                    <a:pt x="1021" y="236"/>
                    <a:pt x="755" y="77"/>
                  </a:cubicBezTo>
                  <a:cubicBezTo>
                    <a:pt x="669" y="25"/>
                    <a:pt x="575" y="1"/>
                    <a:pt x="48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2" name="Google Shape;1702;g7457111804_0_105"/>
            <p:cNvSpPr/>
            <p:nvPr/>
          </p:nvSpPr>
          <p:spPr>
            <a:xfrm>
              <a:off x="5019875" y="2566875"/>
              <a:ext cx="65300" cy="44400"/>
            </a:xfrm>
            <a:custGeom>
              <a:rect b="b" l="l" r="r" t="t"/>
              <a:pathLst>
                <a:path extrusionOk="0" h="1776" w="2612">
                  <a:moveTo>
                    <a:pt x="0" y="1"/>
                  </a:moveTo>
                  <a:cubicBezTo>
                    <a:pt x="0" y="1"/>
                    <a:pt x="76" y="438"/>
                    <a:pt x="362" y="840"/>
                  </a:cubicBezTo>
                  <a:cubicBezTo>
                    <a:pt x="714" y="1335"/>
                    <a:pt x="2595" y="1776"/>
                    <a:pt x="2595" y="1776"/>
                  </a:cubicBezTo>
                  <a:lnTo>
                    <a:pt x="2612" y="1387"/>
                  </a:lnTo>
                  <a:cubicBezTo>
                    <a:pt x="2612" y="1387"/>
                    <a:pt x="1171" y="1025"/>
                    <a:pt x="673" y="732"/>
                  </a:cubicBezTo>
                  <a:cubicBezTo>
                    <a:pt x="342" y="533"/>
                    <a:pt x="76" y="206"/>
                    <a:pt x="0" y="1"/>
                  </a:cubicBez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3" name="Google Shape;1703;g7457111804_0_105"/>
            <p:cNvSpPr/>
            <p:nvPr/>
          </p:nvSpPr>
          <p:spPr>
            <a:xfrm>
              <a:off x="5079350" y="2502800"/>
              <a:ext cx="15050" cy="15225"/>
            </a:xfrm>
            <a:custGeom>
              <a:rect b="b" l="l" r="r" t="t"/>
              <a:pathLst>
                <a:path extrusionOk="0" h="609" w="602">
                  <a:moveTo>
                    <a:pt x="305" y="1"/>
                  </a:moveTo>
                  <a:cubicBezTo>
                    <a:pt x="147" y="1"/>
                    <a:pt x="17" y="128"/>
                    <a:pt x="11" y="291"/>
                  </a:cubicBezTo>
                  <a:cubicBezTo>
                    <a:pt x="0" y="458"/>
                    <a:pt x="127" y="598"/>
                    <a:pt x="287" y="608"/>
                  </a:cubicBezTo>
                  <a:cubicBezTo>
                    <a:pt x="291" y="608"/>
                    <a:pt x="295" y="608"/>
                    <a:pt x="300" y="608"/>
                  </a:cubicBezTo>
                  <a:cubicBezTo>
                    <a:pt x="455" y="608"/>
                    <a:pt x="588" y="480"/>
                    <a:pt x="594" y="318"/>
                  </a:cubicBezTo>
                  <a:cubicBezTo>
                    <a:pt x="601" y="151"/>
                    <a:pt x="478" y="7"/>
                    <a:pt x="318" y="1"/>
                  </a:cubicBezTo>
                  <a:cubicBezTo>
                    <a:pt x="313" y="1"/>
                    <a:pt x="309" y="1"/>
                    <a:pt x="30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4" name="Google Shape;1704;g7457111804_0_105"/>
            <p:cNvSpPr/>
            <p:nvPr/>
          </p:nvSpPr>
          <p:spPr>
            <a:xfrm>
              <a:off x="5069875" y="2480275"/>
              <a:ext cx="18200" cy="13150"/>
            </a:xfrm>
            <a:custGeom>
              <a:rect b="b" l="l" r="r" t="t"/>
              <a:pathLst>
                <a:path extrusionOk="0" h="526" w="728">
                  <a:moveTo>
                    <a:pt x="403" y="0"/>
                  </a:moveTo>
                  <a:cubicBezTo>
                    <a:pt x="353" y="0"/>
                    <a:pt x="302" y="11"/>
                    <a:pt x="253" y="34"/>
                  </a:cubicBezTo>
                  <a:cubicBezTo>
                    <a:pt x="76" y="124"/>
                    <a:pt x="1" y="342"/>
                    <a:pt x="86" y="526"/>
                  </a:cubicBezTo>
                  <a:lnTo>
                    <a:pt x="727" y="212"/>
                  </a:lnTo>
                  <a:cubicBezTo>
                    <a:pt x="665" y="78"/>
                    <a:pt x="537" y="0"/>
                    <a:pt x="40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5" name="Google Shape;1705;g7457111804_0_105"/>
            <p:cNvSpPr/>
            <p:nvPr/>
          </p:nvSpPr>
          <p:spPr>
            <a:xfrm>
              <a:off x="5082075" y="2557600"/>
              <a:ext cx="18275" cy="12700"/>
            </a:xfrm>
            <a:custGeom>
              <a:rect b="b" l="l" r="r" t="t"/>
              <a:pathLst>
                <a:path extrusionOk="0" h="508" w="731">
                  <a:moveTo>
                    <a:pt x="75" y="0"/>
                  </a:moveTo>
                  <a:lnTo>
                    <a:pt x="75" y="0"/>
                  </a:lnTo>
                  <a:cubicBezTo>
                    <a:pt x="1" y="188"/>
                    <a:pt x="86" y="402"/>
                    <a:pt x="267" y="481"/>
                  </a:cubicBezTo>
                  <a:cubicBezTo>
                    <a:pt x="311" y="499"/>
                    <a:pt x="356" y="508"/>
                    <a:pt x="401" y="508"/>
                  </a:cubicBezTo>
                  <a:cubicBezTo>
                    <a:pt x="541" y="508"/>
                    <a:pt x="674" y="422"/>
                    <a:pt x="731" y="279"/>
                  </a:cubicBezTo>
                  <a:lnTo>
                    <a:pt x="75" y="0"/>
                  </a:ln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6" name="Google Shape;1706;g7457111804_0_105"/>
            <p:cNvSpPr/>
            <p:nvPr/>
          </p:nvSpPr>
          <p:spPr>
            <a:xfrm>
              <a:off x="5137625" y="2477750"/>
              <a:ext cx="16825" cy="15000"/>
            </a:xfrm>
            <a:custGeom>
              <a:rect b="b" l="l" r="r" t="t"/>
              <a:pathLst>
                <a:path extrusionOk="0" h="600" w="673">
                  <a:moveTo>
                    <a:pt x="275" y="0"/>
                  </a:moveTo>
                  <a:cubicBezTo>
                    <a:pt x="172" y="0"/>
                    <a:pt x="70" y="46"/>
                    <a:pt x="0" y="135"/>
                  </a:cubicBezTo>
                  <a:lnTo>
                    <a:pt x="547" y="600"/>
                  </a:lnTo>
                  <a:cubicBezTo>
                    <a:pt x="673" y="443"/>
                    <a:pt x="649" y="211"/>
                    <a:pt x="499" y="81"/>
                  </a:cubicBezTo>
                  <a:cubicBezTo>
                    <a:pt x="433" y="27"/>
                    <a:pt x="354" y="0"/>
                    <a:pt x="27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g7457111804_0_105"/>
            <p:cNvSpPr/>
            <p:nvPr/>
          </p:nvSpPr>
          <p:spPr>
            <a:xfrm>
              <a:off x="5132175" y="2500150"/>
              <a:ext cx="15025" cy="15150"/>
            </a:xfrm>
            <a:custGeom>
              <a:rect b="b" l="l" r="r" t="t"/>
              <a:pathLst>
                <a:path extrusionOk="0" h="606" w="601">
                  <a:moveTo>
                    <a:pt x="296" y="1"/>
                  </a:moveTo>
                  <a:cubicBezTo>
                    <a:pt x="143" y="1"/>
                    <a:pt x="16" y="126"/>
                    <a:pt x="7" y="288"/>
                  </a:cubicBezTo>
                  <a:cubicBezTo>
                    <a:pt x="0" y="455"/>
                    <a:pt x="123" y="598"/>
                    <a:pt x="287" y="605"/>
                  </a:cubicBezTo>
                  <a:cubicBezTo>
                    <a:pt x="293" y="605"/>
                    <a:pt x="299" y="606"/>
                    <a:pt x="305" y="606"/>
                  </a:cubicBezTo>
                  <a:cubicBezTo>
                    <a:pt x="457" y="606"/>
                    <a:pt x="584" y="479"/>
                    <a:pt x="590" y="318"/>
                  </a:cubicBezTo>
                  <a:cubicBezTo>
                    <a:pt x="601" y="151"/>
                    <a:pt x="475" y="8"/>
                    <a:pt x="314" y="1"/>
                  </a:cubicBezTo>
                  <a:cubicBezTo>
                    <a:pt x="308" y="1"/>
                    <a:pt x="302" y="1"/>
                    <a:pt x="29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g7457111804_0_105"/>
            <p:cNvSpPr/>
            <p:nvPr/>
          </p:nvSpPr>
          <p:spPr>
            <a:xfrm>
              <a:off x="5108800" y="2500075"/>
              <a:ext cx="26725" cy="43875"/>
            </a:xfrm>
            <a:custGeom>
              <a:rect b="b" l="l" r="r" t="t"/>
              <a:pathLst>
                <a:path extrusionOk="0" h="1755" w="1069">
                  <a:moveTo>
                    <a:pt x="242" y="0"/>
                  </a:moveTo>
                  <a:lnTo>
                    <a:pt x="0" y="1755"/>
                  </a:lnTo>
                  <a:lnTo>
                    <a:pt x="1068" y="1690"/>
                  </a:lnTo>
                  <a:lnTo>
                    <a:pt x="242" y="0"/>
                  </a:ln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g7457111804_0_105"/>
            <p:cNvSpPr/>
            <p:nvPr/>
          </p:nvSpPr>
          <p:spPr>
            <a:xfrm>
              <a:off x="4531400" y="2785825"/>
              <a:ext cx="1194050" cy="689200"/>
            </a:xfrm>
            <a:custGeom>
              <a:rect b="b" l="l" r="r" t="t"/>
              <a:pathLst>
                <a:path extrusionOk="0" h="27568" w="47762">
                  <a:moveTo>
                    <a:pt x="31158" y="1"/>
                  </a:moveTo>
                  <a:lnTo>
                    <a:pt x="0" y="17984"/>
                  </a:lnTo>
                  <a:lnTo>
                    <a:pt x="16604" y="27568"/>
                  </a:lnTo>
                  <a:lnTo>
                    <a:pt x="47761" y="9588"/>
                  </a:lnTo>
                  <a:lnTo>
                    <a:pt x="31158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g7457111804_0_105"/>
            <p:cNvSpPr/>
            <p:nvPr/>
          </p:nvSpPr>
          <p:spPr>
            <a:xfrm>
              <a:off x="4531400" y="3235400"/>
              <a:ext cx="415125" cy="718900"/>
            </a:xfrm>
            <a:custGeom>
              <a:rect b="b" l="l" r="r" t="t"/>
              <a:pathLst>
                <a:path extrusionOk="0" h="28756" w="16605">
                  <a:moveTo>
                    <a:pt x="0" y="1"/>
                  </a:moveTo>
                  <a:lnTo>
                    <a:pt x="0" y="19168"/>
                  </a:lnTo>
                  <a:lnTo>
                    <a:pt x="874" y="19673"/>
                  </a:lnTo>
                  <a:lnTo>
                    <a:pt x="874" y="6557"/>
                  </a:lnTo>
                  <a:lnTo>
                    <a:pt x="15731" y="15134"/>
                  </a:lnTo>
                  <a:lnTo>
                    <a:pt x="15731" y="28250"/>
                  </a:lnTo>
                  <a:lnTo>
                    <a:pt x="16604" y="28755"/>
                  </a:lnTo>
                  <a:lnTo>
                    <a:pt x="16604" y="958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g7457111804_0_105"/>
            <p:cNvSpPr/>
            <p:nvPr/>
          </p:nvSpPr>
          <p:spPr>
            <a:xfrm>
              <a:off x="4553250" y="3399325"/>
              <a:ext cx="21850" cy="327900"/>
            </a:xfrm>
            <a:custGeom>
              <a:rect b="b" l="l" r="r" t="t"/>
              <a:pathLst>
                <a:path extrusionOk="0" h="13116" w="874">
                  <a:moveTo>
                    <a:pt x="0" y="0"/>
                  </a:moveTo>
                  <a:lnTo>
                    <a:pt x="0" y="13116"/>
                  </a:lnTo>
                  <a:lnTo>
                    <a:pt x="873" y="12611"/>
                  </a:lnTo>
                  <a:lnTo>
                    <a:pt x="873" y="5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g7457111804_0_105"/>
            <p:cNvSpPr/>
            <p:nvPr/>
          </p:nvSpPr>
          <p:spPr>
            <a:xfrm>
              <a:off x="4946500" y="3025500"/>
              <a:ext cx="778950" cy="928800"/>
            </a:xfrm>
            <a:custGeom>
              <a:rect b="b" l="l" r="r" t="t"/>
              <a:pathLst>
                <a:path extrusionOk="0" h="37152" w="31158">
                  <a:moveTo>
                    <a:pt x="31157" y="1"/>
                  </a:moveTo>
                  <a:lnTo>
                    <a:pt x="0" y="17981"/>
                  </a:lnTo>
                  <a:lnTo>
                    <a:pt x="0" y="37151"/>
                  </a:lnTo>
                  <a:lnTo>
                    <a:pt x="874" y="36646"/>
                  </a:lnTo>
                  <a:lnTo>
                    <a:pt x="874" y="23530"/>
                  </a:lnTo>
                  <a:lnTo>
                    <a:pt x="30284" y="6557"/>
                  </a:lnTo>
                  <a:lnTo>
                    <a:pt x="30284" y="19673"/>
                  </a:lnTo>
                  <a:lnTo>
                    <a:pt x="31157" y="19168"/>
                  </a:lnTo>
                  <a:lnTo>
                    <a:pt x="31157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g7457111804_0_105"/>
            <p:cNvSpPr/>
            <p:nvPr/>
          </p:nvSpPr>
          <p:spPr>
            <a:xfrm>
              <a:off x="5681750" y="3189425"/>
              <a:ext cx="21875" cy="327900"/>
            </a:xfrm>
            <a:custGeom>
              <a:rect b="b" l="l" r="r" t="t"/>
              <a:pathLst>
                <a:path extrusionOk="0" h="13116" w="875">
                  <a:moveTo>
                    <a:pt x="874" y="0"/>
                  </a:moveTo>
                  <a:lnTo>
                    <a:pt x="0" y="505"/>
                  </a:lnTo>
                  <a:lnTo>
                    <a:pt x="0" y="12611"/>
                  </a:lnTo>
                  <a:lnTo>
                    <a:pt x="874" y="13116"/>
                  </a:lnTo>
                  <a:lnTo>
                    <a:pt x="874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g7457111804_0_105"/>
            <p:cNvSpPr/>
            <p:nvPr/>
          </p:nvSpPr>
          <p:spPr>
            <a:xfrm>
              <a:off x="4644175" y="3115625"/>
              <a:ext cx="301675" cy="173450"/>
            </a:xfrm>
            <a:custGeom>
              <a:rect b="b" l="l" r="r" t="t"/>
              <a:pathLst>
                <a:path extrusionOk="0" h="6938" w="12067">
                  <a:moveTo>
                    <a:pt x="6908" y="1"/>
                  </a:moveTo>
                  <a:cubicBezTo>
                    <a:pt x="6840" y="1"/>
                    <a:pt x="6773" y="15"/>
                    <a:pt x="6722" y="44"/>
                  </a:cubicBezTo>
                  <a:lnTo>
                    <a:pt x="103" y="3867"/>
                  </a:lnTo>
                  <a:cubicBezTo>
                    <a:pt x="1" y="3924"/>
                    <a:pt x="1" y="4020"/>
                    <a:pt x="103" y="4082"/>
                  </a:cubicBezTo>
                  <a:lnTo>
                    <a:pt x="4974" y="6894"/>
                  </a:lnTo>
                  <a:cubicBezTo>
                    <a:pt x="5025" y="6923"/>
                    <a:pt x="5092" y="6937"/>
                    <a:pt x="5160" y="6937"/>
                  </a:cubicBezTo>
                  <a:cubicBezTo>
                    <a:pt x="5227" y="6937"/>
                    <a:pt x="5294" y="6923"/>
                    <a:pt x="5346" y="6894"/>
                  </a:cubicBezTo>
                  <a:lnTo>
                    <a:pt x="11964" y="3072"/>
                  </a:lnTo>
                  <a:cubicBezTo>
                    <a:pt x="12066" y="3014"/>
                    <a:pt x="12066" y="2918"/>
                    <a:pt x="11964" y="2856"/>
                  </a:cubicBezTo>
                  <a:lnTo>
                    <a:pt x="7094" y="44"/>
                  </a:lnTo>
                  <a:cubicBezTo>
                    <a:pt x="7042" y="15"/>
                    <a:pt x="6975" y="1"/>
                    <a:pt x="6908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g7457111804_0_105"/>
            <p:cNvSpPr/>
            <p:nvPr/>
          </p:nvSpPr>
          <p:spPr>
            <a:xfrm>
              <a:off x="4652900" y="3115625"/>
              <a:ext cx="284250" cy="161000"/>
            </a:xfrm>
            <a:custGeom>
              <a:rect b="b" l="l" r="r" t="t"/>
              <a:pathLst>
                <a:path extrusionOk="0" h="6440" w="11370">
                  <a:moveTo>
                    <a:pt x="6559" y="1"/>
                  </a:moveTo>
                  <a:cubicBezTo>
                    <a:pt x="6491" y="1"/>
                    <a:pt x="6424" y="15"/>
                    <a:pt x="6373" y="44"/>
                  </a:cubicBezTo>
                  <a:lnTo>
                    <a:pt x="0" y="3724"/>
                  </a:lnTo>
                  <a:lnTo>
                    <a:pt x="4625" y="6396"/>
                  </a:lnTo>
                  <a:cubicBezTo>
                    <a:pt x="4676" y="6425"/>
                    <a:pt x="4743" y="6439"/>
                    <a:pt x="4811" y="6439"/>
                  </a:cubicBezTo>
                  <a:cubicBezTo>
                    <a:pt x="4878" y="6439"/>
                    <a:pt x="4945" y="6425"/>
                    <a:pt x="4997" y="6396"/>
                  </a:cubicBezTo>
                  <a:lnTo>
                    <a:pt x="11369" y="2716"/>
                  </a:lnTo>
                  <a:lnTo>
                    <a:pt x="6745" y="44"/>
                  </a:lnTo>
                  <a:cubicBezTo>
                    <a:pt x="6693" y="15"/>
                    <a:pt x="6626" y="1"/>
                    <a:pt x="6559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6" name="Google Shape;1716;g7457111804_0_105"/>
            <p:cNvSpPr/>
            <p:nvPr/>
          </p:nvSpPr>
          <p:spPr>
            <a:xfrm>
              <a:off x="4644175" y="3098825"/>
              <a:ext cx="301675" cy="173425"/>
            </a:xfrm>
            <a:custGeom>
              <a:rect b="b" l="l" r="r" t="t"/>
              <a:pathLst>
                <a:path extrusionOk="0" h="6937" w="12067">
                  <a:moveTo>
                    <a:pt x="6908" y="0"/>
                  </a:moveTo>
                  <a:cubicBezTo>
                    <a:pt x="6840" y="0"/>
                    <a:pt x="6773" y="15"/>
                    <a:pt x="6722" y="44"/>
                  </a:cubicBezTo>
                  <a:lnTo>
                    <a:pt x="103" y="3867"/>
                  </a:lnTo>
                  <a:cubicBezTo>
                    <a:pt x="1" y="3925"/>
                    <a:pt x="1" y="4020"/>
                    <a:pt x="103" y="4081"/>
                  </a:cubicBezTo>
                  <a:lnTo>
                    <a:pt x="4974" y="6894"/>
                  </a:lnTo>
                  <a:cubicBezTo>
                    <a:pt x="5025" y="6923"/>
                    <a:pt x="5092" y="6937"/>
                    <a:pt x="5160" y="6937"/>
                  </a:cubicBezTo>
                  <a:cubicBezTo>
                    <a:pt x="5227" y="6937"/>
                    <a:pt x="5294" y="6923"/>
                    <a:pt x="5346" y="6894"/>
                  </a:cubicBezTo>
                  <a:lnTo>
                    <a:pt x="11964" y="3071"/>
                  </a:lnTo>
                  <a:cubicBezTo>
                    <a:pt x="12066" y="3013"/>
                    <a:pt x="12066" y="2917"/>
                    <a:pt x="11964" y="2856"/>
                  </a:cubicBezTo>
                  <a:lnTo>
                    <a:pt x="7094" y="44"/>
                  </a:lnTo>
                  <a:cubicBezTo>
                    <a:pt x="7042" y="15"/>
                    <a:pt x="6975" y="0"/>
                    <a:pt x="6908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7" name="Google Shape;1717;g7457111804_0_105"/>
            <p:cNvSpPr/>
            <p:nvPr/>
          </p:nvSpPr>
          <p:spPr>
            <a:xfrm>
              <a:off x="5079175" y="2837825"/>
              <a:ext cx="349525" cy="211325"/>
            </a:xfrm>
            <a:custGeom>
              <a:rect b="b" l="l" r="r" t="t"/>
              <a:pathLst>
                <a:path extrusionOk="0" h="8453" w="13981">
                  <a:moveTo>
                    <a:pt x="11361" y="0"/>
                  </a:moveTo>
                  <a:cubicBezTo>
                    <a:pt x="11294" y="0"/>
                    <a:pt x="11226" y="16"/>
                    <a:pt x="11175" y="47"/>
                  </a:cubicBezTo>
                  <a:lnTo>
                    <a:pt x="185" y="6388"/>
                  </a:lnTo>
                  <a:cubicBezTo>
                    <a:pt x="82" y="6450"/>
                    <a:pt x="1" y="6593"/>
                    <a:pt x="1" y="6713"/>
                  </a:cubicBezTo>
                  <a:lnTo>
                    <a:pt x="1" y="6788"/>
                  </a:lnTo>
                  <a:cubicBezTo>
                    <a:pt x="1" y="6903"/>
                    <a:pt x="82" y="7050"/>
                    <a:pt x="185" y="7108"/>
                  </a:cubicBezTo>
                  <a:lnTo>
                    <a:pt x="2434" y="8409"/>
                  </a:lnTo>
                  <a:cubicBezTo>
                    <a:pt x="2485" y="8438"/>
                    <a:pt x="2553" y="8453"/>
                    <a:pt x="2620" y="8453"/>
                  </a:cubicBezTo>
                  <a:cubicBezTo>
                    <a:pt x="2687" y="8453"/>
                    <a:pt x="2755" y="8438"/>
                    <a:pt x="2806" y="8409"/>
                  </a:cubicBezTo>
                  <a:lnTo>
                    <a:pt x="13796" y="2064"/>
                  </a:lnTo>
                  <a:cubicBezTo>
                    <a:pt x="13899" y="2006"/>
                    <a:pt x="13980" y="1859"/>
                    <a:pt x="13980" y="1743"/>
                  </a:cubicBezTo>
                  <a:lnTo>
                    <a:pt x="13980" y="1668"/>
                  </a:lnTo>
                  <a:cubicBezTo>
                    <a:pt x="13980" y="1549"/>
                    <a:pt x="13899" y="1405"/>
                    <a:pt x="13796" y="1344"/>
                  </a:cubicBezTo>
                  <a:lnTo>
                    <a:pt x="11547" y="47"/>
                  </a:lnTo>
                  <a:cubicBezTo>
                    <a:pt x="11496" y="16"/>
                    <a:pt x="11428" y="0"/>
                    <a:pt x="1136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8" name="Google Shape;1718;g7457111804_0_105"/>
            <p:cNvSpPr/>
            <p:nvPr/>
          </p:nvSpPr>
          <p:spPr>
            <a:xfrm>
              <a:off x="5081225" y="2837825"/>
              <a:ext cx="345425" cy="198700"/>
            </a:xfrm>
            <a:custGeom>
              <a:rect b="b" l="l" r="r" t="t"/>
              <a:pathLst>
                <a:path extrusionOk="0" h="7948" w="13817">
                  <a:moveTo>
                    <a:pt x="11279" y="0"/>
                  </a:moveTo>
                  <a:cubicBezTo>
                    <a:pt x="11212" y="0"/>
                    <a:pt x="11144" y="16"/>
                    <a:pt x="11093" y="47"/>
                  </a:cubicBezTo>
                  <a:lnTo>
                    <a:pt x="103" y="6388"/>
                  </a:lnTo>
                  <a:cubicBezTo>
                    <a:pt x="0" y="6450"/>
                    <a:pt x="0" y="6545"/>
                    <a:pt x="103" y="6604"/>
                  </a:cubicBezTo>
                  <a:lnTo>
                    <a:pt x="2352" y="7903"/>
                  </a:lnTo>
                  <a:cubicBezTo>
                    <a:pt x="2403" y="7933"/>
                    <a:pt x="2471" y="7947"/>
                    <a:pt x="2538" y="7947"/>
                  </a:cubicBezTo>
                  <a:cubicBezTo>
                    <a:pt x="2605" y="7947"/>
                    <a:pt x="2673" y="7933"/>
                    <a:pt x="2724" y="7903"/>
                  </a:cubicBezTo>
                  <a:lnTo>
                    <a:pt x="13714" y="1559"/>
                  </a:lnTo>
                  <a:cubicBezTo>
                    <a:pt x="13817" y="1500"/>
                    <a:pt x="13817" y="1405"/>
                    <a:pt x="13714" y="1344"/>
                  </a:cubicBezTo>
                  <a:lnTo>
                    <a:pt x="11465" y="47"/>
                  </a:lnTo>
                  <a:cubicBezTo>
                    <a:pt x="11414" y="16"/>
                    <a:pt x="11346" y="0"/>
                    <a:pt x="11279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9" name="Google Shape;1719;g7457111804_0_105"/>
            <p:cNvSpPr/>
            <p:nvPr/>
          </p:nvSpPr>
          <p:spPr>
            <a:xfrm>
              <a:off x="5166550" y="2785650"/>
              <a:ext cx="191925" cy="121250"/>
            </a:xfrm>
            <a:custGeom>
              <a:rect b="b" l="l" r="r" t="t"/>
              <a:pathLst>
                <a:path extrusionOk="0" h="4850" w="7677">
                  <a:moveTo>
                    <a:pt x="779" y="1"/>
                  </a:moveTo>
                  <a:lnTo>
                    <a:pt x="1" y="2240"/>
                  </a:lnTo>
                  <a:cubicBezTo>
                    <a:pt x="1165" y="2577"/>
                    <a:pt x="2328" y="2878"/>
                    <a:pt x="2864" y="3021"/>
                  </a:cubicBezTo>
                  <a:cubicBezTo>
                    <a:pt x="3318" y="3195"/>
                    <a:pt x="3301" y="3329"/>
                    <a:pt x="3673" y="3540"/>
                  </a:cubicBezTo>
                  <a:cubicBezTo>
                    <a:pt x="4162" y="3817"/>
                    <a:pt x="4527" y="3857"/>
                    <a:pt x="4697" y="3857"/>
                  </a:cubicBezTo>
                  <a:cubicBezTo>
                    <a:pt x="4766" y="3857"/>
                    <a:pt x="4802" y="3850"/>
                    <a:pt x="4802" y="3850"/>
                  </a:cubicBezTo>
                  <a:cubicBezTo>
                    <a:pt x="4802" y="3850"/>
                    <a:pt x="5141" y="4171"/>
                    <a:pt x="5451" y="4386"/>
                  </a:cubicBezTo>
                  <a:cubicBezTo>
                    <a:pt x="5822" y="4642"/>
                    <a:pt x="6194" y="4850"/>
                    <a:pt x="6615" y="4850"/>
                  </a:cubicBezTo>
                  <a:cubicBezTo>
                    <a:pt x="6746" y="4850"/>
                    <a:pt x="6880" y="4830"/>
                    <a:pt x="7021" y="4786"/>
                  </a:cubicBezTo>
                  <a:cubicBezTo>
                    <a:pt x="7677" y="4581"/>
                    <a:pt x="7216" y="3932"/>
                    <a:pt x="7021" y="3612"/>
                  </a:cubicBezTo>
                  <a:cubicBezTo>
                    <a:pt x="6830" y="3294"/>
                    <a:pt x="5776" y="2359"/>
                    <a:pt x="5567" y="2168"/>
                  </a:cubicBezTo>
                  <a:cubicBezTo>
                    <a:pt x="5359" y="1977"/>
                    <a:pt x="4465" y="1844"/>
                    <a:pt x="3679" y="1598"/>
                  </a:cubicBezTo>
                  <a:cubicBezTo>
                    <a:pt x="2963" y="1267"/>
                    <a:pt x="2021" y="741"/>
                    <a:pt x="779" y="1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0" name="Google Shape;1720;g7457111804_0_105"/>
            <p:cNvSpPr/>
            <p:nvPr/>
          </p:nvSpPr>
          <p:spPr>
            <a:xfrm>
              <a:off x="5188050" y="3165875"/>
              <a:ext cx="110100" cy="80200"/>
            </a:xfrm>
            <a:custGeom>
              <a:rect b="b" l="l" r="r" t="t"/>
              <a:pathLst>
                <a:path extrusionOk="0" h="3208" w="4404">
                  <a:moveTo>
                    <a:pt x="622" y="0"/>
                  </a:moveTo>
                  <a:cubicBezTo>
                    <a:pt x="1" y="515"/>
                    <a:pt x="373" y="2136"/>
                    <a:pt x="1011" y="2788"/>
                  </a:cubicBezTo>
                  <a:cubicBezTo>
                    <a:pt x="1017" y="2795"/>
                    <a:pt x="1021" y="2802"/>
                    <a:pt x="1028" y="2806"/>
                  </a:cubicBezTo>
                  <a:cubicBezTo>
                    <a:pt x="1035" y="2812"/>
                    <a:pt x="1042" y="2823"/>
                    <a:pt x="1048" y="2829"/>
                  </a:cubicBezTo>
                  <a:cubicBezTo>
                    <a:pt x="1069" y="2847"/>
                    <a:pt x="1086" y="2864"/>
                    <a:pt x="1107" y="2881"/>
                  </a:cubicBezTo>
                  <a:cubicBezTo>
                    <a:pt x="1113" y="2884"/>
                    <a:pt x="1116" y="2887"/>
                    <a:pt x="1124" y="2891"/>
                  </a:cubicBezTo>
                  <a:cubicBezTo>
                    <a:pt x="1137" y="2905"/>
                    <a:pt x="1154" y="2915"/>
                    <a:pt x="1171" y="2928"/>
                  </a:cubicBezTo>
                  <a:cubicBezTo>
                    <a:pt x="1198" y="2946"/>
                    <a:pt x="1226" y="2966"/>
                    <a:pt x="1253" y="2979"/>
                  </a:cubicBezTo>
                  <a:cubicBezTo>
                    <a:pt x="1516" y="3131"/>
                    <a:pt x="1860" y="3207"/>
                    <a:pt x="2203" y="3207"/>
                  </a:cubicBezTo>
                  <a:cubicBezTo>
                    <a:pt x="2547" y="3207"/>
                    <a:pt x="2890" y="3131"/>
                    <a:pt x="3151" y="2979"/>
                  </a:cubicBezTo>
                  <a:cubicBezTo>
                    <a:pt x="3178" y="2966"/>
                    <a:pt x="3205" y="2946"/>
                    <a:pt x="3233" y="2928"/>
                  </a:cubicBezTo>
                  <a:cubicBezTo>
                    <a:pt x="3249" y="2915"/>
                    <a:pt x="3263" y="2905"/>
                    <a:pt x="3277" y="2894"/>
                  </a:cubicBezTo>
                  <a:cubicBezTo>
                    <a:pt x="3284" y="2887"/>
                    <a:pt x="3290" y="2884"/>
                    <a:pt x="3298" y="2877"/>
                  </a:cubicBezTo>
                  <a:cubicBezTo>
                    <a:pt x="3318" y="2864"/>
                    <a:pt x="3335" y="2847"/>
                    <a:pt x="3352" y="2829"/>
                  </a:cubicBezTo>
                  <a:cubicBezTo>
                    <a:pt x="3362" y="2823"/>
                    <a:pt x="3369" y="2812"/>
                    <a:pt x="3380" y="2806"/>
                  </a:cubicBezTo>
                  <a:cubicBezTo>
                    <a:pt x="3383" y="2799"/>
                    <a:pt x="3389" y="2795"/>
                    <a:pt x="3393" y="2788"/>
                  </a:cubicBezTo>
                  <a:cubicBezTo>
                    <a:pt x="4032" y="2140"/>
                    <a:pt x="4404" y="515"/>
                    <a:pt x="3782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1" name="Google Shape;1721;g7457111804_0_105"/>
            <p:cNvSpPr/>
            <p:nvPr/>
          </p:nvSpPr>
          <p:spPr>
            <a:xfrm>
              <a:off x="5192400" y="3152850"/>
              <a:ext cx="101400" cy="53350"/>
            </a:xfrm>
            <a:custGeom>
              <a:rect b="b" l="l" r="r" t="t"/>
              <a:pathLst>
                <a:path extrusionOk="0" h="2134" w="4056">
                  <a:moveTo>
                    <a:pt x="2028" y="0"/>
                  </a:moveTo>
                  <a:cubicBezTo>
                    <a:pt x="1555" y="0"/>
                    <a:pt x="1083" y="105"/>
                    <a:pt x="720" y="313"/>
                  </a:cubicBezTo>
                  <a:cubicBezTo>
                    <a:pt x="0" y="729"/>
                    <a:pt x="0" y="1405"/>
                    <a:pt x="720" y="1821"/>
                  </a:cubicBezTo>
                  <a:cubicBezTo>
                    <a:pt x="1083" y="2030"/>
                    <a:pt x="1555" y="2134"/>
                    <a:pt x="2028" y="2134"/>
                  </a:cubicBezTo>
                  <a:cubicBezTo>
                    <a:pt x="2501" y="2134"/>
                    <a:pt x="2973" y="2030"/>
                    <a:pt x="3335" y="1821"/>
                  </a:cubicBezTo>
                  <a:cubicBezTo>
                    <a:pt x="4055" y="1405"/>
                    <a:pt x="4055" y="729"/>
                    <a:pt x="3335" y="313"/>
                  </a:cubicBezTo>
                  <a:cubicBezTo>
                    <a:pt x="2973" y="105"/>
                    <a:pt x="2501" y="0"/>
                    <a:pt x="2028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2" name="Google Shape;1722;g7457111804_0_105"/>
            <p:cNvSpPr/>
            <p:nvPr/>
          </p:nvSpPr>
          <p:spPr>
            <a:xfrm>
              <a:off x="5212275" y="3163350"/>
              <a:ext cx="61625" cy="32450"/>
            </a:xfrm>
            <a:custGeom>
              <a:rect b="b" l="l" r="r" t="t"/>
              <a:pathLst>
                <a:path extrusionOk="0" h="1298" w="2465">
                  <a:moveTo>
                    <a:pt x="1233" y="0"/>
                  </a:moveTo>
                  <a:cubicBezTo>
                    <a:pt x="945" y="0"/>
                    <a:pt x="658" y="63"/>
                    <a:pt x="437" y="190"/>
                  </a:cubicBezTo>
                  <a:cubicBezTo>
                    <a:pt x="1" y="443"/>
                    <a:pt x="1" y="852"/>
                    <a:pt x="437" y="1108"/>
                  </a:cubicBezTo>
                  <a:cubicBezTo>
                    <a:pt x="658" y="1234"/>
                    <a:pt x="945" y="1297"/>
                    <a:pt x="1233" y="1297"/>
                  </a:cubicBezTo>
                  <a:cubicBezTo>
                    <a:pt x="1521" y="1297"/>
                    <a:pt x="1808" y="1234"/>
                    <a:pt x="2028" y="1108"/>
                  </a:cubicBezTo>
                  <a:cubicBezTo>
                    <a:pt x="2465" y="852"/>
                    <a:pt x="2465" y="443"/>
                    <a:pt x="2028" y="190"/>
                  </a:cubicBezTo>
                  <a:cubicBezTo>
                    <a:pt x="1808" y="63"/>
                    <a:pt x="1521" y="0"/>
                    <a:pt x="1233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3" name="Google Shape;1723;g7457111804_0_105"/>
            <p:cNvSpPr/>
            <p:nvPr/>
          </p:nvSpPr>
          <p:spPr>
            <a:xfrm>
              <a:off x="5216650" y="3174175"/>
              <a:ext cx="52925" cy="21625"/>
            </a:xfrm>
            <a:custGeom>
              <a:rect b="b" l="l" r="r" t="t"/>
              <a:pathLst>
                <a:path extrusionOk="0" h="865" w="2117">
                  <a:moveTo>
                    <a:pt x="1058" y="1"/>
                  </a:moveTo>
                  <a:cubicBezTo>
                    <a:pt x="770" y="1"/>
                    <a:pt x="483" y="64"/>
                    <a:pt x="262" y="190"/>
                  </a:cubicBezTo>
                  <a:cubicBezTo>
                    <a:pt x="140" y="262"/>
                    <a:pt x="54" y="344"/>
                    <a:pt x="0" y="432"/>
                  </a:cubicBezTo>
                  <a:cubicBezTo>
                    <a:pt x="54" y="522"/>
                    <a:pt x="140" y="604"/>
                    <a:pt x="262" y="675"/>
                  </a:cubicBezTo>
                  <a:cubicBezTo>
                    <a:pt x="483" y="801"/>
                    <a:pt x="770" y="864"/>
                    <a:pt x="1058" y="864"/>
                  </a:cubicBezTo>
                  <a:cubicBezTo>
                    <a:pt x="1346" y="864"/>
                    <a:pt x="1633" y="801"/>
                    <a:pt x="1853" y="675"/>
                  </a:cubicBezTo>
                  <a:cubicBezTo>
                    <a:pt x="1976" y="604"/>
                    <a:pt x="2061" y="522"/>
                    <a:pt x="2116" y="432"/>
                  </a:cubicBezTo>
                  <a:cubicBezTo>
                    <a:pt x="2061" y="344"/>
                    <a:pt x="1976" y="262"/>
                    <a:pt x="1853" y="190"/>
                  </a:cubicBezTo>
                  <a:cubicBezTo>
                    <a:pt x="1633" y="64"/>
                    <a:pt x="1346" y="1"/>
                    <a:pt x="105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4" name="Google Shape;1724;g7457111804_0_105"/>
            <p:cNvSpPr/>
            <p:nvPr/>
          </p:nvSpPr>
          <p:spPr>
            <a:xfrm>
              <a:off x="5203425" y="3108175"/>
              <a:ext cx="83975" cy="80500"/>
            </a:xfrm>
            <a:custGeom>
              <a:rect b="b" l="l" r="r" t="t"/>
              <a:pathLst>
                <a:path extrusionOk="0" h="3220" w="3359">
                  <a:moveTo>
                    <a:pt x="1047" y="0"/>
                  </a:moveTo>
                  <a:cubicBezTo>
                    <a:pt x="1037" y="0"/>
                    <a:pt x="1029" y="3"/>
                    <a:pt x="1021" y="8"/>
                  </a:cubicBezTo>
                  <a:cubicBezTo>
                    <a:pt x="901" y="83"/>
                    <a:pt x="799" y="462"/>
                    <a:pt x="775" y="881"/>
                  </a:cubicBezTo>
                  <a:cubicBezTo>
                    <a:pt x="750" y="1298"/>
                    <a:pt x="832" y="1683"/>
                    <a:pt x="832" y="1683"/>
                  </a:cubicBezTo>
                  <a:cubicBezTo>
                    <a:pt x="832" y="1683"/>
                    <a:pt x="337" y="1127"/>
                    <a:pt x="165" y="1127"/>
                  </a:cubicBezTo>
                  <a:cubicBezTo>
                    <a:pt x="154" y="1127"/>
                    <a:pt x="144" y="1130"/>
                    <a:pt x="136" y="1134"/>
                  </a:cubicBezTo>
                  <a:cubicBezTo>
                    <a:pt x="0" y="1209"/>
                    <a:pt x="48" y="1840"/>
                    <a:pt x="314" y="2308"/>
                  </a:cubicBezTo>
                  <a:cubicBezTo>
                    <a:pt x="580" y="2779"/>
                    <a:pt x="891" y="3072"/>
                    <a:pt x="891" y="3072"/>
                  </a:cubicBezTo>
                  <a:cubicBezTo>
                    <a:pt x="1183" y="3183"/>
                    <a:pt x="1435" y="3219"/>
                    <a:pt x="1641" y="3219"/>
                  </a:cubicBezTo>
                  <a:cubicBezTo>
                    <a:pt x="2054" y="3219"/>
                    <a:pt x="2283" y="3072"/>
                    <a:pt x="2283" y="3072"/>
                  </a:cubicBezTo>
                  <a:cubicBezTo>
                    <a:pt x="2283" y="3072"/>
                    <a:pt x="2659" y="2741"/>
                    <a:pt x="2987" y="2148"/>
                  </a:cubicBezTo>
                  <a:cubicBezTo>
                    <a:pt x="3359" y="1475"/>
                    <a:pt x="3338" y="1117"/>
                    <a:pt x="3269" y="1073"/>
                  </a:cubicBezTo>
                  <a:cubicBezTo>
                    <a:pt x="3253" y="1062"/>
                    <a:pt x="3234" y="1056"/>
                    <a:pt x="3213" y="1056"/>
                  </a:cubicBezTo>
                  <a:cubicBezTo>
                    <a:pt x="3144" y="1056"/>
                    <a:pt x="3041" y="1117"/>
                    <a:pt x="2860" y="1291"/>
                  </a:cubicBezTo>
                  <a:cubicBezTo>
                    <a:pt x="2639" y="1503"/>
                    <a:pt x="2444" y="1718"/>
                    <a:pt x="2444" y="1718"/>
                  </a:cubicBezTo>
                  <a:cubicBezTo>
                    <a:pt x="2444" y="1718"/>
                    <a:pt x="2488" y="1332"/>
                    <a:pt x="2467" y="960"/>
                  </a:cubicBezTo>
                  <a:cubicBezTo>
                    <a:pt x="2437" y="434"/>
                    <a:pt x="2372" y="246"/>
                    <a:pt x="2276" y="209"/>
                  </a:cubicBezTo>
                  <a:cubicBezTo>
                    <a:pt x="2263" y="203"/>
                    <a:pt x="2248" y="200"/>
                    <a:pt x="2233" y="200"/>
                  </a:cubicBezTo>
                  <a:cubicBezTo>
                    <a:pt x="2142" y="200"/>
                    <a:pt x="2031" y="316"/>
                    <a:pt x="1911" y="656"/>
                  </a:cubicBezTo>
                  <a:cubicBezTo>
                    <a:pt x="1785" y="1018"/>
                    <a:pt x="1706" y="1536"/>
                    <a:pt x="1706" y="1536"/>
                  </a:cubicBezTo>
                  <a:cubicBezTo>
                    <a:pt x="1706" y="1536"/>
                    <a:pt x="1638" y="1223"/>
                    <a:pt x="1522" y="840"/>
                  </a:cubicBezTo>
                  <a:cubicBezTo>
                    <a:pt x="1414" y="484"/>
                    <a:pt x="1175" y="0"/>
                    <a:pt x="1047" y="0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5" name="Google Shape;1725;g7457111804_0_105"/>
            <p:cNvSpPr/>
            <p:nvPr/>
          </p:nvSpPr>
          <p:spPr>
            <a:xfrm>
              <a:off x="4806825" y="3201375"/>
              <a:ext cx="357875" cy="206575"/>
            </a:xfrm>
            <a:custGeom>
              <a:rect b="b" l="l" r="r" t="t"/>
              <a:pathLst>
                <a:path extrusionOk="0" h="8263" w="14315">
                  <a:moveTo>
                    <a:pt x="6784" y="0"/>
                  </a:moveTo>
                  <a:cubicBezTo>
                    <a:pt x="6722" y="0"/>
                    <a:pt x="6661" y="14"/>
                    <a:pt x="6615" y="41"/>
                  </a:cubicBezTo>
                  <a:lnTo>
                    <a:pt x="0" y="3860"/>
                  </a:lnTo>
                  <a:lnTo>
                    <a:pt x="7632" y="8263"/>
                  </a:lnTo>
                  <a:lnTo>
                    <a:pt x="14246" y="4447"/>
                  </a:lnTo>
                  <a:cubicBezTo>
                    <a:pt x="14291" y="4420"/>
                    <a:pt x="14314" y="4382"/>
                    <a:pt x="14314" y="4348"/>
                  </a:cubicBezTo>
                  <a:lnTo>
                    <a:pt x="14314" y="4194"/>
                  </a:lnTo>
                  <a:lnTo>
                    <a:pt x="6956" y="41"/>
                  </a:lnTo>
                  <a:cubicBezTo>
                    <a:pt x="6908" y="14"/>
                    <a:pt x="6846" y="0"/>
                    <a:pt x="6784" y="0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6" name="Google Shape;1726;g7457111804_0_105"/>
            <p:cNvSpPr/>
            <p:nvPr/>
          </p:nvSpPr>
          <p:spPr>
            <a:xfrm>
              <a:off x="5000175" y="3306300"/>
              <a:ext cx="164525" cy="100200"/>
            </a:xfrm>
            <a:custGeom>
              <a:rect b="b" l="l" r="r" t="t"/>
              <a:pathLst>
                <a:path extrusionOk="0" h="4008" w="6581">
                  <a:moveTo>
                    <a:pt x="6580" y="1"/>
                  </a:moveTo>
                  <a:cubicBezTo>
                    <a:pt x="6580" y="38"/>
                    <a:pt x="6557" y="73"/>
                    <a:pt x="6512" y="100"/>
                  </a:cubicBezTo>
                  <a:lnTo>
                    <a:pt x="0" y="3858"/>
                  </a:lnTo>
                  <a:lnTo>
                    <a:pt x="0" y="4008"/>
                  </a:lnTo>
                  <a:lnTo>
                    <a:pt x="6512" y="250"/>
                  </a:lnTo>
                  <a:cubicBezTo>
                    <a:pt x="6557" y="223"/>
                    <a:pt x="6580" y="185"/>
                    <a:pt x="6580" y="151"/>
                  </a:cubicBezTo>
                  <a:lnTo>
                    <a:pt x="6580" y="127"/>
                  </a:lnTo>
                  <a:lnTo>
                    <a:pt x="6580" y="123"/>
                  </a:lnTo>
                  <a:lnTo>
                    <a:pt x="6580" y="120"/>
                  </a:lnTo>
                  <a:lnTo>
                    <a:pt x="6580" y="117"/>
                  </a:lnTo>
                  <a:lnTo>
                    <a:pt x="6580" y="114"/>
                  </a:lnTo>
                  <a:lnTo>
                    <a:pt x="6580" y="110"/>
                  </a:lnTo>
                  <a:lnTo>
                    <a:pt x="6580" y="106"/>
                  </a:lnTo>
                  <a:lnTo>
                    <a:pt x="6580" y="103"/>
                  </a:lnTo>
                  <a:lnTo>
                    <a:pt x="6580" y="100"/>
                  </a:lnTo>
                  <a:lnTo>
                    <a:pt x="6580" y="1"/>
                  </a:lnTo>
                  <a:close/>
                </a:path>
              </a:pathLst>
            </a:custGeom>
            <a:solidFill>
              <a:srgbClr val="1FB2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7" name="Google Shape;1727;g7457111804_0_105"/>
            <p:cNvSpPr/>
            <p:nvPr/>
          </p:nvSpPr>
          <p:spPr>
            <a:xfrm>
              <a:off x="4806825" y="3197600"/>
              <a:ext cx="358475" cy="206700"/>
            </a:xfrm>
            <a:custGeom>
              <a:rect b="b" l="l" r="r" t="t"/>
              <a:pathLst>
                <a:path extrusionOk="0" h="8268" w="14339">
                  <a:moveTo>
                    <a:pt x="6784" y="1"/>
                  </a:moveTo>
                  <a:cubicBezTo>
                    <a:pt x="6722" y="1"/>
                    <a:pt x="6661" y="14"/>
                    <a:pt x="6615" y="42"/>
                  </a:cubicBezTo>
                  <a:lnTo>
                    <a:pt x="0" y="3860"/>
                  </a:lnTo>
                  <a:lnTo>
                    <a:pt x="7632" y="8267"/>
                  </a:lnTo>
                  <a:lnTo>
                    <a:pt x="14246" y="4448"/>
                  </a:lnTo>
                  <a:cubicBezTo>
                    <a:pt x="14338" y="4393"/>
                    <a:pt x="14338" y="4304"/>
                    <a:pt x="14246" y="4250"/>
                  </a:cubicBezTo>
                  <a:lnTo>
                    <a:pt x="6956" y="42"/>
                  </a:lnTo>
                  <a:cubicBezTo>
                    <a:pt x="6908" y="14"/>
                    <a:pt x="6846" y="1"/>
                    <a:pt x="6784" y="1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8" name="Google Shape;1728;g7457111804_0_105"/>
            <p:cNvSpPr/>
            <p:nvPr/>
          </p:nvSpPr>
          <p:spPr>
            <a:xfrm>
              <a:off x="5000175" y="3302050"/>
              <a:ext cx="164525" cy="100700"/>
            </a:xfrm>
            <a:custGeom>
              <a:rect b="b" l="l" r="r" t="t"/>
              <a:pathLst>
                <a:path extrusionOk="0" h="4028" w="6581">
                  <a:moveTo>
                    <a:pt x="0" y="3096"/>
                  </a:moveTo>
                  <a:lnTo>
                    <a:pt x="0" y="3291"/>
                  </a:lnTo>
                  <a:cubicBezTo>
                    <a:pt x="27" y="3300"/>
                    <a:pt x="54" y="3304"/>
                    <a:pt x="86" y="3304"/>
                  </a:cubicBezTo>
                  <a:cubicBezTo>
                    <a:pt x="140" y="3304"/>
                    <a:pt x="205" y="3287"/>
                    <a:pt x="270" y="3250"/>
                  </a:cubicBezTo>
                  <a:lnTo>
                    <a:pt x="294" y="3263"/>
                  </a:lnTo>
                  <a:lnTo>
                    <a:pt x="0" y="3096"/>
                  </a:lnTo>
                  <a:close/>
                  <a:moveTo>
                    <a:pt x="6386" y="0"/>
                  </a:moveTo>
                  <a:lnTo>
                    <a:pt x="6386" y="123"/>
                  </a:lnTo>
                  <a:lnTo>
                    <a:pt x="6376" y="130"/>
                  </a:lnTo>
                  <a:cubicBezTo>
                    <a:pt x="6396" y="178"/>
                    <a:pt x="6379" y="229"/>
                    <a:pt x="6314" y="266"/>
                  </a:cubicBezTo>
                  <a:lnTo>
                    <a:pt x="706" y="3502"/>
                  </a:lnTo>
                  <a:lnTo>
                    <a:pt x="369" y="3304"/>
                  </a:lnTo>
                  <a:cubicBezTo>
                    <a:pt x="355" y="3314"/>
                    <a:pt x="338" y="3324"/>
                    <a:pt x="325" y="3332"/>
                  </a:cubicBezTo>
                  <a:cubicBezTo>
                    <a:pt x="243" y="3379"/>
                    <a:pt x="161" y="3403"/>
                    <a:pt x="86" y="3403"/>
                  </a:cubicBezTo>
                  <a:cubicBezTo>
                    <a:pt x="54" y="3403"/>
                    <a:pt x="27" y="3400"/>
                    <a:pt x="0" y="3393"/>
                  </a:cubicBezTo>
                  <a:lnTo>
                    <a:pt x="0" y="4028"/>
                  </a:lnTo>
                  <a:lnTo>
                    <a:pt x="6512" y="270"/>
                  </a:lnTo>
                  <a:cubicBezTo>
                    <a:pt x="6557" y="243"/>
                    <a:pt x="6580" y="208"/>
                    <a:pt x="6580" y="171"/>
                  </a:cubicBezTo>
                  <a:cubicBezTo>
                    <a:pt x="6580" y="137"/>
                    <a:pt x="6557" y="99"/>
                    <a:pt x="6512" y="72"/>
                  </a:cubicBezTo>
                  <a:lnTo>
                    <a:pt x="6386" y="0"/>
                  </a:lnTo>
                  <a:close/>
                </a:path>
              </a:pathLst>
            </a:custGeom>
            <a:solidFill>
              <a:srgbClr val="136F5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9" name="Google Shape;1729;g7457111804_0_105"/>
            <p:cNvSpPr/>
            <p:nvPr/>
          </p:nvSpPr>
          <p:spPr>
            <a:xfrm>
              <a:off x="4827050" y="3197525"/>
              <a:ext cx="333050" cy="192075"/>
            </a:xfrm>
            <a:custGeom>
              <a:rect b="b" l="l" r="r" t="t"/>
              <a:pathLst>
                <a:path extrusionOk="0" h="7683" w="13322">
                  <a:moveTo>
                    <a:pt x="5781" y="0"/>
                  </a:moveTo>
                  <a:cubicBezTo>
                    <a:pt x="5719" y="0"/>
                    <a:pt x="5657" y="14"/>
                    <a:pt x="5612" y="41"/>
                  </a:cubicBezTo>
                  <a:lnTo>
                    <a:pt x="713" y="2867"/>
                  </a:lnTo>
                  <a:lnTo>
                    <a:pt x="1" y="2455"/>
                  </a:lnTo>
                  <a:lnTo>
                    <a:pt x="1" y="3280"/>
                  </a:lnTo>
                  <a:lnTo>
                    <a:pt x="7631" y="7683"/>
                  </a:lnTo>
                  <a:lnTo>
                    <a:pt x="13239" y="4447"/>
                  </a:lnTo>
                  <a:cubicBezTo>
                    <a:pt x="13304" y="4410"/>
                    <a:pt x="13321" y="4359"/>
                    <a:pt x="13301" y="4311"/>
                  </a:cubicBezTo>
                  <a:lnTo>
                    <a:pt x="13311" y="4304"/>
                  </a:lnTo>
                  <a:lnTo>
                    <a:pt x="13311" y="3550"/>
                  </a:lnTo>
                  <a:lnTo>
                    <a:pt x="12676" y="3922"/>
                  </a:lnTo>
                  <a:lnTo>
                    <a:pt x="5952" y="41"/>
                  </a:lnTo>
                  <a:cubicBezTo>
                    <a:pt x="5905" y="14"/>
                    <a:pt x="5843" y="0"/>
                    <a:pt x="5781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0" name="Google Shape;1730;g7457111804_0_105"/>
            <p:cNvSpPr/>
            <p:nvPr/>
          </p:nvSpPr>
          <p:spPr>
            <a:xfrm>
              <a:off x="4827050" y="3176875"/>
              <a:ext cx="333375" cy="192175"/>
            </a:xfrm>
            <a:custGeom>
              <a:rect b="b" l="l" r="r" t="t"/>
              <a:pathLst>
                <a:path extrusionOk="0" h="7687" w="13335">
                  <a:moveTo>
                    <a:pt x="5781" y="0"/>
                  </a:moveTo>
                  <a:cubicBezTo>
                    <a:pt x="5719" y="0"/>
                    <a:pt x="5657" y="14"/>
                    <a:pt x="5612" y="41"/>
                  </a:cubicBezTo>
                  <a:lnTo>
                    <a:pt x="1" y="3281"/>
                  </a:lnTo>
                  <a:lnTo>
                    <a:pt x="7631" y="7687"/>
                  </a:lnTo>
                  <a:lnTo>
                    <a:pt x="13239" y="4448"/>
                  </a:lnTo>
                  <a:cubicBezTo>
                    <a:pt x="13335" y="4393"/>
                    <a:pt x="13335" y="4304"/>
                    <a:pt x="13239" y="4250"/>
                  </a:cubicBezTo>
                  <a:lnTo>
                    <a:pt x="5952" y="41"/>
                  </a:lnTo>
                  <a:cubicBezTo>
                    <a:pt x="5905" y="14"/>
                    <a:pt x="5843" y="0"/>
                    <a:pt x="5781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1" name="Google Shape;1731;g7457111804_0_105"/>
            <p:cNvSpPr/>
            <p:nvPr/>
          </p:nvSpPr>
          <p:spPr>
            <a:xfrm>
              <a:off x="4827050" y="3258875"/>
              <a:ext cx="190800" cy="130725"/>
            </a:xfrm>
            <a:custGeom>
              <a:rect b="b" l="l" r="r" t="t"/>
              <a:pathLst>
                <a:path extrusionOk="0" h="5229" w="7632">
                  <a:moveTo>
                    <a:pt x="1" y="1"/>
                  </a:moveTo>
                  <a:lnTo>
                    <a:pt x="1" y="826"/>
                  </a:lnTo>
                  <a:lnTo>
                    <a:pt x="7631" y="5229"/>
                  </a:lnTo>
                  <a:lnTo>
                    <a:pt x="7631" y="440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2" name="Google Shape;1732;g7457111804_0_105"/>
            <p:cNvSpPr/>
            <p:nvPr/>
          </p:nvSpPr>
          <p:spPr>
            <a:xfrm>
              <a:off x="5014000" y="3357650"/>
              <a:ext cx="7775" cy="4000"/>
            </a:xfrm>
            <a:custGeom>
              <a:rect b="b" l="l" r="r" t="t"/>
              <a:pathLst>
                <a:path extrusionOk="0" h="160" w="311">
                  <a:moveTo>
                    <a:pt x="134" y="1"/>
                  </a:moveTo>
                  <a:cubicBezTo>
                    <a:pt x="102" y="1"/>
                    <a:pt x="74" y="8"/>
                    <a:pt x="51" y="18"/>
                  </a:cubicBezTo>
                  <a:cubicBezTo>
                    <a:pt x="45" y="22"/>
                    <a:pt x="41" y="22"/>
                    <a:pt x="41" y="29"/>
                  </a:cubicBezTo>
                  <a:cubicBezTo>
                    <a:pt x="0" y="56"/>
                    <a:pt x="7" y="100"/>
                    <a:pt x="65" y="131"/>
                  </a:cubicBezTo>
                  <a:cubicBezTo>
                    <a:pt x="82" y="141"/>
                    <a:pt x="103" y="148"/>
                    <a:pt x="126" y="155"/>
                  </a:cubicBezTo>
                  <a:cubicBezTo>
                    <a:pt x="142" y="158"/>
                    <a:pt x="158" y="160"/>
                    <a:pt x="174" y="160"/>
                  </a:cubicBezTo>
                  <a:cubicBezTo>
                    <a:pt x="193" y="160"/>
                    <a:pt x="212" y="157"/>
                    <a:pt x="229" y="152"/>
                  </a:cubicBezTo>
                  <a:cubicBezTo>
                    <a:pt x="239" y="148"/>
                    <a:pt x="249" y="145"/>
                    <a:pt x="259" y="141"/>
                  </a:cubicBezTo>
                  <a:cubicBezTo>
                    <a:pt x="311" y="111"/>
                    <a:pt x="304" y="59"/>
                    <a:pt x="246" y="29"/>
                  </a:cubicBezTo>
                  <a:cubicBezTo>
                    <a:pt x="218" y="15"/>
                    <a:pt x="188" y="5"/>
                    <a:pt x="157" y="2"/>
                  </a:cubicBezTo>
                  <a:cubicBezTo>
                    <a:pt x="149" y="1"/>
                    <a:pt x="142" y="1"/>
                    <a:pt x="13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3" name="Google Shape;1733;g7457111804_0_105"/>
            <p:cNvSpPr/>
            <p:nvPr/>
          </p:nvSpPr>
          <p:spPr>
            <a:xfrm>
              <a:off x="4993950" y="3354775"/>
              <a:ext cx="25775" cy="32350"/>
            </a:xfrm>
            <a:custGeom>
              <a:rect b="b" l="l" r="r" t="t"/>
              <a:pathLst>
                <a:path extrusionOk="0" h="1294" w="1031">
                  <a:moveTo>
                    <a:pt x="713" y="0"/>
                  </a:moveTo>
                  <a:cubicBezTo>
                    <a:pt x="635" y="0"/>
                    <a:pt x="557" y="24"/>
                    <a:pt x="475" y="72"/>
                  </a:cubicBezTo>
                  <a:cubicBezTo>
                    <a:pt x="208" y="226"/>
                    <a:pt x="0" y="584"/>
                    <a:pt x="0" y="891"/>
                  </a:cubicBezTo>
                  <a:cubicBezTo>
                    <a:pt x="0" y="1007"/>
                    <a:pt x="31" y="1106"/>
                    <a:pt x="89" y="1178"/>
                  </a:cubicBezTo>
                  <a:cubicBezTo>
                    <a:pt x="147" y="1253"/>
                    <a:pt x="235" y="1294"/>
                    <a:pt x="335" y="1294"/>
                  </a:cubicBezTo>
                  <a:cubicBezTo>
                    <a:pt x="410" y="1294"/>
                    <a:pt x="492" y="1270"/>
                    <a:pt x="574" y="1223"/>
                  </a:cubicBezTo>
                  <a:cubicBezTo>
                    <a:pt x="587" y="1215"/>
                    <a:pt x="604" y="1205"/>
                    <a:pt x="618" y="1195"/>
                  </a:cubicBezTo>
                  <a:lnTo>
                    <a:pt x="519" y="1141"/>
                  </a:lnTo>
                  <a:cubicBezTo>
                    <a:pt x="453" y="1178"/>
                    <a:pt x="390" y="1195"/>
                    <a:pt x="335" y="1195"/>
                  </a:cubicBezTo>
                  <a:cubicBezTo>
                    <a:pt x="195" y="1195"/>
                    <a:pt x="99" y="1084"/>
                    <a:pt x="99" y="891"/>
                  </a:cubicBezTo>
                  <a:cubicBezTo>
                    <a:pt x="99" y="621"/>
                    <a:pt x="290" y="294"/>
                    <a:pt x="522" y="158"/>
                  </a:cubicBezTo>
                  <a:cubicBezTo>
                    <a:pt x="589" y="119"/>
                    <a:pt x="654" y="100"/>
                    <a:pt x="711" y="100"/>
                  </a:cubicBezTo>
                  <a:cubicBezTo>
                    <a:pt x="761" y="100"/>
                    <a:pt x="806" y="115"/>
                    <a:pt x="843" y="144"/>
                  </a:cubicBezTo>
                  <a:cubicBezTo>
                    <a:pt x="881" y="168"/>
                    <a:pt x="911" y="212"/>
                    <a:pt x="928" y="270"/>
                  </a:cubicBezTo>
                  <a:cubicBezTo>
                    <a:pt x="944" y="273"/>
                    <a:pt x="960" y="275"/>
                    <a:pt x="976" y="275"/>
                  </a:cubicBezTo>
                  <a:cubicBezTo>
                    <a:pt x="995" y="275"/>
                    <a:pt x="1014" y="272"/>
                    <a:pt x="1031" y="267"/>
                  </a:cubicBezTo>
                  <a:cubicBezTo>
                    <a:pt x="1017" y="209"/>
                    <a:pt x="993" y="158"/>
                    <a:pt x="959" y="117"/>
                  </a:cubicBezTo>
                  <a:cubicBezTo>
                    <a:pt x="901" y="45"/>
                    <a:pt x="815" y="0"/>
                    <a:pt x="71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4" name="Google Shape;1734;g7457111804_0_105"/>
            <p:cNvSpPr/>
            <p:nvPr/>
          </p:nvSpPr>
          <p:spPr>
            <a:xfrm>
              <a:off x="5000100" y="3277125"/>
              <a:ext cx="164600" cy="84250"/>
            </a:xfrm>
            <a:custGeom>
              <a:rect b="b" l="l" r="r" t="t"/>
              <a:pathLst>
                <a:path extrusionOk="0" h="3370" w="6584">
                  <a:moveTo>
                    <a:pt x="6583" y="0"/>
                  </a:moveTo>
                  <a:lnTo>
                    <a:pt x="0" y="3219"/>
                  </a:lnTo>
                  <a:lnTo>
                    <a:pt x="0" y="3369"/>
                  </a:lnTo>
                  <a:lnTo>
                    <a:pt x="6498" y="257"/>
                  </a:lnTo>
                  <a:cubicBezTo>
                    <a:pt x="6546" y="229"/>
                    <a:pt x="6583" y="164"/>
                    <a:pt x="6583" y="110"/>
                  </a:cubicBezTo>
                  <a:lnTo>
                    <a:pt x="6583" y="0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5" name="Google Shape;1735;g7457111804_0_105"/>
            <p:cNvSpPr/>
            <p:nvPr/>
          </p:nvSpPr>
          <p:spPr>
            <a:xfrm>
              <a:off x="5000175" y="3277125"/>
              <a:ext cx="164525" cy="84175"/>
            </a:xfrm>
            <a:custGeom>
              <a:rect b="b" l="l" r="r" t="t"/>
              <a:pathLst>
                <a:path extrusionOk="0" h="3367" w="6581">
                  <a:moveTo>
                    <a:pt x="6580" y="0"/>
                  </a:moveTo>
                  <a:cubicBezTo>
                    <a:pt x="6580" y="38"/>
                    <a:pt x="6557" y="72"/>
                    <a:pt x="6512" y="99"/>
                  </a:cubicBezTo>
                  <a:lnTo>
                    <a:pt x="0" y="3226"/>
                  </a:lnTo>
                  <a:lnTo>
                    <a:pt x="0" y="3366"/>
                  </a:lnTo>
                  <a:lnTo>
                    <a:pt x="6495" y="257"/>
                  </a:lnTo>
                  <a:cubicBezTo>
                    <a:pt x="6543" y="229"/>
                    <a:pt x="6580" y="164"/>
                    <a:pt x="6580" y="110"/>
                  </a:cubicBezTo>
                  <a:lnTo>
                    <a:pt x="6580" y="0"/>
                  </a:lnTo>
                  <a:close/>
                </a:path>
              </a:pathLst>
            </a:custGeom>
            <a:solidFill>
              <a:srgbClr val="1FB2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6" name="Google Shape;1736;g7457111804_0_105"/>
            <p:cNvSpPr/>
            <p:nvPr/>
          </p:nvSpPr>
          <p:spPr>
            <a:xfrm>
              <a:off x="4806825" y="3168425"/>
              <a:ext cx="358475" cy="190550"/>
            </a:xfrm>
            <a:custGeom>
              <a:rect b="b" l="l" r="r" t="t"/>
              <a:pathLst>
                <a:path extrusionOk="0" h="7622" w="14339">
                  <a:moveTo>
                    <a:pt x="6784" y="0"/>
                  </a:moveTo>
                  <a:cubicBezTo>
                    <a:pt x="6722" y="0"/>
                    <a:pt x="6661" y="14"/>
                    <a:pt x="6615" y="41"/>
                  </a:cubicBezTo>
                  <a:lnTo>
                    <a:pt x="0" y="3219"/>
                  </a:lnTo>
                  <a:lnTo>
                    <a:pt x="7632" y="7622"/>
                  </a:lnTo>
                  <a:lnTo>
                    <a:pt x="14246" y="4447"/>
                  </a:lnTo>
                  <a:cubicBezTo>
                    <a:pt x="14338" y="4393"/>
                    <a:pt x="14338" y="4304"/>
                    <a:pt x="14246" y="4249"/>
                  </a:cubicBezTo>
                  <a:lnTo>
                    <a:pt x="6956" y="41"/>
                  </a:lnTo>
                  <a:cubicBezTo>
                    <a:pt x="6908" y="14"/>
                    <a:pt x="6846" y="0"/>
                    <a:pt x="6784" y="0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7" name="Google Shape;1737;g7457111804_0_105"/>
            <p:cNvSpPr/>
            <p:nvPr/>
          </p:nvSpPr>
          <p:spPr>
            <a:xfrm>
              <a:off x="4806825" y="3248800"/>
              <a:ext cx="190800" cy="159150"/>
            </a:xfrm>
            <a:custGeom>
              <a:rect b="b" l="l" r="r" t="t"/>
              <a:pathLst>
                <a:path extrusionOk="0" h="6366" w="7632">
                  <a:moveTo>
                    <a:pt x="0" y="1"/>
                  </a:moveTo>
                  <a:lnTo>
                    <a:pt x="0" y="1963"/>
                  </a:lnTo>
                  <a:lnTo>
                    <a:pt x="7632" y="6366"/>
                  </a:lnTo>
                  <a:lnTo>
                    <a:pt x="7632" y="440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8" name="Google Shape;1738;g7457111804_0_105"/>
            <p:cNvSpPr/>
            <p:nvPr/>
          </p:nvSpPr>
          <p:spPr>
            <a:xfrm>
              <a:off x="4806825" y="3248800"/>
              <a:ext cx="190800" cy="159150"/>
            </a:xfrm>
            <a:custGeom>
              <a:rect b="b" l="l" r="r" t="t"/>
              <a:pathLst>
                <a:path extrusionOk="0" h="6366" w="7632">
                  <a:moveTo>
                    <a:pt x="0" y="1"/>
                  </a:moveTo>
                  <a:lnTo>
                    <a:pt x="0" y="1963"/>
                  </a:lnTo>
                  <a:lnTo>
                    <a:pt x="7632" y="6366"/>
                  </a:lnTo>
                  <a:lnTo>
                    <a:pt x="7632" y="4878"/>
                  </a:lnTo>
                  <a:lnTo>
                    <a:pt x="7632" y="4649"/>
                  </a:lnTo>
                  <a:lnTo>
                    <a:pt x="7632" y="4407"/>
                  </a:lnTo>
                  <a:lnTo>
                    <a:pt x="5843" y="337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3C7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9" name="Google Shape;1739;g7457111804_0_105"/>
            <p:cNvSpPr/>
            <p:nvPr/>
          </p:nvSpPr>
          <p:spPr>
            <a:xfrm>
              <a:off x="4942150" y="3344175"/>
              <a:ext cx="26225" cy="32300"/>
            </a:xfrm>
            <a:custGeom>
              <a:rect b="b" l="l" r="r" t="t"/>
              <a:pathLst>
                <a:path extrusionOk="0" h="1292" w="1049">
                  <a:moveTo>
                    <a:pt x="335" y="1"/>
                  </a:moveTo>
                  <a:cubicBezTo>
                    <a:pt x="137" y="1"/>
                    <a:pt x="0" y="162"/>
                    <a:pt x="0" y="401"/>
                  </a:cubicBezTo>
                  <a:cubicBezTo>
                    <a:pt x="0" y="708"/>
                    <a:pt x="209" y="1069"/>
                    <a:pt x="475" y="1223"/>
                  </a:cubicBezTo>
                  <a:cubicBezTo>
                    <a:pt x="557" y="1267"/>
                    <a:pt x="639" y="1291"/>
                    <a:pt x="713" y="1291"/>
                  </a:cubicBezTo>
                  <a:cubicBezTo>
                    <a:pt x="813" y="1291"/>
                    <a:pt x="901" y="1250"/>
                    <a:pt x="959" y="1176"/>
                  </a:cubicBezTo>
                  <a:cubicBezTo>
                    <a:pt x="1017" y="1104"/>
                    <a:pt x="1048" y="1008"/>
                    <a:pt x="1048" y="892"/>
                  </a:cubicBezTo>
                  <a:cubicBezTo>
                    <a:pt x="1048" y="585"/>
                    <a:pt x="840" y="226"/>
                    <a:pt x="573" y="73"/>
                  </a:cubicBezTo>
                  <a:cubicBezTo>
                    <a:pt x="491" y="25"/>
                    <a:pt x="410" y="1"/>
                    <a:pt x="33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0" name="Google Shape;1740;g7457111804_0_105"/>
            <p:cNvSpPr/>
            <p:nvPr/>
          </p:nvSpPr>
          <p:spPr>
            <a:xfrm>
              <a:off x="4944625" y="3346650"/>
              <a:ext cx="21275" cy="27400"/>
            </a:xfrm>
            <a:custGeom>
              <a:rect b="b" l="l" r="r" t="t"/>
              <a:pathLst>
                <a:path extrusionOk="0" h="1096" w="851">
                  <a:moveTo>
                    <a:pt x="234" y="0"/>
                  </a:moveTo>
                  <a:cubicBezTo>
                    <a:pt x="96" y="0"/>
                    <a:pt x="0" y="111"/>
                    <a:pt x="0" y="302"/>
                  </a:cubicBezTo>
                  <a:cubicBezTo>
                    <a:pt x="0" y="574"/>
                    <a:pt x="192" y="902"/>
                    <a:pt x="427" y="1039"/>
                  </a:cubicBezTo>
                  <a:cubicBezTo>
                    <a:pt x="494" y="1077"/>
                    <a:pt x="557" y="1095"/>
                    <a:pt x="614" y="1095"/>
                  </a:cubicBezTo>
                  <a:cubicBezTo>
                    <a:pt x="753" y="1095"/>
                    <a:pt x="850" y="985"/>
                    <a:pt x="850" y="793"/>
                  </a:cubicBezTo>
                  <a:cubicBezTo>
                    <a:pt x="850" y="524"/>
                    <a:pt x="659" y="192"/>
                    <a:pt x="424" y="59"/>
                  </a:cubicBezTo>
                  <a:cubicBezTo>
                    <a:pt x="356" y="19"/>
                    <a:pt x="291" y="0"/>
                    <a:pt x="234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1" name="Google Shape;1741;g7457111804_0_105"/>
            <p:cNvSpPr/>
            <p:nvPr/>
          </p:nvSpPr>
          <p:spPr>
            <a:xfrm>
              <a:off x="4821425" y="3272325"/>
              <a:ext cx="106000" cy="81550"/>
            </a:xfrm>
            <a:custGeom>
              <a:rect b="b" l="l" r="r" t="t"/>
              <a:pathLst>
                <a:path extrusionOk="0" h="3262" w="4240">
                  <a:moveTo>
                    <a:pt x="258" y="0"/>
                  </a:moveTo>
                  <a:cubicBezTo>
                    <a:pt x="105" y="0"/>
                    <a:pt x="0" y="122"/>
                    <a:pt x="0" y="332"/>
                  </a:cubicBezTo>
                  <a:lnTo>
                    <a:pt x="0" y="482"/>
                  </a:lnTo>
                  <a:cubicBezTo>
                    <a:pt x="0" y="780"/>
                    <a:pt x="208" y="1142"/>
                    <a:pt x="464" y="1288"/>
                  </a:cubicBezTo>
                  <a:lnTo>
                    <a:pt x="3772" y="3199"/>
                  </a:lnTo>
                  <a:cubicBezTo>
                    <a:pt x="3846" y="3242"/>
                    <a:pt x="3917" y="3262"/>
                    <a:pt x="3980" y="3262"/>
                  </a:cubicBezTo>
                  <a:cubicBezTo>
                    <a:pt x="4134" y="3262"/>
                    <a:pt x="4239" y="3141"/>
                    <a:pt x="4239" y="2930"/>
                  </a:cubicBezTo>
                  <a:lnTo>
                    <a:pt x="4239" y="2780"/>
                  </a:lnTo>
                  <a:cubicBezTo>
                    <a:pt x="4239" y="2483"/>
                    <a:pt x="4030" y="2125"/>
                    <a:pt x="3772" y="1974"/>
                  </a:cubicBezTo>
                  <a:lnTo>
                    <a:pt x="464" y="63"/>
                  </a:lnTo>
                  <a:cubicBezTo>
                    <a:pt x="390" y="21"/>
                    <a:pt x="320" y="0"/>
                    <a:pt x="258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2" name="Google Shape;1742;g7457111804_0_105"/>
            <p:cNvSpPr/>
            <p:nvPr/>
          </p:nvSpPr>
          <p:spPr>
            <a:xfrm>
              <a:off x="4997625" y="3357775"/>
              <a:ext cx="2575" cy="50175"/>
            </a:xfrm>
            <a:custGeom>
              <a:rect b="b" l="l" r="r" t="t"/>
              <a:pathLst>
                <a:path extrusionOk="0" h="2007" w="103">
                  <a:moveTo>
                    <a:pt x="102" y="0"/>
                  </a:moveTo>
                  <a:lnTo>
                    <a:pt x="0" y="48"/>
                  </a:lnTo>
                  <a:lnTo>
                    <a:pt x="0" y="2007"/>
                  </a:lnTo>
                  <a:lnTo>
                    <a:pt x="102" y="1949"/>
                  </a:lnTo>
                  <a:lnTo>
                    <a:pt x="102" y="0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3" name="Google Shape;1743;g7457111804_0_105"/>
            <p:cNvSpPr/>
            <p:nvPr/>
          </p:nvSpPr>
          <p:spPr>
            <a:xfrm>
              <a:off x="4997625" y="3357775"/>
              <a:ext cx="2575" cy="50175"/>
            </a:xfrm>
            <a:custGeom>
              <a:rect b="b" l="l" r="r" t="t"/>
              <a:pathLst>
                <a:path extrusionOk="0" h="2007" w="103">
                  <a:moveTo>
                    <a:pt x="102" y="0"/>
                  </a:moveTo>
                  <a:lnTo>
                    <a:pt x="65" y="17"/>
                  </a:lnTo>
                  <a:lnTo>
                    <a:pt x="0" y="48"/>
                  </a:lnTo>
                  <a:lnTo>
                    <a:pt x="0" y="2007"/>
                  </a:lnTo>
                  <a:lnTo>
                    <a:pt x="102" y="1949"/>
                  </a:lnTo>
                  <a:lnTo>
                    <a:pt x="102" y="314"/>
                  </a:lnTo>
                  <a:lnTo>
                    <a:pt x="102" y="147"/>
                  </a:lnTo>
                  <a:lnTo>
                    <a:pt x="102" y="0"/>
                  </a:lnTo>
                  <a:close/>
                </a:path>
              </a:pathLst>
            </a:custGeom>
            <a:solidFill>
              <a:srgbClr val="1FB2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4" name="Google Shape;1744;g7457111804_0_105"/>
            <p:cNvSpPr/>
            <p:nvPr/>
          </p:nvSpPr>
          <p:spPr>
            <a:xfrm>
              <a:off x="4808525" y="3153425"/>
              <a:ext cx="360425" cy="199100"/>
            </a:xfrm>
            <a:custGeom>
              <a:rect b="b" l="l" r="r" t="t"/>
              <a:pathLst>
                <a:path extrusionOk="0" h="7964" w="14417">
                  <a:moveTo>
                    <a:pt x="6789" y="0"/>
                  </a:moveTo>
                  <a:lnTo>
                    <a:pt x="76" y="3392"/>
                  </a:lnTo>
                  <a:cubicBezTo>
                    <a:pt x="35" y="3416"/>
                    <a:pt x="0" y="3471"/>
                    <a:pt x="0" y="3512"/>
                  </a:cubicBezTo>
                  <a:cubicBezTo>
                    <a:pt x="0" y="3553"/>
                    <a:pt x="35" y="3604"/>
                    <a:pt x="76" y="3628"/>
                  </a:cubicBezTo>
                  <a:lnTo>
                    <a:pt x="7561" y="7946"/>
                  </a:lnTo>
                  <a:cubicBezTo>
                    <a:pt x="7581" y="7957"/>
                    <a:pt x="7608" y="7963"/>
                    <a:pt x="7636" y="7963"/>
                  </a:cubicBezTo>
                  <a:cubicBezTo>
                    <a:pt x="7663" y="7963"/>
                    <a:pt x="7690" y="7957"/>
                    <a:pt x="7711" y="7946"/>
                  </a:cubicBezTo>
                  <a:lnTo>
                    <a:pt x="14417" y="4553"/>
                  </a:lnTo>
                  <a:lnTo>
                    <a:pt x="14417" y="4406"/>
                  </a:lnTo>
                  <a:lnTo>
                    <a:pt x="6789" y="0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5" name="Google Shape;1745;g7457111804_0_105"/>
            <p:cNvSpPr/>
            <p:nvPr/>
          </p:nvSpPr>
          <p:spPr>
            <a:xfrm>
              <a:off x="4809800" y="3238225"/>
              <a:ext cx="625" cy="450"/>
            </a:xfrm>
            <a:custGeom>
              <a:rect b="b" l="l" r="r" t="t"/>
              <a:pathLst>
                <a:path extrusionOk="0" h="18" w="25">
                  <a:moveTo>
                    <a:pt x="25" y="0"/>
                  </a:moveTo>
                  <a:lnTo>
                    <a:pt x="25" y="0"/>
                  </a:lnTo>
                  <a:cubicBezTo>
                    <a:pt x="23" y="1"/>
                    <a:pt x="22" y="2"/>
                    <a:pt x="22" y="3"/>
                  </a:cubicBezTo>
                  <a:lnTo>
                    <a:pt x="22" y="3"/>
                  </a:lnTo>
                  <a:cubicBezTo>
                    <a:pt x="23" y="2"/>
                    <a:pt x="24" y="1"/>
                    <a:pt x="25" y="0"/>
                  </a:cubicBezTo>
                  <a:close/>
                  <a:moveTo>
                    <a:pt x="22" y="3"/>
                  </a:moveTo>
                  <a:lnTo>
                    <a:pt x="22" y="3"/>
                  </a:lnTo>
                  <a:cubicBezTo>
                    <a:pt x="16" y="8"/>
                    <a:pt x="9" y="12"/>
                    <a:pt x="1" y="17"/>
                  </a:cubicBezTo>
                  <a:cubicBezTo>
                    <a:pt x="7" y="14"/>
                    <a:pt x="11" y="11"/>
                    <a:pt x="18" y="7"/>
                  </a:cubicBezTo>
                  <a:cubicBezTo>
                    <a:pt x="20" y="5"/>
                    <a:pt x="21" y="4"/>
                    <a:pt x="22" y="3"/>
                  </a:cubicBezTo>
                  <a:close/>
                </a:path>
              </a:pathLst>
            </a:custGeom>
            <a:solidFill>
              <a:srgbClr val="E1E1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6" name="Google Shape;1746;g7457111804_0_105"/>
            <p:cNvSpPr/>
            <p:nvPr/>
          </p:nvSpPr>
          <p:spPr>
            <a:xfrm>
              <a:off x="4997525" y="3352050"/>
              <a:ext cx="100" cy="100"/>
            </a:xfrm>
            <a:custGeom>
              <a:rect b="b" l="l" r="r" t="t"/>
              <a:pathLst>
                <a:path extrusionOk="0" h="4" w="4">
                  <a:moveTo>
                    <a:pt x="1" y="1"/>
                  </a:moveTo>
                  <a:cubicBezTo>
                    <a:pt x="1" y="4"/>
                    <a:pt x="4" y="4"/>
                    <a:pt x="4" y="4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23C7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7" name="Google Shape;1747;g7457111804_0_105"/>
            <p:cNvSpPr/>
            <p:nvPr/>
          </p:nvSpPr>
          <p:spPr>
            <a:xfrm>
              <a:off x="4808525" y="3238400"/>
              <a:ext cx="190900" cy="114075"/>
            </a:xfrm>
            <a:custGeom>
              <a:rect b="b" l="l" r="r" t="t"/>
              <a:pathLst>
                <a:path extrusionOk="0" h="4563" w="7636">
                  <a:moveTo>
                    <a:pt x="69" y="0"/>
                  </a:moveTo>
                  <a:cubicBezTo>
                    <a:pt x="62" y="4"/>
                    <a:pt x="58" y="7"/>
                    <a:pt x="52" y="10"/>
                  </a:cubicBezTo>
                  <a:cubicBezTo>
                    <a:pt x="38" y="24"/>
                    <a:pt x="25" y="45"/>
                    <a:pt x="14" y="62"/>
                  </a:cubicBezTo>
                  <a:cubicBezTo>
                    <a:pt x="8" y="78"/>
                    <a:pt x="0" y="95"/>
                    <a:pt x="0" y="113"/>
                  </a:cubicBezTo>
                  <a:cubicBezTo>
                    <a:pt x="0" y="130"/>
                    <a:pt x="8" y="147"/>
                    <a:pt x="17" y="164"/>
                  </a:cubicBezTo>
                  <a:cubicBezTo>
                    <a:pt x="25" y="181"/>
                    <a:pt x="35" y="195"/>
                    <a:pt x="49" y="208"/>
                  </a:cubicBezTo>
                  <a:cubicBezTo>
                    <a:pt x="58" y="218"/>
                    <a:pt x="66" y="226"/>
                    <a:pt x="76" y="229"/>
                  </a:cubicBezTo>
                  <a:lnTo>
                    <a:pt x="189" y="294"/>
                  </a:lnTo>
                  <a:lnTo>
                    <a:pt x="7561" y="4547"/>
                  </a:lnTo>
                  <a:lnTo>
                    <a:pt x="7564" y="4550"/>
                  </a:lnTo>
                  <a:cubicBezTo>
                    <a:pt x="7584" y="4560"/>
                    <a:pt x="7608" y="4563"/>
                    <a:pt x="7635" y="4563"/>
                  </a:cubicBezTo>
                  <a:lnTo>
                    <a:pt x="7635" y="4416"/>
                  </a:lnTo>
                  <a:cubicBezTo>
                    <a:pt x="7608" y="4416"/>
                    <a:pt x="7581" y="4413"/>
                    <a:pt x="7561" y="4399"/>
                  </a:cubicBezTo>
                  <a:lnTo>
                    <a:pt x="76" y="78"/>
                  </a:lnTo>
                  <a:cubicBezTo>
                    <a:pt x="55" y="68"/>
                    <a:pt x="45" y="51"/>
                    <a:pt x="45" y="37"/>
                  </a:cubicBezTo>
                  <a:cubicBezTo>
                    <a:pt x="45" y="24"/>
                    <a:pt x="55" y="10"/>
                    <a:pt x="69" y="0"/>
                  </a:cubicBezTo>
                  <a:close/>
                </a:path>
              </a:pathLst>
            </a:custGeom>
            <a:solidFill>
              <a:srgbClr val="23C7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8" name="Google Shape;1748;g7457111804_0_105"/>
            <p:cNvSpPr/>
            <p:nvPr/>
          </p:nvSpPr>
          <p:spPr>
            <a:xfrm>
              <a:off x="4810250" y="3235575"/>
              <a:ext cx="5450" cy="2850"/>
            </a:xfrm>
            <a:custGeom>
              <a:rect b="b" l="l" r="r" t="t"/>
              <a:pathLst>
                <a:path extrusionOk="0" h="114" w="218">
                  <a:moveTo>
                    <a:pt x="218" y="0"/>
                  </a:moveTo>
                  <a:lnTo>
                    <a:pt x="7" y="106"/>
                  </a:lnTo>
                  <a:lnTo>
                    <a:pt x="7" y="106"/>
                  </a:lnTo>
                  <a:lnTo>
                    <a:pt x="7" y="106"/>
                  </a:lnTo>
                  <a:cubicBezTo>
                    <a:pt x="3" y="109"/>
                    <a:pt x="3" y="109"/>
                    <a:pt x="0" y="113"/>
                  </a:cubicBezTo>
                  <a:cubicBezTo>
                    <a:pt x="3" y="109"/>
                    <a:pt x="3" y="109"/>
                    <a:pt x="7" y="106"/>
                  </a:cubicBezTo>
                  <a:lnTo>
                    <a:pt x="218" y="0"/>
                  </a:lnTo>
                  <a:close/>
                </a:path>
              </a:pathLst>
            </a:custGeom>
            <a:solidFill>
              <a:srgbClr val="7D7D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9" name="Google Shape;1749;g7457111804_0_105"/>
            <p:cNvSpPr/>
            <p:nvPr/>
          </p:nvSpPr>
          <p:spPr>
            <a:xfrm>
              <a:off x="4809650" y="3235575"/>
              <a:ext cx="356575" cy="113250"/>
            </a:xfrm>
            <a:custGeom>
              <a:rect b="b" l="l" r="r" t="t"/>
              <a:pathLst>
                <a:path extrusionOk="0" h="4530" w="14263">
                  <a:moveTo>
                    <a:pt x="242" y="0"/>
                  </a:moveTo>
                  <a:lnTo>
                    <a:pt x="31" y="106"/>
                  </a:lnTo>
                  <a:cubicBezTo>
                    <a:pt x="27" y="109"/>
                    <a:pt x="27" y="109"/>
                    <a:pt x="24" y="113"/>
                  </a:cubicBezTo>
                  <a:cubicBezTo>
                    <a:pt x="10" y="123"/>
                    <a:pt x="0" y="137"/>
                    <a:pt x="0" y="150"/>
                  </a:cubicBezTo>
                  <a:cubicBezTo>
                    <a:pt x="0" y="164"/>
                    <a:pt x="10" y="181"/>
                    <a:pt x="31" y="191"/>
                  </a:cubicBezTo>
                  <a:lnTo>
                    <a:pt x="7516" y="4512"/>
                  </a:lnTo>
                  <a:cubicBezTo>
                    <a:pt x="7536" y="4526"/>
                    <a:pt x="7563" y="4529"/>
                    <a:pt x="7590" y="4529"/>
                  </a:cubicBezTo>
                  <a:cubicBezTo>
                    <a:pt x="7618" y="4529"/>
                    <a:pt x="7645" y="4526"/>
                    <a:pt x="7666" y="4512"/>
                  </a:cubicBezTo>
                  <a:lnTo>
                    <a:pt x="14263" y="1174"/>
                  </a:lnTo>
                  <a:lnTo>
                    <a:pt x="13707" y="851"/>
                  </a:lnTo>
                  <a:cubicBezTo>
                    <a:pt x="13601" y="1082"/>
                    <a:pt x="13444" y="1277"/>
                    <a:pt x="13273" y="1376"/>
                  </a:cubicBezTo>
                  <a:cubicBezTo>
                    <a:pt x="13198" y="1420"/>
                    <a:pt x="13119" y="1440"/>
                    <a:pt x="13048" y="1440"/>
                  </a:cubicBezTo>
                  <a:cubicBezTo>
                    <a:pt x="12990" y="1440"/>
                    <a:pt x="12935" y="1427"/>
                    <a:pt x="12888" y="1396"/>
                  </a:cubicBezTo>
                  <a:cubicBezTo>
                    <a:pt x="12884" y="1396"/>
                    <a:pt x="12881" y="1393"/>
                    <a:pt x="12881" y="1393"/>
                  </a:cubicBezTo>
                  <a:lnTo>
                    <a:pt x="13017" y="1314"/>
                  </a:lnTo>
                  <a:lnTo>
                    <a:pt x="13048" y="1314"/>
                  </a:lnTo>
                  <a:cubicBezTo>
                    <a:pt x="13109" y="1314"/>
                    <a:pt x="13168" y="1290"/>
                    <a:pt x="13209" y="1267"/>
                  </a:cubicBezTo>
                  <a:cubicBezTo>
                    <a:pt x="13362" y="1178"/>
                    <a:pt x="13499" y="1001"/>
                    <a:pt x="13598" y="789"/>
                  </a:cubicBezTo>
                  <a:lnTo>
                    <a:pt x="13368" y="659"/>
                  </a:lnTo>
                  <a:lnTo>
                    <a:pt x="13368" y="1109"/>
                  </a:lnTo>
                  <a:lnTo>
                    <a:pt x="7683" y="4184"/>
                  </a:lnTo>
                  <a:cubicBezTo>
                    <a:pt x="7659" y="4202"/>
                    <a:pt x="7625" y="4209"/>
                    <a:pt x="7590" y="4209"/>
                  </a:cubicBezTo>
                  <a:cubicBezTo>
                    <a:pt x="7573" y="4209"/>
                    <a:pt x="7553" y="4205"/>
                    <a:pt x="7536" y="4202"/>
                  </a:cubicBezTo>
                  <a:cubicBezTo>
                    <a:pt x="7522" y="4198"/>
                    <a:pt x="7508" y="4192"/>
                    <a:pt x="7495" y="4184"/>
                  </a:cubicBezTo>
                  <a:lnTo>
                    <a:pt x="242" y="0"/>
                  </a:lnTo>
                  <a:close/>
                </a:path>
              </a:pathLst>
            </a:custGeom>
            <a:solidFill>
              <a:srgbClr val="136F5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0" name="Google Shape;1750;g7457111804_0_105"/>
            <p:cNvSpPr/>
            <p:nvPr/>
          </p:nvSpPr>
          <p:spPr>
            <a:xfrm>
              <a:off x="5158875" y="3267225"/>
              <a:ext cx="10075" cy="5150"/>
            </a:xfrm>
            <a:custGeom>
              <a:rect b="b" l="l" r="r" t="t"/>
              <a:pathLst>
                <a:path extrusionOk="0" h="206" w="403">
                  <a:moveTo>
                    <a:pt x="403" y="1"/>
                  </a:moveTo>
                  <a:lnTo>
                    <a:pt x="1" y="206"/>
                  </a:lnTo>
                  <a:lnTo>
                    <a:pt x="1" y="206"/>
                  </a:lnTo>
                  <a:close/>
                </a:path>
              </a:pathLst>
            </a:custGeom>
            <a:solidFill>
              <a:srgbClr val="3748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1" name="Google Shape;1751;g7457111804_0_105"/>
            <p:cNvSpPr/>
            <p:nvPr/>
          </p:nvSpPr>
          <p:spPr>
            <a:xfrm>
              <a:off x="5000500" y="3352050"/>
              <a:ext cx="800" cy="350"/>
            </a:xfrm>
            <a:custGeom>
              <a:rect b="b" l="l" r="r" t="t"/>
              <a:pathLst>
                <a:path extrusionOk="0" h="14" w="32">
                  <a:moveTo>
                    <a:pt x="32" y="1"/>
                  </a:moveTo>
                  <a:lnTo>
                    <a:pt x="32" y="1"/>
                  </a:lnTo>
                  <a:cubicBezTo>
                    <a:pt x="21" y="7"/>
                    <a:pt x="11" y="10"/>
                    <a:pt x="1" y="14"/>
                  </a:cubicBezTo>
                  <a:cubicBezTo>
                    <a:pt x="14" y="10"/>
                    <a:pt x="25" y="7"/>
                    <a:pt x="32" y="1"/>
                  </a:cubicBezTo>
                  <a:close/>
                </a:path>
              </a:pathLst>
            </a:custGeom>
            <a:solidFill>
              <a:srgbClr val="1FB2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2" name="Google Shape;1752;g7457111804_0_105"/>
            <p:cNvSpPr/>
            <p:nvPr/>
          </p:nvSpPr>
          <p:spPr>
            <a:xfrm>
              <a:off x="4999400" y="3263575"/>
              <a:ext cx="169550" cy="88900"/>
            </a:xfrm>
            <a:custGeom>
              <a:rect b="b" l="l" r="r" t="t"/>
              <a:pathLst>
                <a:path extrusionOk="0" h="3556" w="6782">
                  <a:moveTo>
                    <a:pt x="6782" y="0"/>
                  </a:moveTo>
                  <a:lnTo>
                    <a:pt x="6683" y="58"/>
                  </a:lnTo>
                  <a:lnTo>
                    <a:pt x="6673" y="54"/>
                  </a:lnTo>
                  <a:lnTo>
                    <a:pt x="76" y="3392"/>
                  </a:lnTo>
                  <a:cubicBezTo>
                    <a:pt x="55" y="3406"/>
                    <a:pt x="28" y="3409"/>
                    <a:pt x="0" y="3409"/>
                  </a:cubicBezTo>
                  <a:lnTo>
                    <a:pt x="0" y="3556"/>
                  </a:lnTo>
                  <a:cubicBezTo>
                    <a:pt x="14" y="3556"/>
                    <a:pt x="31" y="3556"/>
                    <a:pt x="45" y="3553"/>
                  </a:cubicBezTo>
                  <a:cubicBezTo>
                    <a:pt x="55" y="3549"/>
                    <a:pt x="65" y="3546"/>
                    <a:pt x="76" y="3540"/>
                  </a:cubicBezTo>
                  <a:lnTo>
                    <a:pt x="6380" y="352"/>
                  </a:lnTo>
                  <a:lnTo>
                    <a:pt x="6782" y="147"/>
                  </a:lnTo>
                  <a:lnTo>
                    <a:pt x="6782" y="0"/>
                  </a:lnTo>
                  <a:close/>
                </a:path>
              </a:pathLst>
            </a:custGeom>
            <a:solidFill>
              <a:srgbClr val="1FB2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3" name="Google Shape;1753;g7457111804_0_105"/>
            <p:cNvSpPr/>
            <p:nvPr/>
          </p:nvSpPr>
          <p:spPr>
            <a:xfrm>
              <a:off x="4975600" y="3105875"/>
              <a:ext cx="190900" cy="159175"/>
            </a:xfrm>
            <a:custGeom>
              <a:rect b="b" l="l" r="r" t="t"/>
              <a:pathLst>
                <a:path extrusionOk="0" h="6367" w="7636">
                  <a:moveTo>
                    <a:pt x="0" y="1"/>
                  </a:moveTo>
                  <a:lnTo>
                    <a:pt x="0" y="1964"/>
                  </a:lnTo>
                  <a:lnTo>
                    <a:pt x="7635" y="6366"/>
                  </a:lnTo>
                  <a:lnTo>
                    <a:pt x="7635" y="442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4" name="Google Shape;1754;g7457111804_0_105"/>
            <p:cNvSpPr/>
            <p:nvPr/>
          </p:nvSpPr>
          <p:spPr>
            <a:xfrm>
              <a:off x="5133525" y="3220050"/>
              <a:ext cx="32975" cy="45000"/>
            </a:xfrm>
            <a:custGeom>
              <a:rect b="b" l="l" r="r" t="t"/>
              <a:pathLst>
                <a:path extrusionOk="0" h="1800" w="1319">
                  <a:moveTo>
                    <a:pt x="618" y="427"/>
                  </a:moveTo>
                  <a:lnTo>
                    <a:pt x="69" y="761"/>
                  </a:lnTo>
                  <a:cubicBezTo>
                    <a:pt x="45" y="799"/>
                    <a:pt x="21" y="840"/>
                    <a:pt x="0" y="881"/>
                  </a:cubicBezTo>
                  <a:lnTo>
                    <a:pt x="413" y="1119"/>
                  </a:lnTo>
                  <a:lnTo>
                    <a:pt x="413" y="1280"/>
                  </a:lnTo>
                  <a:lnTo>
                    <a:pt x="643" y="1410"/>
                  </a:lnTo>
                  <a:cubicBezTo>
                    <a:pt x="717" y="1239"/>
                    <a:pt x="769" y="1045"/>
                    <a:pt x="772" y="864"/>
                  </a:cubicBezTo>
                  <a:cubicBezTo>
                    <a:pt x="779" y="653"/>
                    <a:pt x="725" y="489"/>
                    <a:pt x="622" y="427"/>
                  </a:cubicBezTo>
                  <a:close/>
                  <a:moveTo>
                    <a:pt x="1318" y="0"/>
                  </a:moveTo>
                  <a:lnTo>
                    <a:pt x="734" y="355"/>
                  </a:lnTo>
                  <a:cubicBezTo>
                    <a:pt x="847" y="454"/>
                    <a:pt x="909" y="635"/>
                    <a:pt x="898" y="867"/>
                  </a:cubicBezTo>
                  <a:cubicBezTo>
                    <a:pt x="895" y="1072"/>
                    <a:pt x="840" y="1283"/>
                    <a:pt x="752" y="1472"/>
                  </a:cubicBezTo>
                  <a:lnTo>
                    <a:pt x="1318" y="1799"/>
                  </a:lnTo>
                  <a:lnTo>
                    <a:pt x="1318" y="1792"/>
                  </a:lnTo>
                  <a:lnTo>
                    <a:pt x="1318" y="0"/>
                  </a:lnTo>
                  <a:close/>
                </a:path>
              </a:pathLst>
            </a:custGeom>
            <a:solidFill>
              <a:srgbClr val="0C42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5" name="Google Shape;1755;g7457111804_0_105"/>
            <p:cNvSpPr/>
            <p:nvPr/>
          </p:nvSpPr>
          <p:spPr>
            <a:xfrm>
              <a:off x="4808525" y="3137875"/>
              <a:ext cx="335350" cy="202900"/>
            </a:xfrm>
            <a:custGeom>
              <a:rect b="b" l="l" r="r" t="t"/>
              <a:pathLst>
                <a:path extrusionOk="0" h="8116" w="13414">
                  <a:moveTo>
                    <a:pt x="5782" y="0"/>
                  </a:moveTo>
                  <a:lnTo>
                    <a:pt x="96" y="3079"/>
                  </a:lnTo>
                  <a:cubicBezTo>
                    <a:pt x="41" y="3106"/>
                    <a:pt x="0" y="3182"/>
                    <a:pt x="0" y="3239"/>
                  </a:cubicBezTo>
                  <a:lnTo>
                    <a:pt x="0" y="3636"/>
                  </a:lnTo>
                  <a:cubicBezTo>
                    <a:pt x="0" y="3697"/>
                    <a:pt x="41" y="3768"/>
                    <a:pt x="96" y="3796"/>
                  </a:cubicBezTo>
                  <a:lnTo>
                    <a:pt x="7544" y="8092"/>
                  </a:lnTo>
                  <a:cubicBezTo>
                    <a:pt x="7569" y="8108"/>
                    <a:pt x="7602" y="8116"/>
                    <a:pt x="7635" y="8116"/>
                  </a:cubicBezTo>
                  <a:cubicBezTo>
                    <a:pt x="7669" y="8116"/>
                    <a:pt x="7702" y="8108"/>
                    <a:pt x="7728" y="8092"/>
                  </a:cubicBezTo>
                  <a:lnTo>
                    <a:pt x="13413" y="5017"/>
                  </a:lnTo>
                  <a:lnTo>
                    <a:pt x="13413" y="4406"/>
                  </a:lnTo>
                  <a:lnTo>
                    <a:pt x="5782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6" name="Google Shape;1756;g7457111804_0_105"/>
            <p:cNvSpPr/>
            <p:nvPr/>
          </p:nvSpPr>
          <p:spPr>
            <a:xfrm>
              <a:off x="4809550" y="3137875"/>
              <a:ext cx="334325" cy="187625"/>
            </a:xfrm>
            <a:custGeom>
              <a:rect b="b" l="l" r="r" t="t"/>
              <a:pathLst>
                <a:path extrusionOk="0" h="7505" w="13373">
                  <a:moveTo>
                    <a:pt x="5741" y="0"/>
                  </a:moveTo>
                  <a:lnTo>
                    <a:pt x="55" y="3079"/>
                  </a:lnTo>
                  <a:cubicBezTo>
                    <a:pt x="0" y="3106"/>
                    <a:pt x="0" y="3154"/>
                    <a:pt x="55" y="3185"/>
                  </a:cubicBezTo>
                  <a:lnTo>
                    <a:pt x="7503" y="7482"/>
                  </a:lnTo>
                  <a:cubicBezTo>
                    <a:pt x="7528" y="7497"/>
                    <a:pt x="7561" y="7505"/>
                    <a:pt x="7594" y="7505"/>
                  </a:cubicBezTo>
                  <a:cubicBezTo>
                    <a:pt x="7628" y="7505"/>
                    <a:pt x="7661" y="7497"/>
                    <a:pt x="7687" y="7482"/>
                  </a:cubicBezTo>
                  <a:lnTo>
                    <a:pt x="13372" y="4406"/>
                  </a:lnTo>
                  <a:lnTo>
                    <a:pt x="5741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7" name="Google Shape;1757;g7457111804_0_105"/>
            <p:cNvSpPr/>
            <p:nvPr/>
          </p:nvSpPr>
          <p:spPr>
            <a:xfrm>
              <a:off x="5124225" y="3245950"/>
              <a:ext cx="7700" cy="4025"/>
            </a:xfrm>
            <a:custGeom>
              <a:rect b="b" l="l" r="r" t="t"/>
              <a:pathLst>
                <a:path extrusionOk="0" h="161" w="308">
                  <a:moveTo>
                    <a:pt x="136" y="1"/>
                  </a:moveTo>
                  <a:cubicBezTo>
                    <a:pt x="104" y="1"/>
                    <a:pt x="72" y="8"/>
                    <a:pt x="48" y="19"/>
                  </a:cubicBezTo>
                  <a:lnTo>
                    <a:pt x="38" y="29"/>
                  </a:lnTo>
                  <a:cubicBezTo>
                    <a:pt x="1" y="56"/>
                    <a:pt x="7" y="101"/>
                    <a:pt x="62" y="132"/>
                  </a:cubicBezTo>
                  <a:cubicBezTo>
                    <a:pt x="83" y="142"/>
                    <a:pt x="103" y="152"/>
                    <a:pt x="127" y="155"/>
                  </a:cubicBezTo>
                  <a:cubicBezTo>
                    <a:pt x="141" y="158"/>
                    <a:pt x="156" y="160"/>
                    <a:pt x="171" y="160"/>
                  </a:cubicBezTo>
                  <a:cubicBezTo>
                    <a:pt x="190" y="160"/>
                    <a:pt x="209" y="158"/>
                    <a:pt x="226" y="152"/>
                  </a:cubicBezTo>
                  <a:cubicBezTo>
                    <a:pt x="240" y="152"/>
                    <a:pt x="250" y="145"/>
                    <a:pt x="257" y="142"/>
                  </a:cubicBezTo>
                  <a:cubicBezTo>
                    <a:pt x="308" y="115"/>
                    <a:pt x="305" y="63"/>
                    <a:pt x="243" y="29"/>
                  </a:cubicBezTo>
                  <a:cubicBezTo>
                    <a:pt x="219" y="15"/>
                    <a:pt x="188" y="6"/>
                    <a:pt x="155" y="1"/>
                  </a:cubicBezTo>
                  <a:cubicBezTo>
                    <a:pt x="149" y="1"/>
                    <a:pt x="142" y="1"/>
                    <a:pt x="13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8" name="Google Shape;1758;g7457111804_0_105"/>
            <p:cNvSpPr/>
            <p:nvPr/>
          </p:nvSpPr>
          <p:spPr>
            <a:xfrm>
              <a:off x="4808525" y="3215250"/>
              <a:ext cx="190900" cy="125550"/>
            </a:xfrm>
            <a:custGeom>
              <a:rect b="b" l="l" r="r" t="t"/>
              <a:pathLst>
                <a:path extrusionOk="0" h="5022" w="7636">
                  <a:moveTo>
                    <a:pt x="72" y="1"/>
                  </a:moveTo>
                  <a:cubicBezTo>
                    <a:pt x="31" y="35"/>
                    <a:pt x="0" y="93"/>
                    <a:pt x="0" y="144"/>
                  </a:cubicBezTo>
                  <a:lnTo>
                    <a:pt x="0" y="541"/>
                  </a:lnTo>
                  <a:cubicBezTo>
                    <a:pt x="0" y="599"/>
                    <a:pt x="41" y="673"/>
                    <a:pt x="93" y="704"/>
                  </a:cubicBezTo>
                  <a:lnTo>
                    <a:pt x="7540" y="4997"/>
                  </a:lnTo>
                  <a:cubicBezTo>
                    <a:pt x="7567" y="5015"/>
                    <a:pt x="7602" y="5022"/>
                    <a:pt x="7635" y="5022"/>
                  </a:cubicBezTo>
                  <a:lnTo>
                    <a:pt x="7635" y="4408"/>
                  </a:lnTo>
                  <a:cubicBezTo>
                    <a:pt x="7631" y="4408"/>
                    <a:pt x="7627" y="4408"/>
                    <a:pt x="7623" y="4408"/>
                  </a:cubicBezTo>
                  <a:cubicBezTo>
                    <a:pt x="7593" y="4408"/>
                    <a:pt x="7564" y="4399"/>
                    <a:pt x="7540" y="4387"/>
                  </a:cubicBezTo>
                  <a:lnTo>
                    <a:pt x="93" y="90"/>
                  </a:lnTo>
                  <a:cubicBezTo>
                    <a:pt x="52" y="66"/>
                    <a:pt x="45" y="29"/>
                    <a:pt x="72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9" name="Google Shape;1759;g7457111804_0_105"/>
            <p:cNvSpPr/>
            <p:nvPr/>
          </p:nvSpPr>
          <p:spPr>
            <a:xfrm>
              <a:off x="5127900" y="3226975"/>
              <a:ext cx="28350" cy="44625"/>
            </a:xfrm>
            <a:custGeom>
              <a:rect b="b" l="l" r="r" t="t"/>
              <a:pathLst>
                <a:path extrusionOk="0" h="1785" w="1134">
                  <a:moveTo>
                    <a:pt x="749" y="0"/>
                  </a:moveTo>
                  <a:cubicBezTo>
                    <a:pt x="679" y="0"/>
                    <a:pt x="603" y="22"/>
                    <a:pt x="526" y="64"/>
                  </a:cubicBezTo>
                  <a:cubicBezTo>
                    <a:pt x="294" y="201"/>
                    <a:pt x="93" y="508"/>
                    <a:pt x="0" y="846"/>
                  </a:cubicBezTo>
                  <a:cubicBezTo>
                    <a:pt x="44" y="853"/>
                    <a:pt x="99" y="860"/>
                    <a:pt x="126" y="863"/>
                  </a:cubicBezTo>
                  <a:cubicBezTo>
                    <a:pt x="212" y="566"/>
                    <a:pt x="389" y="289"/>
                    <a:pt x="588" y="174"/>
                  </a:cubicBezTo>
                  <a:cubicBezTo>
                    <a:pt x="632" y="150"/>
                    <a:pt x="690" y="126"/>
                    <a:pt x="748" y="126"/>
                  </a:cubicBezTo>
                  <a:cubicBezTo>
                    <a:pt x="782" y="126"/>
                    <a:pt x="816" y="133"/>
                    <a:pt x="847" y="150"/>
                  </a:cubicBezTo>
                  <a:cubicBezTo>
                    <a:pt x="950" y="212"/>
                    <a:pt x="1004" y="376"/>
                    <a:pt x="997" y="587"/>
                  </a:cubicBezTo>
                  <a:cubicBezTo>
                    <a:pt x="986" y="993"/>
                    <a:pt x="755" y="1450"/>
                    <a:pt x="479" y="1611"/>
                  </a:cubicBezTo>
                  <a:cubicBezTo>
                    <a:pt x="435" y="1637"/>
                    <a:pt x="379" y="1661"/>
                    <a:pt x="319" y="1661"/>
                  </a:cubicBezTo>
                  <a:cubicBezTo>
                    <a:pt x="308" y="1661"/>
                    <a:pt x="298" y="1660"/>
                    <a:pt x="287" y="1658"/>
                  </a:cubicBezTo>
                  <a:lnTo>
                    <a:pt x="151" y="1737"/>
                  </a:lnTo>
                  <a:cubicBezTo>
                    <a:pt x="151" y="1737"/>
                    <a:pt x="154" y="1740"/>
                    <a:pt x="158" y="1740"/>
                  </a:cubicBezTo>
                  <a:cubicBezTo>
                    <a:pt x="205" y="1771"/>
                    <a:pt x="260" y="1784"/>
                    <a:pt x="318" y="1784"/>
                  </a:cubicBezTo>
                  <a:cubicBezTo>
                    <a:pt x="389" y="1784"/>
                    <a:pt x="468" y="1764"/>
                    <a:pt x="543" y="1720"/>
                  </a:cubicBezTo>
                  <a:cubicBezTo>
                    <a:pt x="857" y="1539"/>
                    <a:pt x="1113" y="1044"/>
                    <a:pt x="1123" y="590"/>
                  </a:cubicBezTo>
                  <a:cubicBezTo>
                    <a:pt x="1134" y="327"/>
                    <a:pt x="1055" y="130"/>
                    <a:pt x="912" y="44"/>
                  </a:cubicBezTo>
                  <a:cubicBezTo>
                    <a:pt x="862" y="15"/>
                    <a:pt x="808" y="0"/>
                    <a:pt x="74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0" name="Google Shape;1760;g7457111804_0_105"/>
            <p:cNvSpPr/>
            <p:nvPr/>
          </p:nvSpPr>
          <p:spPr>
            <a:xfrm>
              <a:off x="4808525" y="3104600"/>
              <a:ext cx="360425" cy="216850"/>
            </a:xfrm>
            <a:custGeom>
              <a:rect b="b" l="l" r="r" t="t"/>
              <a:pathLst>
                <a:path extrusionOk="0" h="8674" w="14417">
                  <a:moveTo>
                    <a:pt x="6789" y="0"/>
                  </a:moveTo>
                  <a:lnTo>
                    <a:pt x="76" y="4099"/>
                  </a:lnTo>
                  <a:cubicBezTo>
                    <a:pt x="35" y="4124"/>
                    <a:pt x="0" y="4178"/>
                    <a:pt x="0" y="4219"/>
                  </a:cubicBezTo>
                  <a:cubicBezTo>
                    <a:pt x="0" y="4260"/>
                    <a:pt x="35" y="4311"/>
                    <a:pt x="76" y="4335"/>
                  </a:cubicBezTo>
                  <a:lnTo>
                    <a:pt x="7561" y="8656"/>
                  </a:lnTo>
                  <a:cubicBezTo>
                    <a:pt x="7581" y="8668"/>
                    <a:pt x="7608" y="8674"/>
                    <a:pt x="7636" y="8674"/>
                  </a:cubicBezTo>
                  <a:cubicBezTo>
                    <a:pt x="7663" y="8674"/>
                    <a:pt x="7690" y="8668"/>
                    <a:pt x="7711" y="8656"/>
                  </a:cubicBezTo>
                  <a:lnTo>
                    <a:pt x="14417" y="4554"/>
                  </a:lnTo>
                  <a:lnTo>
                    <a:pt x="14417" y="4406"/>
                  </a:lnTo>
                  <a:lnTo>
                    <a:pt x="6789" y="0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1" name="Google Shape;1761;g7457111804_0_105"/>
            <p:cNvSpPr/>
            <p:nvPr/>
          </p:nvSpPr>
          <p:spPr>
            <a:xfrm>
              <a:off x="4809725" y="3207075"/>
              <a:ext cx="2575" cy="7025"/>
            </a:xfrm>
            <a:custGeom>
              <a:rect b="b" l="l" r="r" t="t"/>
              <a:pathLst>
                <a:path extrusionOk="0" h="281" w="103">
                  <a:moveTo>
                    <a:pt x="28" y="0"/>
                  </a:moveTo>
                  <a:cubicBezTo>
                    <a:pt x="25" y="3"/>
                    <a:pt x="21" y="6"/>
                    <a:pt x="18" y="9"/>
                  </a:cubicBezTo>
                  <a:lnTo>
                    <a:pt x="18" y="9"/>
                  </a:lnTo>
                  <a:cubicBezTo>
                    <a:pt x="19" y="9"/>
                    <a:pt x="20" y="8"/>
                    <a:pt x="21" y="8"/>
                  </a:cubicBezTo>
                  <a:cubicBezTo>
                    <a:pt x="24" y="4"/>
                    <a:pt x="24" y="4"/>
                    <a:pt x="28" y="0"/>
                  </a:cubicBezTo>
                  <a:close/>
                  <a:moveTo>
                    <a:pt x="18" y="9"/>
                  </a:moveTo>
                  <a:lnTo>
                    <a:pt x="18" y="9"/>
                  </a:lnTo>
                  <a:cubicBezTo>
                    <a:pt x="13" y="12"/>
                    <a:pt x="9" y="15"/>
                    <a:pt x="4" y="21"/>
                  </a:cubicBezTo>
                  <a:cubicBezTo>
                    <a:pt x="8" y="17"/>
                    <a:pt x="13" y="13"/>
                    <a:pt x="18" y="9"/>
                  </a:cubicBezTo>
                  <a:close/>
                  <a:moveTo>
                    <a:pt x="1" y="216"/>
                  </a:moveTo>
                  <a:cubicBezTo>
                    <a:pt x="8" y="223"/>
                    <a:pt x="13" y="228"/>
                    <a:pt x="20" y="232"/>
                  </a:cubicBezTo>
                  <a:lnTo>
                    <a:pt x="20" y="232"/>
                  </a:lnTo>
                  <a:cubicBezTo>
                    <a:pt x="14" y="228"/>
                    <a:pt x="7" y="222"/>
                    <a:pt x="1" y="216"/>
                  </a:cubicBezTo>
                  <a:close/>
                  <a:moveTo>
                    <a:pt x="20" y="232"/>
                  </a:moveTo>
                  <a:lnTo>
                    <a:pt x="20" y="232"/>
                  </a:lnTo>
                  <a:cubicBezTo>
                    <a:pt x="23" y="235"/>
                    <a:pt x="25" y="237"/>
                    <a:pt x="28" y="239"/>
                  </a:cubicBezTo>
                  <a:lnTo>
                    <a:pt x="103" y="280"/>
                  </a:lnTo>
                  <a:lnTo>
                    <a:pt x="103" y="280"/>
                  </a:lnTo>
                  <a:lnTo>
                    <a:pt x="28" y="236"/>
                  </a:lnTo>
                  <a:cubicBezTo>
                    <a:pt x="25" y="235"/>
                    <a:pt x="22" y="234"/>
                    <a:pt x="20" y="232"/>
                  </a:cubicBezTo>
                  <a:close/>
                </a:path>
              </a:pathLst>
            </a:custGeom>
            <a:solidFill>
              <a:srgbClr val="E1E1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2" name="Google Shape;1762;g7457111804_0_105"/>
            <p:cNvSpPr/>
            <p:nvPr/>
          </p:nvSpPr>
          <p:spPr>
            <a:xfrm>
              <a:off x="4812300" y="3214075"/>
              <a:ext cx="185325" cy="106925"/>
            </a:xfrm>
            <a:custGeom>
              <a:rect b="b" l="l" r="r" t="t"/>
              <a:pathLst>
                <a:path extrusionOk="0" h="4277" w="7413">
                  <a:moveTo>
                    <a:pt x="0" y="0"/>
                  </a:moveTo>
                  <a:lnTo>
                    <a:pt x="0" y="0"/>
                  </a:lnTo>
                  <a:lnTo>
                    <a:pt x="7410" y="4277"/>
                  </a:lnTo>
                  <a:lnTo>
                    <a:pt x="7413" y="4277"/>
                  </a:lnTo>
                  <a:lnTo>
                    <a:pt x="7410" y="4277"/>
                  </a:lnTo>
                  <a:close/>
                </a:path>
              </a:pathLst>
            </a:custGeom>
            <a:solidFill>
              <a:srgbClr val="E1E1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3" name="Google Shape;1763;g7457111804_0_105"/>
            <p:cNvSpPr/>
            <p:nvPr/>
          </p:nvSpPr>
          <p:spPr>
            <a:xfrm>
              <a:off x="4808525" y="3207250"/>
              <a:ext cx="190900" cy="114200"/>
            </a:xfrm>
            <a:custGeom>
              <a:rect b="b" l="l" r="r" t="t"/>
              <a:pathLst>
                <a:path extrusionOk="0" h="4568" w="7636">
                  <a:moveTo>
                    <a:pt x="69" y="1"/>
                  </a:moveTo>
                  <a:cubicBezTo>
                    <a:pt x="62" y="4"/>
                    <a:pt x="58" y="7"/>
                    <a:pt x="52" y="14"/>
                  </a:cubicBezTo>
                  <a:cubicBezTo>
                    <a:pt x="38" y="28"/>
                    <a:pt x="25" y="45"/>
                    <a:pt x="14" y="62"/>
                  </a:cubicBezTo>
                  <a:cubicBezTo>
                    <a:pt x="8" y="79"/>
                    <a:pt x="0" y="96"/>
                    <a:pt x="0" y="113"/>
                  </a:cubicBezTo>
                  <a:cubicBezTo>
                    <a:pt x="0" y="130"/>
                    <a:pt x="8" y="147"/>
                    <a:pt x="17" y="164"/>
                  </a:cubicBezTo>
                  <a:cubicBezTo>
                    <a:pt x="25" y="182"/>
                    <a:pt x="35" y="198"/>
                    <a:pt x="49" y="209"/>
                  </a:cubicBezTo>
                  <a:cubicBezTo>
                    <a:pt x="58" y="218"/>
                    <a:pt x="66" y="226"/>
                    <a:pt x="76" y="229"/>
                  </a:cubicBezTo>
                  <a:lnTo>
                    <a:pt x="151" y="273"/>
                  </a:lnTo>
                  <a:lnTo>
                    <a:pt x="7561" y="4550"/>
                  </a:lnTo>
                  <a:lnTo>
                    <a:pt x="7564" y="4550"/>
                  </a:lnTo>
                  <a:cubicBezTo>
                    <a:pt x="7584" y="4560"/>
                    <a:pt x="7608" y="4567"/>
                    <a:pt x="7635" y="4567"/>
                  </a:cubicBezTo>
                  <a:lnTo>
                    <a:pt x="7635" y="4416"/>
                  </a:lnTo>
                  <a:cubicBezTo>
                    <a:pt x="7608" y="4416"/>
                    <a:pt x="7581" y="4413"/>
                    <a:pt x="7561" y="4400"/>
                  </a:cubicBezTo>
                  <a:lnTo>
                    <a:pt x="76" y="79"/>
                  </a:lnTo>
                  <a:cubicBezTo>
                    <a:pt x="55" y="69"/>
                    <a:pt x="45" y="51"/>
                    <a:pt x="45" y="38"/>
                  </a:cubicBezTo>
                  <a:cubicBezTo>
                    <a:pt x="45" y="24"/>
                    <a:pt x="55" y="10"/>
                    <a:pt x="69" y="1"/>
                  </a:cubicBezTo>
                  <a:close/>
                </a:path>
              </a:pathLst>
            </a:custGeom>
            <a:solidFill>
              <a:srgbClr val="23C7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4" name="Google Shape;1764;g7457111804_0_105"/>
            <p:cNvSpPr/>
            <p:nvPr/>
          </p:nvSpPr>
          <p:spPr>
            <a:xfrm>
              <a:off x="4809375" y="3104600"/>
              <a:ext cx="359575" cy="213075"/>
            </a:xfrm>
            <a:custGeom>
              <a:rect b="b" l="l" r="r" t="t"/>
              <a:pathLst>
                <a:path extrusionOk="0" h="8523" w="14383">
                  <a:moveTo>
                    <a:pt x="6755" y="0"/>
                  </a:moveTo>
                  <a:lnTo>
                    <a:pt x="42" y="4099"/>
                  </a:lnTo>
                  <a:cubicBezTo>
                    <a:pt x="1" y="4124"/>
                    <a:pt x="1" y="4165"/>
                    <a:pt x="42" y="4185"/>
                  </a:cubicBezTo>
                  <a:lnTo>
                    <a:pt x="7527" y="8506"/>
                  </a:lnTo>
                  <a:cubicBezTo>
                    <a:pt x="7547" y="8519"/>
                    <a:pt x="7574" y="8522"/>
                    <a:pt x="7601" y="8522"/>
                  </a:cubicBezTo>
                  <a:cubicBezTo>
                    <a:pt x="7629" y="8522"/>
                    <a:pt x="7656" y="8519"/>
                    <a:pt x="7677" y="8506"/>
                  </a:cubicBezTo>
                  <a:lnTo>
                    <a:pt x="14383" y="4406"/>
                  </a:lnTo>
                  <a:lnTo>
                    <a:pt x="6755" y="0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5" name="Google Shape;1765;g7457111804_0_105"/>
            <p:cNvSpPr/>
            <p:nvPr/>
          </p:nvSpPr>
          <p:spPr>
            <a:xfrm>
              <a:off x="5135250" y="3220050"/>
              <a:ext cx="31250" cy="19050"/>
            </a:xfrm>
            <a:custGeom>
              <a:rect b="b" l="l" r="r" t="t"/>
              <a:pathLst>
                <a:path extrusionOk="0" h="762" w="1250">
                  <a:moveTo>
                    <a:pt x="549" y="427"/>
                  </a:moveTo>
                  <a:lnTo>
                    <a:pt x="0" y="761"/>
                  </a:lnTo>
                  <a:lnTo>
                    <a:pt x="0" y="761"/>
                  </a:lnTo>
                  <a:lnTo>
                    <a:pt x="549" y="427"/>
                  </a:lnTo>
                  <a:lnTo>
                    <a:pt x="549" y="427"/>
                  </a:lnTo>
                  <a:close/>
                  <a:moveTo>
                    <a:pt x="1249" y="0"/>
                  </a:moveTo>
                  <a:lnTo>
                    <a:pt x="665" y="355"/>
                  </a:lnTo>
                  <a:lnTo>
                    <a:pt x="665" y="355"/>
                  </a:lnTo>
                  <a:lnTo>
                    <a:pt x="1249" y="0"/>
                  </a:lnTo>
                  <a:close/>
                </a:path>
              </a:pathLst>
            </a:custGeom>
            <a:solidFill>
              <a:srgbClr val="0A35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6" name="Google Shape;1766;g7457111804_0_105"/>
            <p:cNvSpPr/>
            <p:nvPr/>
          </p:nvSpPr>
          <p:spPr>
            <a:xfrm>
              <a:off x="5000500" y="3242300"/>
              <a:ext cx="129475" cy="78950"/>
            </a:xfrm>
            <a:custGeom>
              <a:rect b="b" l="l" r="r" t="t"/>
              <a:pathLst>
                <a:path extrusionOk="0" h="3158" w="5179">
                  <a:moveTo>
                    <a:pt x="5178" y="1"/>
                  </a:moveTo>
                  <a:lnTo>
                    <a:pt x="32" y="3148"/>
                  </a:lnTo>
                  <a:cubicBezTo>
                    <a:pt x="21" y="3151"/>
                    <a:pt x="11" y="3154"/>
                    <a:pt x="1" y="3158"/>
                  </a:cubicBezTo>
                  <a:cubicBezTo>
                    <a:pt x="11" y="3154"/>
                    <a:pt x="21" y="3151"/>
                    <a:pt x="32" y="3148"/>
                  </a:cubicBezTo>
                  <a:lnTo>
                    <a:pt x="5178" y="1"/>
                  </a:lnTo>
                  <a:close/>
                </a:path>
              </a:pathLst>
            </a:custGeom>
            <a:solidFill>
              <a:srgbClr val="C8C8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7" name="Google Shape;1767;g7457111804_0_105"/>
            <p:cNvSpPr/>
            <p:nvPr/>
          </p:nvSpPr>
          <p:spPr>
            <a:xfrm>
              <a:off x="5129950" y="3228925"/>
              <a:ext cx="21950" cy="13400"/>
            </a:xfrm>
            <a:custGeom>
              <a:rect b="b" l="l" r="r" t="t"/>
              <a:pathLst>
                <a:path extrusionOk="0" h="536" w="878">
                  <a:moveTo>
                    <a:pt x="212" y="406"/>
                  </a:moveTo>
                  <a:lnTo>
                    <a:pt x="0" y="536"/>
                  </a:lnTo>
                  <a:lnTo>
                    <a:pt x="0" y="536"/>
                  </a:lnTo>
                  <a:lnTo>
                    <a:pt x="212" y="406"/>
                  </a:lnTo>
                  <a:lnTo>
                    <a:pt x="212" y="406"/>
                  </a:lnTo>
                  <a:close/>
                  <a:moveTo>
                    <a:pt x="877" y="0"/>
                  </a:moveTo>
                  <a:lnTo>
                    <a:pt x="761" y="72"/>
                  </a:lnTo>
                  <a:lnTo>
                    <a:pt x="761" y="72"/>
                  </a:lnTo>
                  <a:lnTo>
                    <a:pt x="877" y="0"/>
                  </a:lnTo>
                  <a:close/>
                </a:path>
              </a:pathLst>
            </a:custGeom>
            <a:solidFill>
              <a:srgbClr val="1E282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8" name="Google Shape;1768;g7457111804_0_105"/>
            <p:cNvSpPr/>
            <p:nvPr/>
          </p:nvSpPr>
          <p:spPr>
            <a:xfrm>
              <a:off x="4999400" y="3214750"/>
              <a:ext cx="169550" cy="106700"/>
            </a:xfrm>
            <a:custGeom>
              <a:rect b="b" l="l" r="r" t="t"/>
              <a:pathLst>
                <a:path extrusionOk="0" h="4268" w="6782">
                  <a:moveTo>
                    <a:pt x="6782" y="0"/>
                  </a:moveTo>
                  <a:lnTo>
                    <a:pt x="76" y="4100"/>
                  </a:lnTo>
                  <a:cubicBezTo>
                    <a:pt x="55" y="4113"/>
                    <a:pt x="28" y="4116"/>
                    <a:pt x="0" y="4116"/>
                  </a:cubicBezTo>
                  <a:lnTo>
                    <a:pt x="0" y="4267"/>
                  </a:lnTo>
                  <a:cubicBezTo>
                    <a:pt x="14" y="4267"/>
                    <a:pt x="31" y="4264"/>
                    <a:pt x="45" y="4260"/>
                  </a:cubicBezTo>
                  <a:cubicBezTo>
                    <a:pt x="55" y="4256"/>
                    <a:pt x="65" y="4253"/>
                    <a:pt x="76" y="4250"/>
                  </a:cubicBezTo>
                  <a:lnTo>
                    <a:pt x="5222" y="1103"/>
                  </a:lnTo>
                  <a:lnTo>
                    <a:pt x="5434" y="973"/>
                  </a:lnTo>
                  <a:lnTo>
                    <a:pt x="5983" y="639"/>
                  </a:lnTo>
                  <a:lnTo>
                    <a:pt x="6099" y="567"/>
                  </a:lnTo>
                  <a:lnTo>
                    <a:pt x="6683" y="212"/>
                  </a:lnTo>
                  <a:lnTo>
                    <a:pt x="6683" y="72"/>
                  </a:lnTo>
                  <a:lnTo>
                    <a:pt x="6782" y="4"/>
                  </a:lnTo>
                  <a:lnTo>
                    <a:pt x="6782" y="0"/>
                  </a:lnTo>
                  <a:close/>
                </a:path>
              </a:pathLst>
            </a:custGeom>
            <a:solidFill>
              <a:srgbClr val="1FB2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9" name="Google Shape;1769;g7457111804_0_105"/>
            <p:cNvSpPr/>
            <p:nvPr/>
          </p:nvSpPr>
          <p:spPr>
            <a:xfrm>
              <a:off x="5166475" y="3214850"/>
              <a:ext cx="2475" cy="50200"/>
            </a:xfrm>
            <a:custGeom>
              <a:rect b="b" l="l" r="r" t="t"/>
              <a:pathLst>
                <a:path extrusionOk="0" h="2008" w="99">
                  <a:moveTo>
                    <a:pt x="99" y="0"/>
                  </a:moveTo>
                  <a:lnTo>
                    <a:pt x="0" y="68"/>
                  </a:lnTo>
                  <a:lnTo>
                    <a:pt x="0" y="2007"/>
                  </a:lnTo>
                  <a:lnTo>
                    <a:pt x="99" y="1949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0" name="Google Shape;1770;g7457111804_0_105"/>
            <p:cNvSpPr/>
            <p:nvPr/>
          </p:nvSpPr>
          <p:spPr>
            <a:xfrm>
              <a:off x="5166475" y="3214850"/>
              <a:ext cx="2475" cy="50200"/>
            </a:xfrm>
            <a:custGeom>
              <a:rect b="b" l="l" r="r" t="t"/>
              <a:pathLst>
                <a:path extrusionOk="0" h="2008" w="99">
                  <a:moveTo>
                    <a:pt x="99" y="0"/>
                  </a:moveTo>
                  <a:lnTo>
                    <a:pt x="0" y="68"/>
                  </a:lnTo>
                  <a:lnTo>
                    <a:pt x="0" y="2007"/>
                  </a:lnTo>
                  <a:lnTo>
                    <a:pt x="99" y="1949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rgbClr val="1FB2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1" name="Google Shape;1771;g7457111804_0_105"/>
            <p:cNvSpPr/>
            <p:nvPr/>
          </p:nvSpPr>
          <p:spPr>
            <a:xfrm>
              <a:off x="4806825" y="3102800"/>
              <a:ext cx="357875" cy="206675"/>
            </a:xfrm>
            <a:custGeom>
              <a:rect b="b" l="l" r="r" t="t"/>
              <a:pathLst>
                <a:path extrusionOk="0" h="8267" w="14315">
                  <a:moveTo>
                    <a:pt x="6784" y="1"/>
                  </a:moveTo>
                  <a:cubicBezTo>
                    <a:pt x="6722" y="1"/>
                    <a:pt x="6661" y="15"/>
                    <a:pt x="6615" y="42"/>
                  </a:cubicBezTo>
                  <a:lnTo>
                    <a:pt x="0" y="3861"/>
                  </a:lnTo>
                  <a:lnTo>
                    <a:pt x="7632" y="8267"/>
                  </a:lnTo>
                  <a:lnTo>
                    <a:pt x="14246" y="4448"/>
                  </a:lnTo>
                  <a:cubicBezTo>
                    <a:pt x="14291" y="4421"/>
                    <a:pt x="14314" y="4387"/>
                    <a:pt x="14314" y="4349"/>
                  </a:cubicBezTo>
                  <a:lnTo>
                    <a:pt x="14314" y="4199"/>
                  </a:lnTo>
                  <a:lnTo>
                    <a:pt x="6956" y="42"/>
                  </a:lnTo>
                  <a:cubicBezTo>
                    <a:pt x="6908" y="15"/>
                    <a:pt x="6846" y="1"/>
                    <a:pt x="6784" y="1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2" name="Google Shape;1772;g7457111804_0_105"/>
            <p:cNvSpPr/>
            <p:nvPr/>
          </p:nvSpPr>
          <p:spPr>
            <a:xfrm>
              <a:off x="5000175" y="3207850"/>
              <a:ext cx="164525" cy="100100"/>
            </a:xfrm>
            <a:custGeom>
              <a:rect b="b" l="l" r="r" t="t"/>
              <a:pathLst>
                <a:path extrusionOk="0" h="4004" w="6581">
                  <a:moveTo>
                    <a:pt x="6580" y="0"/>
                  </a:moveTo>
                  <a:cubicBezTo>
                    <a:pt x="6580" y="35"/>
                    <a:pt x="6557" y="72"/>
                    <a:pt x="6512" y="99"/>
                  </a:cubicBezTo>
                  <a:lnTo>
                    <a:pt x="0" y="3857"/>
                  </a:lnTo>
                  <a:lnTo>
                    <a:pt x="0" y="4003"/>
                  </a:lnTo>
                  <a:lnTo>
                    <a:pt x="6512" y="246"/>
                  </a:lnTo>
                  <a:cubicBezTo>
                    <a:pt x="6557" y="219"/>
                    <a:pt x="6580" y="185"/>
                    <a:pt x="6580" y="147"/>
                  </a:cubicBezTo>
                  <a:lnTo>
                    <a:pt x="6580" y="126"/>
                  </a:lnTo>
                  <a:lnTo>
                    <a:pt x="6580" y="123"/>
                  </a:lnTo>
                  <a:lnTo>
                    <a:pt x="6580" y="120"/>
                  </a:lnTo>
                  <a:lnTo>
                    <a:pt x="6580" y="117"/>
                  </a:lnTo>
                  <a:lnTo>
                    <a:pt x="6580" y="113"/>
                  </a:lnTo>
                  <a:lnTo>
                    <a:pt x="6580" y="109"/>
                  </a:lnTo>
                  <a:lnTo>
                    <a:pt x="6580" y="106"/>
                  </a:lnTo>
                  <a:lnTo>
                    <a:pt x="6580" y="103"/>
                  </a:lnTo>
                  <a:lnTo>
                    <a:pt x="6580" y="99"/>
                  </a:lnTo>
                  <a:lnTo>
                    <a:pt x="6580" y="96"/>
                  </a:lnTo>
                  <a:lnTo>
                    <a:pt x="6580" y="0"/>
                  </a:lnTo>
                  <a:close/>
                </a:path>
              </a:pathLst>
            </a:custGeom>
            <a:solidFill>
              <a:srgbClr val="1FB2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3" name="Google Shape;1773;g7457111804_0_105"/>
            <p:cNvSpPr/>
            <p:nvPr/>
          </p:nvSpPr>
          <p:spPr>
            <a:xfrm>
              <a:off x="4806825" y="3099150"/>
              <a:ext cx="358475" cy="206575"/>
            </a:xfrm>
            <a:custGeom>
              <a:rect b="b" l="l" r="r" t="t"/>
              <a:pathLst>
                <a:path extrusionOk="0" h="8263" w="14339">
                  <a:moveTo>
                    <a:pt x="6784" y="0"/>
                  </a:moveTo>
                  <a:cubicBezTo>
                    <a:pt x="6722" y="0"/>
                    <a:pt x="6661" y="14"/>
                    <a:pt x="6615" y="41"/>
                  </a:cubicBezTo>
                  <a:lnTo>
                    <a:pt x="0" y="3860"/>
                  </a:lnTo>
                  <a:lnTo>
                    <a:pt x="7632" y="8263"/>
                  </a:lnTo>
                  <a:lnTo>
                    <a:pt x="14246" y="4447"/>
                  </a:lnTo>
                  <a:cubicBezTo>
                    <a:pt x="14338" y="4393"/>
                    <a:pt x="14338" y="4304"/>
                    <a:pt x="14246" y="4249"/>
                  </a:cubicBezTo>
                  <a:lnTo>
                    <a:pt x="6956" y="41"/>
                  </a:lnTo>
                  <a:cubicBezTo>
                    <a:pt x="6908" y="14"/>
                    <a:pt x="6846" y="0"/>
                    <a:pt x="6784" y="0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4" name="Google Shape;1774;g7457111804_0_105"/>
            <p:cNvSpPr/>
            <p:nvPr/>
          </p:nvSpPr>
          <p:spPr>
            <a:xfrm>
              <a:off x="5000175" y="3203575"/>
              <a:ext cx="164525" cy="100700"/>
            </a:xfrm>
            <a:custGeom>
              <a:rect b="b" l="l" r="r" t="t"/>
              <a:pathLst>
                <a:path extrusionOk="0" h="4028" w="6581">
                  <a:moveTo>
                    <a:pt x="0" y="3093"/>
                  </a:moveTo>
                  <a:lnTo>
                    <a:pt x="0" y="3287"/>
                  </a:lnTo>
                  <a:cubicBezTo>
                    <a:pt x="27" y="3298"/>
                    <a:pt x="54" y="3304"/>
                    <a:pt x="86" y="3304"/>
                  </a:cubicBezTo>
                  <a:cubicBezTo>
                    <a:pt x="140" y="3304"/>
                    <a:pt x="205" y="3284"/>
                    <a:pt x="270" y="3250"/>
                  </a:cubicBezTo>
                  <a:lnTo>
                    <a:pt x="294" y="3260"/>
                  </a:lnTo>
                  <a:lnTo>
                    <a:pt x="0" y="3093"/>
                  </a:lnTo>
                  <a:close/>
                  <a:moveTo>
                    <a:pt x="6386" y="1"/>
                  </a:moveTo>
                  <a:lnTo>
                    <a:pt x="6386" y="124"/>
                  </a:lnTo>
                  <a:lnTo>
                    <a:pt x="6376" y="130"/>
                  </a:lnTo>
                  <a:cubicBezTo>
                    <a:pt x="6396" y="175"/>
                    <a:pt x="6379" y="226"/>
                    <a:pt x="6314" y="263"/>
                  </a:cubicBezTo>
                  <a:lnTo>
                    <a:pt x="706" y="3499"/>
                  </a:lnTo>
                  <a:lnTo>
                    <a:pt x="369" y="3304"/>
                  </a:lnTo>
                  <a:cubicBezTo>
                    <a:pt x="355" y="3314"/>
                    <a:pt x="338" y="3322"/>
                    <a:pt x="325" y="3328"/>
                  </a:cubicBezTo>
                  <a:cubicBezTo>
                    <a:pt x="243" y="3376"/>
                    <a:pt x="161" y="3400"/>
                    <a:pt x="86" y="3400"/>
                  </a:cubicBezTo>
                  <a:cubicBezTo>
                    <a:pt x="54" y="3400"/>
                    <a:pt x="27" y="3396"/>
                    <a:pt x="0" y="3390"/>
                  </a:cubicBezTo>
                  <a:lnTo>
                    <a:pt x="0" y="4028"/>
                  </a:lnTo>
                  <a:lnTo>
                    <a:pt x="6512" y="270"/>
                  </a:lnTo>
                  <a:cubicBezTo>
                    <a:pt x="6557" y="243"/>
                    <a:pt x="6580" y="206"/>
                    <a:pt x="6580" y="171"/>
                  </a:cubicBezTo>
                  <a:cubicBezTo>
                    <a:pt x="6580" y="134"/>
                    <a:pt x="6557" y="99"/>
                    <a:pt x="6512" y="72"/>
                  </a:cubicBezTo>
                  <a:lnTo>
                    <a:pt x="6386" y="1"/>
                  </a:lnTo>
                  <a:close/>
                </a:path>
              </a:pathLst>
            </a:custGeom>
            <a:solidFill>
              <a:srgbClr val="136F5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5" name="Google Shape;1775;g7457111804_0_105"/>
            <p:cNvSpPr/>
            <p:nvPr/>
          </p:nvSpPr>
          <p:spPr>
            <a:xfrm>
              <a:off x="4827050" y="3098975"/>
              <a:ext cx="333050" cy="192075"/>
            </a:xfrm>
            <a:custGeom>
              <a:rect b="b" l="l" r="r" t="t"/>
              <a:pathLst>
                <a:path extrusionOk="0" h="7683" w="13322">
                  <a:moveTo>
                    <a:pt x="5781" y="0"/>
                  </a:moveTo>
                  <a:cubicBezTo>
                    <a:pt x="5719" y="0"/>
                    <a:pt x="5657" y="14"/>
                    <a:pt x="5612" y="41"/>
                  </a:cubicBezTo>
                  <a:lnTo>
                    <a:pt x="713" y="2867"/>
                  </a:lnTo>
                  <a:lnTo>
                    <a:pt x="1" y="2457"/>
                  </a:lnTo>
                  <a:lnTo>
                    <a:pt x="1" y="3280"/>
                  </a:lnTo>
                  <a:lnTo>
                    <a:pt x="7631" y="7683"/>
                  </a:lnTo>
                  <a:lnTo>
                    <a:pt x="13239" y="4447"/>
                  </a:lnTo>
                  <a:cubicBezTo>
                    <a:pt x="13304" y="4410"/>
                    <a:pt x="13321" y="4359"/>
                    <a:pt x="13301" y="4314"/>
                  </a:cubicBezTo>
                  <a:lnTo>
                    <a:pt x="13311" y="4308"/>
                  </a:lnTo>
                  <a:lnTo>
                    <a:pt x="13311" y="3553"/>
                  </a:lnTo>
                  <a:lnTo>
                    <a:pt x="12676" y="3922"/>
                  </a:lnTo>
                  <a:lnTo>
                    <a:pt x="5952" y="41"/>
                  </a:lnTo>
                  <a:cubicBezTo>
                    <a:pt x="5905" y="14"/>
                    <a:pt x="5843" y="0"/>
                    <a:pt x="5781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6" name="Google Shape;1776;g7457111804_0_105"/>
            <p:cNvSpPr/>
            <p:nvPr/>
          </p:nvSpPr>
          <p:spPr>
            <a:xfrm>
              <a:off x="4827050" y="3078400"/>
              <a:ext cx="333375" cy="192100"/>
            </a:xfrm>
            <a:custGeom>
              <a:rect b="b" l="l" r="r" t="t"/>
              <a:pathLst>
                <a:path extrusionOk="0" h="7684" w="13335">
                  <a:moveTo>
                    <a:pt x="5781" y="0"/>
                  </a:moveTo>
                  <a:cubicBezTo>
                    <a:pt x="5719" y="0"/>
                    <a:pt x="5657" y="14"/>
                    <a:pt x="5612" y="42"/>
                  </a:cubicBezTo>
                  <a:lnTo>
                    <a:pt x="1" y="3280"/>
                  </a:lnTo>
                  <a:lnTo>
                    <a:pt x="7631" y="7683"/>
                  </a:lnTo>
                  <a:lnTo>
                    <a:pt x="13239" y="4448"/>
                  </a:lnTo>
                  <a:cubicBezTo>
                    <a:pt x="13335" y="4394"/>
                    <a:pt x="13335" y="4304"/>
                    <a:pt x="13239" y="4250"/>
                  </a:cubicBezTo>
                  <a:lnTo>
                    <a:pt x="5952" y="42"/>
                  </a:lnTo>
                  <a:cubicBezTo>
                    <a:pt x="5905" y="14"/>
                    <a:pt x="5843" y="0"/>
                    <a:pt x="5781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7" name="Google Shape;1777;g7457111804_0_105"/>
            <p:cNvSpPr/>
            <p:nvPr/>
          </p:nvSpPr>
          <p:spPr>
            <a:xfrm>
              <a:off x="4827050" y="3160400"/>
              <a:ext cx="190800" cy="130650"/>
            </a:xfrm>
            <a:custGeom>
              <a:rect b="b" l="l" r="r" t="t"/>
              <a:pathLst>
                <a:path extrusionOk="0" h="5226" w="7632">
                  <a:moveTo>
                    <a:pt x="1" y="0"/>
                  </a:moveTo>
                  <a:lnTo>
                    <a:pt x="1" y="823"/>
                  </a:lnTo>
                  <a:lnTo>
                    <a:pt x="7631" y="5226"/>
                  </a:lnTo>
                  <a:lnTo>
                    <a:pt x="7631" y="440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8" name="Google Shape;1778;g7457111804_0_105"/>
            <p:cNvSpPr/>
            <p:nvPr/>
          </p:nvSpPr>
          <p:spPr>
            <a:xfrm>
              <a:off x="5014000" y="3259100"/>
              <a:ext cx="7775" cy="4000"/>
            </a:xfrm>
            <a:custGeom>
              <a:rect b="b" l="l" r="r" t="t"/>
              <a:pathLst>
                <a:path extrusionOk="0" h="160" w="311">
                  <a:moveTo>
                    <a:pt x="137" y="1"/>
                  </a:moveTo>
                  <a:cubicBezTo>
                    <a:pt x="104" y="1"/>
                    <a:pt x="74" y="7"/>
                    <a:pt x="51" y="22"/>
                  </a:cubicBezTo>
                  <a:cubicBezTo>
                    <a:pt x="45" y="22"/>
                    <a:pt x="41" y="25"/>
                    <a:pt x="41" y="28"/>
                  </a:cubicBezTo>
                  <a:cubicBezTo>
                    <a:pt x="0" y="60"/>
                    <a:pt x="7" y="100"/>
                    <a:pt x="65" y="135"/>
                  </a:cubicBezTo>
                  <a:cubicBezTo>
                    <a:pt x="82" y="145"/>
                    <a:pt x="103" y="151"/>
                    <a:pt x="126" y="155"/>
                  </a:cubicBezTo>
                  <a:cubicBezTo>
                    <a:pt x="142" y="158"/>
                    <a:pt x="157" y="160"/>
                    <a:pt x="173" y="160"/>
                  </a:cubicBezTo>
                  <a:cubicBezTo>
                    <a:pt x="192" y="160"/>
                    <a:pt x="211" y="157"/>
                    <a:pt x="229" y="151"/>
                  </a:cubicBezTo>
                  <a:cubicBezTo>
                    <a:pt x="239" y="151"/>
                    <a:pt x="249" y="148"/>
                    <a:pt x="259" y="141"/>
                  </a:cubicBezTo>
                  <a:cubicBezTo>
                    <a:pt x="311" y="114"/>
                    <a:pt x="304" y="63"/>
                    <a:pt x="246" y="28"/>
                  </a:cubicBezTo>
                  <a:cubicBezTo>
                    <a:pt x="218" y="15"/>
                    <a:pt x="188" y="5"/>
                    <a:pt x="157" y="1"/>
                  </a:cubicBezTo>
                  <a:cubicBezTo>
                    <a:pt x="150" y="1"/>
                    <a:pt x="143" y="1"/>
                    <a:pt x="13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9" name="Google Shape;1779;g7457111804_0_105"/>
            <p:cNvSpPr/>
            <p:nvPr/>
          </p:nvSpPr>
          <p:spPr>
            <a:xfrm>
              <a:off x="4993950" y="3256325"/>
              <a:ext cx="25775" cy="32275"/>
            </a:xfrm>
            <a:custGeom>
              <a:rect b="b" l="l" r="r" t="t"/>
              <a:pathLst>
                <a:path extrusionOk="0" h="1291" w="1031">
                  <a:moveTo>
                    <a:pt x="713" y="0"/>
                  </a:moveTo>
                  <a:cubicBezTo>
                    <a:pt x="635" y="0"/>
                    <a:pt x="557" y="24"/>
                    <a:pt x="475" y="71"/>
                  </a:cubicBezTo>
                  <a:cubicBezTo>
                    <a:pt x="208" y="221"/>
                    <a:pt x="0" y="583"/>
                    <a:pt x="0" y="891"/>
                  </a:cubicBezTo>
                  <a:cubicBezTo>
                    <a:pt x="0" y="1007"/>
                    <a:pt x="31" y="1102"/>
                    <a:pt x="89" y="1174"/>
                  </a:cubicBezTo>
                  <a:cubicBezTo>
                    <a:pt x="147" y="1249"/>
                    <a:pt x="235" y="1290"/>
                    <a:pt x="335" y="1290"/>
                  </a:cubicBezTo>
                  <a:cubicBezTo>
                    <a:pt x="410" y="1290"/>
                    <a:pt x="492" y="1266"/>
                    <a:pt x="574" y="1218"/>
                  </a:cubicBezTo>
                  <a:cubicBezTo>
                    <a:pt x="587" y="1212"/>
                    <a:pt x="604" y="1204"/>
                    <a:pt x="618" y="1194"/>
                  </a:cubicBezTo>
                  <a:lnTo>
                    <a:pt x="519" y="1140"/>
                  </a:lnTo>
                  <a:cubicBezTo>
                    <a:pt x="453" y="1176"/>
                    <a:pt x="391" y="1194"/>
                    <a:pt x="336" y="1194"/>
                  </a:cubicBezTo>
                  <a:cubicBezTo>
                    <a:pt x="196" y="1194"/>
                    <a:pt x="99" y="1082"/>
                    <a:pt x="99" y="891"/>
                  </a:cubicBezTo>
                  <a:cubicBezTo>
                    <a:pt x="99" y="621"/>
                    <a:pt x="290" y="290"/>
                    <a:pt x="522" y="157"/>
                  </a:cubicBezTo>
                  <a:cubicBezTo>
                    <a:pt x="589" y="117"/>
                    <a:pt x="654" y="98"/>
                    <a:pt x="711" y="98"/>
                  </a:cubicBezTo>
                  <a:cubicBezTo>
                    <a:pt x="762" y="98"/>
                    <a:pt x="807" y="113"/>
                    <a:pt x="843" y="139"/>
                  </a:cubicBezTo>
                  <a:cubicBezTo>
                    <a:pt x="881" y="167"/>
                    <a:pt x="911" y="208"/>
                    <a:pt x="928" y="266"/>
                  </a:cubicBezTo>
                  <a:cubicBezTo>
                    <a:pt x="944" y="269"/>
                    <a:pt x="959" y="271"/>
                    <a:pt x="975" y="271"/>
                  </a:cubicBezTo>
                  <a:cubicBezTo>
                    <a:pt x="994" y="271"/>
                    <a:pt x="1013" y="268"/>
                    <a:pt x="1031" y="262"/>
                  </a:cubicBezTo>
                  <a:cubicBezTo>
                    <a:pt x="1017" y="205"/>
                    <a:pt x="993" y="153"/>
                    <a:pt x="959" y="112"/>
                  </a:cubicBezTo>
                  <a:cubicBezTo>
                    <a:pt x="901" y="41"/>
                    <a:pt x="815" y="0"/>
                    <a:pt x="71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0" name="Google Shape;1780;g7457111804_0_105"/>
            <p:cNvSpPr/>
            <p:nvPr/>
          </p:nvSpPr>
          <p:spPr>
            <a:xfrm>
              <a:off x="5000100" y="3178675"/>
              <a:ext cx="164600" cy="84125"/>
            </a:xfrm>
            <a:custGeom>
              <a:rect b="b" l="l" r="r" t="t"/>
              <a:pathLst>
                <a:path extrusionOk="0" h="3365" w="6584">
                  <a:moveTo>
                    <a:pt x="6583" y="0"/>
                  </a:moveTo>
                  <a:lnTo>
                    <a:pt x="0" y="3215"/>
                  </a:lnTo>
                  <a:lnTo>
                    <a:pt x="0" y="3365"/>
                  </a:lnTo>
                  <a:lnTo>
                    <a:pt x="6498" y="256"/>
                  </a:lnTo>
                  <a:cubicBezTo>
                    <a:pt x="6546" y="229"/>
                    <a:pt x="6583" y="161"/>
                    <a:pt x="6583" y="106"/>
                  </a:cubicBezTo>
                  <a:lnTo>
                    <a:pt x="6583" y="0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1" name="Google Shape;1781;g7457111804_0_105"/>
            <p:cNvSpPr/>
            <p:nvPr/>
          </p:nvSpPr>
          <p:spPr>
            <a:xfrm>
              <a:off x="5000175" y="3178675"/>
              <a:ext cx="164525" cy="84125"/>
            </a:xfrm>
            <a:custGeom>
              <a:rect b="b" l="l" r="r" t="t"/>
              <a:pathLst>
                <a:path extrusionOk="0" h="3365" w="6581">
                  <a:moveTo>
                    <a:pt x="6580" y="0"/>
                  </a:moveTo>
                  <a:cubicBezTo>
                    <a:pt x="6580" y="34"/>
                    <a:pt x="6557" y="71"/>
                    <a:pt x="6512" y="99"/>
                  </a:cubicBezTo>
                  <a:lnTo>
                    <a:pt x="0" y="3222"/>
                  </a:lnTo>
                  <a:lnTo>
                    <a:pt x="0" y="3365"/>
                  </a:lnTo>
                  <a:lnTo>
                    <a:pt x="6495" y="256"/>
                  </a:lnTo>
                  <a:cubicBezTo>
                    <a:pt x="6543" y="229"/>
                    <a:pt x="6580" y="161"/>
                    <a:pt x="6580" y="106"/>
                  </a:cubicBezTo>
                  <a:lnTo>
                    <a:pt x="6580" y="0"/>
                  </a:lnTo>
                  <a:close/>
                </a:path>
              </a:pathLst>
            </a:custGeom>
            <a:solidFill>
              <a:srgbClr val="1FB2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2" name="Google Shape;1782;g7457111804_0_105"/>
            <p:cNvSpPr/>
            <p:nvPr/>
          </p:nvSpPr>
          <p:spPr>
            <a:xfrm>
              <a:off x="4806825" y="3069950"/>
              <a:ext cx="358475" cy="190575"/>
            </a:xfrm>
            <a:custGeom>
              <a:rect b="b" l="l" r="r" t="t"/>
              <a:pathLst>
                <a:path extrusionOk="0" h="7623" w="14339">
                  <a:moveTo>
                    <a:pt x="6784" y="1"/>
                  </a:moveTo>
                  <a:cubicBezTo>
                    <a:pt x="6722" y="1"/>
                    <a:pt x="6661" y="15"/>
                    <a:pt x="6615" y="42"/>
                  </a:cubicBezTo>
                  <a:lnTo>
                    <a:pt x="0" y="3216"/>
                  </a:lnTo>
                  <a:lnTo>
                    <a:pt x="7632" y="7622"/>
                  </a:lnTo>
                  <a:lnTo>
                    <a:pt x="14246" y="4448"/>
                  </a:lnTo>
                  <a:cubicBezTo>
                    <a:pt x="14338" y="4393"/>
                    <a:pt x="14338" y="4305"/>
                    <a:pt x="14246" y="4250"/>
                  </a:cubicBezTo>
                  <a:lnTo>
                    <a:pt x="6956" y="42"/>
                  </a:lnTo>
                  <a:cubicBezTo>
                    <a:pt x="6908" y="15"/>
                    <a:pt x="6846" y="1"/>
                    <a:pt x="6784" y="1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3" name="Google Shape;1783;g7457111804_0_105"/>
            <p:cNvSpPr/>
            <p:nvPr/>
          </p:nvSpPr>
          <p:spPr>
            <a:xfrm>
              <a:off x="4806825" y="3150250"/>
              <a:ext cx="190800" cy="159225"/>
            </a:xfrm>
            <a:custGeom>
              <a:rect b="b" l="l" r="r" t="t"/>
              <a:pathLst>
                <a:path extrusionOk="0" h="6369" w="7632">
                  <a:moveTo>
                    <a:pt x="0" y="0"/>
                  </a:moveTo>
                  <a:lnTo>
                    <a:pt x="0" y="1963"/>
                  </a:lnTo>
                  <a:lnTo>
                    <a:pt x="7632" y="6369"/>
                  </a:lnTo>
                  <a:lnTo>
                    <a:pt x="7632" y="44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4" name="Google Shape;1784;g7457111804_0_105"/>
            <p:cNvSpPr/>
            <p:nvPr/>
          </p:nvSpPr>
          <p:spPr>
            <a:xfrm>
              <a:off x="4806825" y="3150350"/>
              <a:ext cx="190800" cy="159125"/>
            </a:xfrm>
            <a:custGeom>
              <a:rect b="b" l="l" r="r" t="t"/>
              <a:pathLst>
                <a:path extrusionOk="0" h="6365" w="7632">
                  <a:moveTo>
                    <a:pt x="0" y="0"/>
                  </a:moveTo>
                  <a:lnTo>
                    <a:pt x="0" y="1959"/>
                  </a:lnTo>
                  <a:lnTo>
                    <a:pt x="7632" y="6365"/>
                  </a:lnTo>
                  <a:lnTo>
                    <a:pt x="7632" y="4877"/>
                  </a:lnTo>
                  <a:lnTo>
                    <a:pt x="7632" y="4645"/>
                  </a:lnTo>
                  <a:lnTo>
                    <a:pt x="7632" y="4406"/>
                  </a:lnTo>
                  <a:lnTo>
                    <a:pt x="5843" y="33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C7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5" name="Google Shape;1785;g7457111804_0_105"/>
            <p:cNvSpPr/>
            <p:nvPr/>
          </p:nvSpPr>
          <p:spPr>
            <a:xfrm>
              <a:off x="4942150" y="3245650"/>
              <a:ext cx="26225" cy="32350"/>
            </a:xfrm>
            <a:custGeom>
              <a:rect b="b" l="l" r="r" t="t"/>
              <a:pathLst>
                <a:path extrusionOk="0" h="1294" w="1049">
                  <a:moveTo>
                    <a:pt x="335" y="0"/>
                  </a:moveTo>
                  <a:cubicBezTo>
                    <a:pt x="137" y="0"/>
                    <a:pt x="0" y="161"/>
                    <a:pt x="0" y="403"/>
                  </a:cubicBezTo>
                  <a:cubicBezTo>
                    <a:pt x="0" y="710"/>
                    <a:pt x="209" y="1069"/>
                    <a:pt x="475" y="1222"/>
                  </a:cubicBezTo>
                  <a:cubicBezTo>
                    <a:pt x="557" y="1270"/>
                    <a:pt x="639" y="1294"/>
                    <a:pt x="713" y="1294"/>
                  </a:cubicBezTo>
                  <a:cubicBezTo>
                    <a:pt x="813" y="1294"/>
                    <a:pt x="901" y="1253"/>
                    <a:pt x="959" y="1177"/>
                  </a:cubicBezTo>
                  <a:cubicBezTo>
                    <a:pt x="1017" y="1106"/>
                    <a:pt x="1048" y="1007"/>
                    <a:pt x="1048" y="891"/>
                  </a:cubicBezTo>
                  <a:cubicBezTo>
                    <a:pt x="1048" y="584"/>
                    <a:pt x="840" y="226"/>
                    <a:pt x="573" y="72"/>
                  </a:cubicBezTo>
                  <a:cubicBezTo>
                    <a:pt x="491" y="24"/>
                    <a:pt x="410" y="0"/>
                    <a:pt x="33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6" name="Google Shape;1786;g7457111804_0_105"/>
            <p:cNvSpPr/>
            <p:nvPr/>
          </p:nvSpPr>
          <p:spPr>
            <a:xfrm>
              <a:off x="4944625" y="3248100"/>
              <a:ext cx="21275" cy="27425"/>
            </a:xfrm>
            <a:custGeom>
              <a:rect b="b" l="l" r="r" t="t"/>
              <a:pathLst>
                <a:path extrusionOk="0" h="1097" w="851">
                  <a:moveTo>
                    <a:pt x="236" y="1"/>
                  </a:moveTo>
                  <a:cubicBezTo>
                    <a:pt x="97" y="1"/>
                    <a:pt x="0" y="113"/>
                    <a:pt x="0" y="305"/>
                  </a:cubicBezTo>
                  <a:cubicBezTo>
                    <a:pt x="0" y="575"/>
                    <a:pt x="192" y="903"/>
                    <a:pt x="427" y="1038"/>
                  </a:cubicBezTo>
                  <a:cubicBezTo>
                    <a:pt x="494" y="1078"/>
                    <a:pt x="558" y="1097"/>
                    <a:pt x="614" y="1097"/>
                  </a:cubicBezTo>
                  <a:cubicBezTo>
                    <a:pt x="754" y="1097"/>
                    <a:pt x="850" y="984"/>
                    <a:pt x="850" y="793"/>
                  </a:cubicBezTo>
                  <a:cubicBezTo>
                    <a:pt x="850" y="523"/>
                    <a:pt x="659" y="196"/>
                    <a:pt x="424" y="59"/>
                  </a:cubicBezTo>
                  <a:cubicBezTo>
                    <a:pt x="357" y="20"/>
                    <a:pt x="293" y="1"/>
                    <a:pt x="236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7" name="Google Shape;1787;g7457111804_0_105"/>
            <p:cNvSpPr/>
            <p:nvPr/>
          </p:nvSpPr>
          <p:spPr>
            <a:xfrm>
              <a:off x="4821425" y="3173825"/>
              <a:ext cx="106000" cy="81550"/>
            </a:xfrm>
            <a:custGeom>
              <a:rect b="b" l="l" r="r" t="t"/>
              <a:pathLst>
                <a:path extrusionOk="0" h="3262" w="4240">
                  <a:moveTo>
                    <a:pt x="257" y="0"/>
                  </a:moveTo>
                  <a:cubicBezTo>
                    <a:pt x="105" y="0"/>
                    <a:pt x="0" y="123"/>
                    <a:pt x="0" y="334"/>
                  </a:cubicBezTo>
                  <a:lnTo>
                    <a:pt x="0" y="481"/>
                  </a:lnTo>
                  <a:cubicBezTo>
                    <a:pt x="0" y="777"/>
                    <a:pt x="208" y="1139"/>
                    <a:pt x="464" y="1286"/>
                  </a:cubicBezTo>
                  <a:lnTo>
                    <a:pt x="3772" y="3198"/>
                  </a:lnTo>
                  <a:cubicBezTo>
                    <a:pt x="3847" y="3241"/>
                    <a:pt x="3917" y="3262"/>
                    <a:pt x="3980" y="3262"/>
                  </a:cubicBezTo>
                  <a:cubicBezTo>
                    <a:pt x="4134" y="3262"/>
                    <a:pt x="4239" y="3139"/>
                    <a:pt x="4239" y="2927"/>
                  </a:cubicBezTo>
                  <a:lnTo>
                    <a:pt x="4239" y="2781"/>
                  </a:lnTo>
                  <a:cubicBezTo>
                    <a:pt x="4239" y="2484"/>
                    <a:pt x="4030" y="2122"/>
                    <a:pt x="3772" y="1972"/>
                  </a:cubicBezTo>
                  <a:lnTo>
                    <a:pt x="464" y="65"/>
                  </a:lnTo>
                  <a:cubicBezTo>
                    <a:pt x="390" y="21"/>
                    <a:pt x="319" y="0"/>
                    <a:pt x="257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8" name="Google Shape;1788;g7457111804_0_105"/>
            <p:cNvSpPr/>
            <p:nvPr/>
          </p:nvSpPr>
          <p:spPr>
            <a:xfrm>
              <a:off x="4997625" y="3259200"/>
              <a:ext cx="2575" cy="50275"/>
            </a:xfrm>
            <a:custGeom>
              <a:rect b="b" l="l" r="r" t="t"/>
              <a:pathLst>
                <a:path extrusionOk="0" h="2011" w="103">
                  <a:moveTo>
                    <a:pt x="102" y="1"/>
                  </a:moveTo>
                  <a:lnTo>
                    <a:pt x="0" y="52"/>
                  </a:lnTo>
                  <a:lnTo>
                    <a:pt x="0" y="2011"/>
                  </a:lnTo>
                  <a:lnTo>
                    <a:pt x="102" y="195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9" name="Google Shape;1789;g7457111804_0_105"/>
            <p:cNvSpPr/>
            <p:nvPr/>
          </p:nvSpPr>
          <p:spPr>
            <a:xfrm>
              <a:off x="4997625" y="3259200"/>
              <a:ext cx="2575" cy="50275"/>
            </a:xfrm>
            <a:custGeom>
              <a:rect b="b" l="l" r="r" t="t"/>
              <a:pathLst>
                <a:path extrusionOk="0" h="2011" w="103">
                  <a:moveTo>
                    <a:pt x="102" y="1"/>
                  </a:moveTo>
                  <a:lnTo>
                    <a:pt x="65" y="21"/>
                  </a:lnTo>
                  <a:lnTo>
                    <a:pt x="0" y="52"/>
                  </a:lnTo>
                  <a:lnTo>
                    <a:pt x="0" y="2011"/>
                  </a:lnTo>
                  <a:lnTo>
                    <a:pt x="102" y="1953"/>
                  </a:lnTo>
                  <a:lnTo>
                    <a:pt x="102" y="315"/>
                  </a:lnTo>
                  <a:lnTo>
                    <a:pt x="102" y="147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1FB2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0" name="Google Shape;1790;g7457111804_0_105"/>
            <p:cNvSpPr/>
            <p:nvPr/>
          </p:nvSpPr>
          <p:spPr>
            <a:xfrm>
              <a:off x="4808525" y="3051950"/>
              <a:ext cx="360425" cy="199200"/>
            </a:xfrm>
            <a:custGeom>
              <a:rect b="b" l="l" r="r" t="t"/>
              <a:pathLst>
                <a:path extrusionOk="0" h="7968" w="14417">
                  <a:moveTo>
                    <a:pt x="6789" y="0"/>
                  </a:moveTo>
                  <a:lnTo>
                    <a:pt x="76" y="3393"/>
                  </a:lnTo>
                  <a:cubicBezTo>
                    <a:pt x="35" y="3417"/>
                    <a:pt x="0" y="3472"/>
                    <a:pt x="0" y="3513"/>
                  </a:cubicBezTo>
                  <a:cubicBezTo>
                    <a:pt x="0" y="3554"/>
                    <a:pt x="35" y="3609"/>
                    <a:pt x="76" y="3632"/>
                  </a:cubicBezTo>
                  <a:lnTo>
                    <a:pt x="7561" y="7950"/>
                  </a:lnTo>
                  <a:cubicBezTo>
                    <a:pt x="7581" y="7962"/>
                    <a:pt x="7608" y="7968"/>
                    <a:pt x="7636" y="7968"/>
                  </a:cubicBezTo>
                  <a:cubicBezTo>
                    <a:pt x="7663" y="7968"/>
                    <a:pt x="7690" y="7962"/>
                    <a:pt x="7711" y="7950"/>
                  </a:cubicBezTo>
                  <a:lnTo>
                    <a:pt x="14417" y="4554"/>
                  </a:lnTo>
                  <a:lnTo>
                    <a:pt x="14417" y="4407"/>
                  </a:lnTo>
                  <a:lnTo>
                    <a:pt x="6789" y="0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1" name="Google Shape;1791;g7457111804_0_105"/>
            <p:cNvSpPr/>
            <p:nvPr/>
          </p:nvSpPr>
          <p:spPr>
            <a:xfrm>
              <a:off x="4809800" y="3136775"/>
              <a:ext cx="625" cy="525"/>
            </a:xfrm>
            <a:custGeom>
              <a:rect b="b" l="l" r="r" t="t"/>
              <a:pathLst>
                <a:path extrusionOk="0" h="21" w="25">
                  <a:moveTo>
                    <a:pt x="24" y="0"/>
                  </a:moveTo>
                  <a:cubicBezTo>
                    <a:pt x="22" y="3"/>
                    <a:pt x="20" y="5"/>
                    <a:pt x="18" y="7"/>
                  </a:cubicBezTo>
                  <a:lnTo>
                    <a:pt x="18" y="7"/>
                  </a:lnTo>
                  <a:cubicBezTo>
                    <a:pt x="18" y="7"/>
                    <a:pt x="18" y="7"/>
                    <a:pt x="18" y="7"/>
                  </a:cubicBezTo>
                  <a:lnTo>
                    <a:pt x="24" y="0"/>
                  </a:lnTo>
                  <a:close/>
                  <a:moveTo>
                    <a:pt x="18" y="7"/>
                  </a:moveTo>
                  <a:cubicBezTo>
                    <a:pt x="11" y="11"/>
                    <a:pt x="7" y="14"/>
                    <a:pt x="1" y="21"/>
                  </a:cubicBezTo>
                  <a:cubicBezTo>
                    <a:pt x="7" y="16"/>
                    <a:pt x="13" y="11"/>
                    <a:pt x="18" y="7"/>
                  </a:cubicBezTo>
                  <a:close/>
                </a:path>
              </a:pathLst>
            </a:custGeom>
            <a:solidFill>
              <a:srgbClr val="E1E1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2" name="Google Shape;1792;g7457111804_0_105"/>
            <p:cNvSpPr/>
            <p:nvPr/>
          </p:nvSpPr>
          <p:spPr>
            <a:xfrm>
              <a:off x="4816025" y="3145900"/>
              <a:ext cx="181600" cy="104800"/>
            </a:xfrm>
            <a:custGeom>
              <a:rect b="b" l="l" r="r" t="t"/>
              <a:pathLst>
                <a:path extrusionOk="0" h="4192" w="7264">
                  <a:moveTo>
                    <a:pt x="1" y="0"/>
                  </a:moveTo>
                  <a:lnTo>
                    <a:pt x="1" y="0"/>
                  </a:lnTo>
                  <a:lnTo>
                    <a:pt x="7261" y="4192"/>
                  </a:lnTo>
                  <a:lnTo>
                    <a:pt x="7264" y="4192"/>
                  </a:lnTo>
                  <a:lnTo>
                    <a:pt x="7261" y="4192"/>
                  </a:lnTo>
                  <a:close/>
                </a:path>
              </a:pathLst>
            </a:custGeom>
            <a:solidFill>
              <a:srgbClr val="23C7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3" name="Google Shape;1793;g7457111804_0_105"/>
            <p:cNvSpPr/>
            <p:nvPr/>
          </p:nvSpPr>
          <p:spPr>
            <a:xfrm>
              <a:off x="4808525" y="3136925"/>
              <a:ext cx="190900" cy="114200"/>
            </a:xfrm>
            <a:custGeom>
              <a:rect b="b" l="l" r="r" t="t"/>
              <a:pathLst>
                <a:path extrusionOk="0" h="4568" w="7636">
                  <a:moveTo>
                    <a:pt x="69" y="1"/>
                  </a:moveTo>
                  <a:cubicBezTo>
                    <a:pt x="62" y="5"/>
                    <a:pt x="58" y="8"/>
                    <a:pt x="52" y="15"/>
                  </a:cubicBezTo>
                  <a:cubicBezTo>
                    <a:pt x="38" y="29"/>
                    <a:pt x="25" y="46"/>
                    <a:pt x="14" y="62"/>
                  </a:cubicBezTo>
                  <a:cubicBezTo>
                    <a:pt x="8" y="79"/>
                    <a:pt x="0" y="97"/>
                    <a:pt x="0" y="114"/>
                  </a:cubicBezTo>
                  <a:cubicBezTo>
                    <a:pt x="0" y="131"/>
                    <a:pt x="8" y="148"/>
                    <a:pt x="17" y="165"/>
                  </a:cubicBezTo>
                  <a:cubicBezTo>
                    <a:pt x="25" y="182"/>
                    <a:pt x="35" y="199"/>
                    <a:pt x="49" y="210"/>
                  </a:cubicBezTo>
                  <a:cubicBezTo>
                    <a:pt x="58" y="219"/>
                    <a:pt x="66" y="226"/>
                    <a:pt x="76" y="233"/>
                  </a:cubicBezTo>
                  <a:lnTo>
                    <a:pt x="301" y="359"/>
                  </a:lnTo>
                  <a:lnTo>
                    <a:pt x="7561" y="4551"/>
                  </a:lnTo>
                  <a:lnTo>
                    <a:pt x="7564" y="4551"/>
                  </a:lnTo>
                  <a:cubicBezTo>
                    <a:pt x="7584" y="4561"/>
                    <a:pt x="7608" y="4567"/>
                    <a:pt x="7635" y="4567"/>
                  </a:cubicBezTo>
                  <a:lnTo>
                    <a:pt x="7635" y="4417"/>
                  </a:lnTo>
                  <a:cubicBezTo>
                    <a:pt x="7608" y="4417"/>
                    <a:pt x="7581" y="4414"/>
                    <a:pt x="7561" y="4400"/>
                  </a:cubicBezTo>
                  <a:lnTo>
                    <a:pt x="76" y="83"/>
                  </a:lnTo>
                  <a:cubicBezTo>
                    <a:pt x="55" y="69"/>
                    <a:pt x="45" y="56"/>
                    <a:pt x="45" y="38"/>
                  </a:cubicBezTo>
                  <a:cubicBezTo>
                    <a:pt x="45" y="25"/>
                    <a:pt x="55" y="11"/>
                    <a:pt x="69" y="1"/>
                  </a:cubicBezTo>
                  <a:close/>
                </a:path>
              </a:pathLst>
            </a:custGeom>
            <a:solidFill>
              <a:srgbClr val="23C7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4" name="Google Shape;1794;g7457111804_0_105"/>
            <p:cNvSpPr/>
            <p:nvPr/>
          </p:nvSpPr>
          <p:spPr>
            <a:xfrm>
              <a:off x="4810250" y="3134125"/>
              <a:ext cx="5450" cy="2825"/>
            </a:xfrm>
            <a:custGeom>
              <a:rect b="b" l="l" r="r" t="t"/>
              <a:pathLst>
                <a:path extrusionOk="0" h="113" w="218">
                  <a:moveTo>
                    <a:pt x="218" y="0"/>
                  </a:moveTo>
                  <a:lnTo>
                    <a:pt x="7" y="106"/>
                  </a:lnTo>
                  <a:lnTo>
                    <a:pt x="7" y="106"/>
                  </a:lnTo>
                  <a:lnTo>
                    <a:pt x="7" y="106"/>
                  </a:lnTo>
                  <a:lnTo>
                    <a:pt x="0" y="113"/>
                  </a:lnTo>
                  <a:lnTo>
                    <a:pt x="7" y="106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7D7D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5" name="Google Shape;1795;g7457111804_0_105"/>
            <p:cNvSpPr/>
            <p:nvPr/>
          </p:nvSpPr>
          <p:spPr>
            <a:xfrm>
              <a:off x="4809650" y="3134125"/>
              <a:ext cx="356575" cy="113250"/>
            </a:xfrm>
            <a:custGeom>
              <a:rect b="b" l="l" r="r" t="t"/>
              <a:pathLst>
                <a:path extrusionOk="0" h="4530" w="14263">
                  <a:moveTo>
                    <a:pt x="242" y="0"/>
                  </a:moveTo>
                  <a:lnTo>
                    <a:pt x="31" y="106"/>
                  </a:lnTo>
                  <a:lnTo>
                    <a:pt x="24" y="113"/>
                  </a:lnTo>
                  <a:cubicBezTo>
                    <a:pt x="10" y="123"/>
                    <a:pt x="0" y="137"/>
                    <a:pt x="0" y="150"/>
                  </a:cubicBezTo>
                  <a:cubicBezTo>
                    <a:pt x="0" y="168"/>
                    <a:pt x="10" y="181"/>
                    <a:pt x="31" y="195"/>
                  </a:cubicBezTo>
                  <a:lnTo>
                    <a:pt x="7516" y="4512"/>
                  </a:lnTo>
                  <a:cubicBezTo>
                    <a:pt x="7536" y="4526"/>
                    <a:pt x="7563" y="4529"/>
                    <a:pt x="7590" y="4529"/>
                  </a:cubicBezTo>
                  <a:cubicBezTo>
                    <a:pt x="7618" y="4529"/>
                    <a:pt x="7645" y="4526"/>
                    <a:pt x="7666" y="4512"/>
                  </a:cubicBezTo>
                  <a:lnTo>
                    <a:pt x="14263" y="1174"/>
                  </a:lnTo>
                  <a:lnTo>
                    <a:pt x="13707" y="854"/>
                  </a:lnTo>
                  <a:cubicBezTo>
                    <a:pt x="13601" y="1083"/>
                    <a:pt x="13444" y="1277"/>
                    <a:pt x="13273" y="1376"/>
                  </a:cubicBezTo>
                  <a:cubicBezTo>
                    <a:pt x="13198" y="1420"/>
                    <a:pt x="13119" y="1444"/>
                    <a:pt x="13048" y="1444"/>
                  </a:cubicBezTo>
                  <a:cubicBezTo>
                    <a:pt x="12990" y="1444"/>
                    <a:pt x="12935" y="1427"/>
                    <a:pt x="12888" y="1400"/>
                  </a:cubicBezTo>
                  <a:cubicBezTo>
                    <a:pt x="12884" y="1396"/>
                    <a:pt x="12881" y="1396"/>
                    <a:pt x="12881" y="1393"/>
                  </a:cubicBezTo>
                  <a:lnTo>
                    <a:pt x="13017" y="1314"/>
                  </a:lnTo>
                  <a:cubicBezTo>
                    <a:pt x="13028" y="1314"/>
                    <a:pt x="13037" y="1318"/>
                    <a:pt x="13048" y="1318"/>
                  </a:cubicBezTo>
                  <a:cubicBezTo>
                    <a:pt x="13109" y="1318"/>
                    <a:pt x="13168" y="1294"/>
                    <a:pt x="13209" y="1267"/>
                  </a:cubicBezTo>
                  <a:cubicBezTo>
                    <a:pt x="13362" y="1178"/>
                    <a:pt x="13499" y="1001"/>
                    <a:pt x="13598" y="788"/>
                  </a:cubicBezTo>
                  <a:lnTo>
                    <a:pt x="13368" y="659"/>
                  </a:lnTo>
                  <a:lnTo>
                    <a:pt x="13368" y="1110"/>
                  </a:lnTo>
                  <a:lnTo>
                    <a:pt x="7683" y="4188"/>
                  </a:lnTo>
                  <a:cubicBezTo>
                    <a:pt x="7659" y="4202"/>
                    <a:pt x="7625" y="4208"/>
                    <a:pt x="7590" y="4208"/>
                  </a:cubicBezTo>
                  <a:cubicBezTo>
                    <a:pt x="7573" y="4208"/>
                    <a:pt x="7553" y="4205"/>
                    <a:pt x="7536" y="4202"/>
                  </a:cubicBezTo>
                  <a:cubicBezTo>
                    <a:pt x="7522" y="4198"/>
                    <a:pt x="7508" y="4195"/>
                    <a:pt x="7495" y="4188"/>
                  </a:cubicBezTo>
                  <a:lnTo>
                    <a:pt x="242" y="0"/>
                  </a:lnTo>
                  <a:close/>
                </a:path>
              </a:pathLst>
            </a:custGeom>
            <a:solidFill>
              <a:srgbClr val="136F5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6" name="Google Shape;1796;g7457111804_0_105"/>
            <p:cNvSpPr/>
            <p:nvPr/>
          </p:nvSpPr>
          <p:spPr>
            <a:xfrm>
              <a:off x="5156225" y="3165775"/>
              <a:ext cx="12725" cy="6500"/>
            </a:xfrm>
            <a:custGeom>
              <a:rect b="b" l="l" r="r" t="t"/>
              <a:pathLst>
                <a:path extrusionOk="0" h="260" w="509">
                  <a:moveTo>
                    <a:pt x="509" y="1"/>
                  </a:moveTo>
                  <a:lnTo>
                    <a:pt x="1" y="260"/>
                  </a:lnTo>
                  <a:lnTo>
                    <a:pt x="1" y="260"/>
                  </a:lnTo>
                  <a:close/>
                </a:path>
              </a:pathLst>
            </a:custGeom>
            <a:solidFill>
              <a:srgbClr val="3748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7" name="Google Shape;1797;g7457111804_0_105"/>
            <p:cNvSpPr/>
            <p:nvPr/>
          </p:nvSpPr>
          <p:spPr>
            <a:xfrm>
              <a:off x="5000500" y="3250675"/>
              <a:ext cx="800" cy="275"/>
            </a:xfrm>
            <a:custGeom>
              <a:rect b="b" l="l" r="r" t="t"/>
              <a:pathLst>
                <a:path extrusionOk="0" h="11" w="32">
                  <a:moveTo>
                    <a:pt x="32" y="1"/>
                  </a:moveTo>
                  <a:lnTo>
                    <a:pt x="32" y="1"/>
                  </a:lnTo>
                  <a:cubicBezTo>
                    <a:pt x="21" y="4"/>
                    <a:pt x="11" y="7"/>
                    <a:pt x="1" y="11"/>
                  </a:cubicBezTo>
                  <a:cubicBezTo>
                    <a:pt x="14" y="7"/>
                    <a:pt x="25" y="4"/>
                    <a:pt x="32" y="1"/>
                  </a:cubicBezTo>
                  <a:close/>
                </a:path>
              </a:pathLst>
            </a:custGeom>
            <a:solidFill>
              <a:srgbClr val="1FB2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8" name="Google Shape;1798;g7457111804_0_105"/>
            <p:cNvSpPr/>
            <p:nvPr/>
          </p:nvSpPr>
          <p:spPr>
            <a:xfrm>
              <a:off x="4999400" y="3162125"/>
              <a:ext cx="169550" cy="89000"/>
            </a:xfrm>
            <a:custGeom>
              <a:rect b="b" l="l" r="r" t="t"/>
              <a:pathLst>
                <a:path extrusionOk="0" h="3560" w="6782">
                  <a:moveTo>
                    <a:pt x="6782" y="0"/>
                  </a:moveTo>
                  <a:lnTo>
                    <a:pt x="6683" y="58"/>
                  </a:lnTo>
                  <a:lnTo>
                    <a:pt x="6673" y="54"/>
                  </a:lnTo>
                  <a:lnTo>
                    <a:pt x="76" y="3392"/>
                  </a:lnTo>
                  <a:cubicBezTo>
                    <a:pt x="55" y="3406"/>
                    <a:pt x="28" y="3409"/>
                    <a:pt x="0" y="3409"/>
                  </a:cubicBezTo>
                  <a:lnTo>
                    <a:pt x="0" y="3559"/>
                  </a:lnTo>
                  <a:cubicBezTo>
                    <a:pt x="17" y="3559"/>
                    <a:pt x="31" y="3556"/>
                    <a:pt x="45" y="3553"/>
                  </a:cubicBezTo>
                  <a:cubicBezTo>
                    <a:pt x="55" y="3549"/>
                    <a:pt x="65" y="3546"/>
                    <a:pt x="76" y="3543"/>
                  </a:cubicBezTo>
                  <a:lnTo>
                    <a:pt x="6274" y="406"/>
                  </a:lnTo>
                  <a:lnTo>
                    <a:pt x="6782" y="147"/>
                  </a:lnTo>
                  <a:lnTo>
                    <a:pt x="6782" y="0"/>
                  </a:lnTo>
                  <a:close/>
                </a:path>
              </a:pathLst>
            </a:custGeom>
            <a:solidFill>
              <a:srgbClr val="1FB2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g7457111804_0_105"/>
            <p:cNvSpPr/>
            <p:nvPr/>
          </p:nvSpPr>
          <p:spPr>
            <a:xfrm>
              <a:off x="4975600" y="3004425"/>
              <a:ext cx="190900" cy="159150"/>
            </a:xfrm>
            <a:custGeom>
              <a:rect b="b" l="l" r="r" t="t"/>
              <a:pathLst>
                <a:path extrusionOk="0" h="6366" w="7636">
                  <a:moveTo>
                    <a:pt x="0" y="1"/>
                  </a:moveTo>
                  <a:lnTo>
                    <a:pt x="0" y="1963"/>
                  </a:lnTo>
                  <a:lnTo>
                    <a:pt x="7635" y="6366"/>
                  </a:lnTo>
                  <a:lnTo>
                    <a:pt x="7635" y="442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0" name="Google Shape;1800;g7457111804_0_105"/>
            <p:cNvSpPr/>
            <p:nvPr/>
          </p:nvSpPr>
          <p:spPr>
            <a:xfrm>
              <a:off x="5133525" y="3118600"/>
              <a:ext cx="32975" cy="44975"/>
            </a:xfrm>
            <a:custGeom>
              <a:rect b="b" l="l" r="r" t="t"/>
              <a:pathLst>
                <a:path extrusionOk="0" h="1799" w="1319">
                  <a:moveTo>
                    <a:pt x="618" y="427"/>
                  </a:moveTo>
                  <a:lnTo>
                    <a:pt x="69" y="762"/>
                  </a:lnTo>
                  <a:cubicBezTo>
                    <a:pt x="45" y="802"/>
                    <a:pt x="21" y="840"/>
                    <a:pt x="0" y="881"/>
                  </a:cubicBezTo>
                  <a:lnTo>
                    <a:pt x="413" y="1119"/>
                  </a:lnTo>
                  <a:lnTo>
                    <a:pt x="413" y="1280"/>
                  </a:lnTo>
                  <a:lnTo>
                    <a:pt x="643" y="1409"/>
                  </a:lnTo>
                  <a:cubicBezTo>
                    <a:pt x="717" y="1239"/>
                    <a:pt x="769" y="1045"/>
                    <a:pt x="772" y="864"/>
                  </a:cubicBezTo>
                  <a:cubicBezTo>
                    <a:pt x="779" y="652"/>
                    <a:pt x="725" y="488"/>
                    <a:pt x="622" y="431"/>
                  </a:cubicBezTo>
                  <a:lnTo>
                    <a:pt x="618" y="427"/>
                  </a:lnTo>
                  <a:close/>
                  <a:moveTo>
                    <a:pt x="1318" y="1"/>
                  </a:moveTo>
                  <a:lnTo>
                    <a:pt x="734" y="355"/>
                  </a:lnTo>
                  <a:cubicBezTo>
                    <a:pt x="847" y="454"/>
                    <a:pt x="909" y="639"/>
                    <a:pt x="898" y="867"/>
                  </a:cubicBezTo>
                  <a:cubicBezTo>
                    <a:pt x="895" y="1072"/>
                    <a:pt x="840" y="1283"/>
                    <a:pt x="752" y="1475"/>
                  </a:cubicBezTo>
                  <a:lnTo>
                    <a:pt x="1318" y="1799"/>
                  </a:lnTo>
                  <a:lnTo>
                    <a:pt x="1318" y="1792"/>
                  </a:lnTo>
                  <a:lnTo>
                    <a:pt x="1318" y="1"/>
                  </a:lnTo>
                  <a:close/>
                </a:path>
              </a:pathLst>
            </a:custGeom>
            <a:solidFill>
              <a:srgbClr val="0C42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1" name="Google Shape;1801;g7457111804_0_105"/>
            <p:cNvSpPr/>
            <p:nvPr/>
          </p:nvSpPr>
          <p:spPr>
            <a:xfrm>
              <a:off x="4808525" y="3036425"/>
              <a:ext cx="335350" cy="202925"/>
            </a:xfrm>
            <a:custGeom>
              <a:rect b="b" l="l" r="r" t="t"/>
              <a:pathLst>
                <a:path extrusionOk="0" h="8117" w="13414">
                  <a:moveTo>
                    <a:pt x="5782" y="0"/>
                  </a:moveTo>
                  <a:lnTo>
                    <a:pt x="96" y="3079"/>
                  </a:lnTo>
                  <a:cubicBezTo>
                    <a:pt x="41" y="3110"/>
                    <a:pt x="0" y="3181"/>
                    <a:pt x="0" y="3239"/>
                  </a:cubicBezTo>
                  <a:lnTo>
                    <a:pt x="0" y="3636"/>
                  </a:lnTo>
                  <a:cubicBezTo>
                    <a:pt x="0" y="3697"/>
                    <a:pt x="41" y="3768"/>
                    <a:pt x="96" y="3800"/>
                  </a:cubicBezTo>
                  <a:lnTo>
                    <a:pt x="7544" y="8096"/>
                  </a:lnTo>
                  <a:cubicBezTo>
                    <a:pt x="7569" y="8110"/>
                    <a:pt x="7602" y="8117"/>
                    <a:pt x="7635" y="8117"/>
                  </a:cubicBezTo>
                  <a:cubicBezTo>
                    <a:pt x="7669" y="8117"/>
                    <a:pt x="7702" y="8110"/>
                    <a:pt x="7728" y="8096"/>
                  </a:cubicBezTo>
                  <a:lnTo>
                    <a:pt x="13413" y="5018"/>
                  </a:lnTo>
                  <a:lnTo>
                    <a:pt x="13413" y="4406"/>
                  </a:lnTo>
                  <a:lnTo>
                    <a:pt x="5782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2" name="Google Shape;1802;g7457111804_0_105"/>
            <p:cNvSpPr/>
            <p:nvPr/>
          </p:nvSpPr>
          <p:spPr>
            <a:xfrm>
              <a:off x="4809550" y="3036425"/>
              <a:ext cx="334325" cy="187625"/>
            </a:xfrm>
            <a:custGeom>
              <a:rect b="b" l="l" r="r" t="t"/>
              <a:pathLst>
                <a:path extrusionOk="0" h="7505" w="13373">
                  <a:moveTo>
                    <a:pt x="5741" y="0"/>
                  </a:moveTo>
                  <a:lnTo>
                    <a:pt x="55" y="3079"/>
                  </a:lnTo>
                  <a:cubicBezTo>
                    <a:pt x="0" y="3110"/>
                    <a:pt x="0" y="3157"/>
                    <a:pt x="55" y="3185"/>
                  </a:cubicBezTo>
                  <a:lnTo>
                    <a:pt x="7503" y="7481"/>
                  </a:lnTo>
                  <a:cubicBezTo>
                    <a:pt x="7528" y="7497"/>
                    <a:pt x="7561" y="7505"/>
                    <a:pt x="7594" y="7505"/>
                  </a:cubicBezTo>
                  <a:cubicBezTo>
                    <a:pt x="7628" y="7505"/>
                    <a:pt x="7661" y="7497"/>
                    <a:pt x="7687" y="7481"/>
                  </a:cubicBezTo>
                  <a:lnTo>
                    <a:pt x="13372" y="4406"/>
                  </a:lnTo>
                  <a:lnTo>
                    <a:pt x="5741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3" name="Google Shape;1803;g7457111804_0_105"/>
            <p:cNvSpPr/>
            <p:nvPr/>
          </p:nvSpPr>
          <p:spPr>
            <a:xfrm>
              <a:off x="5124225" y="3144500"/>
              <a:ext cx="7700" cy="4025"/>
            </a:xfrm>
            <a:custGeom>
              <a:rect b="b" l="l" r="r" t="t"/>
              <a:pathLst>
                <a:path extrusionOk="0" h="161" w="308">
                  <a:moveTo>
                    <a:pt x="136" y="1"/>
                  </a:moveTo>
                  <a:cubicBezTo>
                    <a:pt x="104" y="1"/>
                    <a:pt x="71" y="8"/>
                    <a:pt x="48" y="22"/>
                  </a:cubicBezTo>
                  <a:cubicBezTo>
                    <a:pt x="45" y="22"/>
                    <a:pt x="42" y="25"/>
                    <a:pt x="38" y="29"/>
                  </a:cubicBezTo>
                  <a:cubicBezTo>
                    <a:pt x="1" y="60"/>
                    <a:pt x="7" y="101"/>
                    <a:pt x="62" y="135"/>
                  </a:cubicBezTo>
                  <a:cubicBezTo>
                    <a:pt x="83" y="142"/>
                    <a:pt x="103" y="152"/>
                    <a:pt x="127" y="156"/>
                  </a:cubicBezTo>
                  <a:cubicBezTo>
                    <a:pt x="141" y="159"/>
                    <a:pt x="156" y="160"/>
                    <a:pt x="171" y="160"/>
                  </a:cubicBezTo>
                  <a:cubicBezTo>
                    <a:pt x="190" y="160"/>
                    <a:pt x="209" y="158"/>
                    <a:pt x="226" y="152"/>
                  </a:cubicBezTo>
                  <a:cubicBezTo>
                    <a:pt x="240" y="152"/>
                    <a:pt x="250" y="148"/>
                    <a:pt x="257" y="142"/>
                  </a:cubicBezTo>
                  <a:cubicBezTo>
                    <a:pt x="308" y="115"/>
                    <a:pt x="305" y="63"/>
                    <a:pt x="243" y="29"/>
                  </a:cubicBezTo>
                  <a:cubicBezTo>
                    <a:pt x="219" y="16"/>
                    <a:pt x="188" y="5"/>
                    <a:pt x="155" y="2"/>
                  </a:cubicBezTo>
                  <a:cubicBezTo>
                    <a:pt x="148" y="1"/>
                    <a:pt x="142" y="1"/>
                    <a:pt x="13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4" name="Google Shape;1804;g7457111804_0_105"/>
            <p:cNvSpPr/>
            <p:nvPr/>
          </p:nvSpPr>
          <p:spPr>
            <a:xfrm>
              <a:off x="4808525" y="3113800"/>
              <a:ext cx="190900" cy="125550"/>
            </a:xfrm>
            <a:custGeom>
              <a:rect b="b" l="l" r="r" t="t"/>
              <a:pathLst>
                <a:path extrusionOk="0" h="5022" w="7636">
                  <a:moveTo>
                    <a:pt x="72" y="1"/>
                  </a:moveTo>
                  <a:cubicBezTo>
                    <a:pt x="31" y="35"/>
                    <a:pt x="0" y="97"/>
                    <a:pt x="0" y="144"/>
                  </a:cubicBezTo>
                  <a:lnTo>
                    <a:pt x="0" y="544"/>
                  </a:lnTo>
                  <a:cubicBezTo>
                    <a:pt x="0" y="602"/>
                    <a:pt x="41" y="673"/>
                    <a:pt x="93" y="705"/>
                  </a:cubicBezTo>
                  <a:lnTo>
                    <a:pt x="7540" y="5001"/>
                  </a:lnTo>
                  <a:cubicBezTo>
                    <a:pt x="7567" y="5015"/>
                    <a:pt x="7602" y="5021"/>
                    <a:pt x="7635" y="5021"/>
                  </a:cubicBezTo>
                  <a:lnTo>
                    <a:pt x="7635" y="4407"/>
                  </a:lnTo>
                  <a:cubicBezTo>
                    <a:pt x="7630" y="4408"/>
                    <a:pt x="7625" y="4408"/>
                    <a:pt x="7620" y="4408"/>
                  </a:cubicBezTo>
                  <a:cubicBezTo>
                    <a:pt x="7592" y="4408"/>
                    <a:pt x="7563" y="4398"/>
                    <a:pt x="7540" y="4386"/>
                  </a:cubicBezTo>
                  <a:lnTo>
                    <a:pt x="93" y="90"/>
                  </a:lnTo>
                  <a:cubicBezTo>
                    <a:pt x="52" y="66"/>
                    <a:pt x="45" y="29"/>
                    <a:pt x="72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g7457111804_0_105"/>
            <p:cNvSpPr/>
            <p:nvPr/>
          </p:nvSpPr>
          <p:spPr>
            <a:xfrm>
              <a:off x="5127900" y="3125500"/>
              <a:ext cx="28350" cy="44725"/>
            </a:xfrm>
            <a:custGeom>
              <a:rect b="b" l="l" r="r" t="t"/>
              <a:pathLst>
                <a:path extrusionOk="0" h="1789" w="1134">
                  <a:moveTo>
                    <a:pt x="749" y="1"/>
                  </a:moveTo>
                  <a:cubicBezTo>
                    <a:pt x="678" y="1"/>
                    <a:pt x="603" y="22"/>
                    <a:pt x="526" y="65"/>
                  </a:cubicBezTo>
                  <a:cubicBezTo>
                    <a:pt x="294" y="202"/>
                    <a:pt x="93" y="509"/>
                    <a:pt x="0" y="847"/>
                  </a:cubicBezTo>
                  <a:cubicBezTo>
                    <a:pt x="44" y="854"/>
                    <a:pt x="99" y="861"/>
                    <a:pt x="126" y="864"/>
                  </a:cubicBezTo>
                  <a:cubicBezTo>
                    <a:pt x="212" y="567"/>
                    <a:pt x="389" y="291"/>
                    <a:pt x="588" y="178"/>
                  </a:cubicBezTo>
                  <a:cubicBezTo>
                    <a:pt x="632" y="151"/>
                    <a:pt x="690" y="127"/>
                    <a:pt x="748" y="127"/>
                  </a:cubicBezTo>
                  <a:cubicBezTo>
                    <a:pt x="782" y="127"/>
                    <a:pt x="816" y="134"/>
                    <a:pt x="847" y="155"/>
                  </a:cubicBezTo>
                  <a:cubicBezTo>
                    <a:pt x="950" y="212"/>
                    <a:pt x="1004" y="376"/>
                    <a:pt x="997" y="588"/>
                  </a:cubicBezTo>
                  <a:cubicBezTo>
                    <a:pt x="986" y="994"/>
                    <a:pt x="755" y="1455"/>
                    <a:pt x="479" y="1612"/>
                  </a:cubicBezTo>
                  <a:cubicBezTo>
                    <a:pt x="435" y="1638"/>
                    <a:pt x="379" y="1662"/>
                    <a:pt x="319" y="1662"/>
                  </a:cubicBezTo>
                  <a:cubicBezTo>
                    <a:pt x="308" y="1662"/>
                    <a:pt x="298" y="1661"/>
                    <a:pt x="287" y="1659"/>
                  </a:cubicBezTo>
                  <a:lnTo>
                    <a:pt x="151" y="1738"/>
                  </a:lnTo>
                  <a:cubicBezTo>
                    <a:pt x="151" y="1741"/>
                    <a:pt x="154" y="1741"/>
                    <a:pt x="158" y="1745"/>
                  </a:cubicBezTo>
                  <a:cubicBezTo>
                    <a:pt x="205" y="1772"/>
                    <a:pt x="260" y="1789"/>
                    <a:pt x="318" y="1789"/>
                  </a:cubicBezTo>
                  <a:cubicBezTo>
                    <a:pt x="389" y="1789"/>
                    <a:pt x="468" y="1765"/>
                    <a:pt x="543" y="1721"/>
                  </a:cubicBezTo>
                  <a:cubicBezTo>
                    <a:pt x="857" y="1540"/>
                    <a:pt x="1113" y="1045"/>
                    <a:pt x="1123" y="591"/>
                  </a:cubicBezTo>
                  <a:cubicBezTo>
                    <a:pt x="1134" y="328"/>
                    <a:pt x="1055" y="130"/>
                    <a:pt x="912" y="45"/>
                  </a:cubicBezTo>
                  <a:cubicBezTo>
                    <a:pt x="862" y="16"/>
                    <a:pt x="807" y="1"/>
                    <a:pt x="74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6" name="Google Shape;1806;g7457111804_0_105"/>
            <p:cNvSpPr/>
            <p:nvPr/>
          </p:nvSpPr>
          <p:spPr>
            <a:xfrm>
              <a:off x="4808525" y="3003150"/>
              <a:ext cx="360425" cy="216850"/>
            </a:xfrm>
            <a:custGeom>
              <a:rect b="b" l="l" r="r" t="t"/>
              <a:pathLst>
                <a:path extrusionOk="0" h="8674" w="14417">
                  <a:moveTo>
                    <a:pt x="6789" y="0"/>
                  </a:moveTo>
                  <a:lnTo>
                    <a:pt x="76" y="4103"/>
                  </a:lnTo>
                  <a:cubicBezTo>
                    <a:pt x="35" y="4127"/>
                    <a:pt x="0" y="4178"/>
                    <a:pt x="0" y="4219"/>
                  </a:cubicBezTo>
                  <a:cubicBezTo>
                    <a:pt x="0" y="4260"/>
                    <a:pt x="35" y="4315"/>
                    <a:pt x="76" y="4338"/>
                  </a:cubicBezTo>
                  <a:lnTo>
                    <a:pt x="7561" y="8656"/>
                  </a:lnTo>
                  <a:cubicBezTo>
                    <a:pt x="7581" y="8668"/>
                    <a:pt x="7608" y="8674"/>
                    <a:pt x="7636" y="8674"/>
                  </a:cubicBezTo>
                  <a:cubicBezTo>
                    <a:pt x="7663" y="8674"/>
                    <a:pt x="7690" y="8668"/>
                    <a:pt x="7711" y="8656"/>
                  </a:cubicBezTo>
                  <a:lnTo>
                    <a:pt x="14417" y="4557"/>
                  </a:lnTo>
                  <a:lnTo>
                    <a:pt x="14417" y="4406"/>
                  </a:lnTo>
                  <a:lnTo>
                    <a:pt x="6789" y="0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7" name="Google Shape;1807;g7457111804_0_105"/>
            <p:cNvSpPr/>
            <p:nvPr/>
          </p:nvSpPr>
          <p:spPr>
            <a:xfrm>
              <a:off x="4809800" y="3105625"/>
              <a:ext cx="625" cy="525"/>
            </a:xfrm>
            <a:custGeom>
              <a:rect b="b" l="l" r="r" t="t"/>
              <a:pathLst>
                <a:path extrusionOk="0" h="21" w="25">
                  <a:moveTo>
                    <a:pt x="25" y="0"/>
                  </a:moveTo>
                  <a:lnTo>
                    <a:pt x="25" y="0"/>
                  </a:lnTo>
                  <a:cubicBezTo>
                    <a:pt x="24" y="1"/>
                    <a:pt x="23" y="2"/>
                    <a:pt x="22" y="3"/>
                  </a:cubicBezTo>
                  <a:lnTo>
                    <a:pt x="22" y="3"/>
                  </a:lnTo>
                  <a:cubicBezTo>
                    <a:pt x="23" y="2"/>
                    <a:pt x="24" y="1"/>
                    <a:pt x="25" y="0"/>
                  </a:cubicBezTo>
                  <a:close/>
                  <a:moveTo>
                    <a:pt x="22" y="3"/>
                  </a:moveTo>
                  <a:cubicBezTo>
                    <a:pt x="20" y="5"/>
                    <a:pt x="17" y="7"/>
                    <a:pt x="14" y="10"/>
                  </a:cubicBezTo>
                  <a:lnTo>
                    <a:pt x="14" y="10"/>
                  </a:lnTo>
                  <a:cubicBezTo>
                    <a:pt x="15" y="9"/>
                    <a:pt x="17" y="8"/>
                    <a:pt x="18" y="8"/>
                  </a:cubicBezTo>
                  <a:cubicBezTo>
                    <a:pt x="18" y="8"/>
                    <a:pt x="20" y="5"/>
                    <a:pt x="22" y="3"/>
                  </a:cubicBezTo>
                  <a:close/>
                  <a:moveTo>
                    <a:pt x="14" y="10"/>
                  </a:moveTo>
                  <a:lnTo>
                    <a:pt x="14" y="10"/>
                  </a:lnTo>
                  <a:cubicBezTo>
                    <a:pt x="8" y="13"/>
                    <a:pt x="4" y="18"/>
                    <a:pt x="1" y="21"/>
                  </a:cubicBezTo>
                  <a:cubicBezTo>
                    <a:pt x="5" y="17"/>
                    <a:pt x="9" y="13"/>
                    <a:pt x="14" y="10"/>
                  </a:cubicBezTo>
                  <a:close/>
                </a:path>
              </a:pathLst>
            </a:custGeom>
            <a:solidFill>
              <a:srgbClr val="E1E1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8" name="Google Shape;1808;g7457111804_0_105"/>
            <p:cNvSpPr/>
            <p:nvPr/>
          </p:nvSpPr>
          <p:spPr>
            <a:xfrm>
              <a:off x="4812300" y="3112625"/>
              <a:ext cx="185325" cy="106925"/>
            </a:xfrm>
            <a:custGeom>
              <a:rect b="b" l="l" r="r" t="t"/>
              <a:pathLst>
                <a:path extrusionOk="0" h="4277" w="7413">
                  <a:moveTo>
                    <a:pt x="0" y="0"/>
                  </a:moveTo>
                  <a:lnTo>
                    <a:pt x="0" y="0"/>
                  </a:lnTo>
                  <a:lnTo>
                    <a:pt x="7410" y="4277"/>
                  </a:lnTo>
                  <a:lnTo>
                    <a:pt x="7413" y="4277"/>
                  </a:lnTo>
                  <a:lnTo>
                    <a:pt x="7410" y="4277"/>
                  </a:lnTo>
                  <a:close/>
                </a:path>
              </a:pathLst>
            </a:custGeom>
            <a:solidFill>
              <a:srgbClr val="E1E1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9" name="Google Shape;1809;g7457111804_0_105"/>
            <p:cNvSpPr/>
            <p:nvPr/>
          </p:nvSpPr>
          <p:spPr>
            <a:xfrm>
              <a:off x="4808525" y="3105800"/>
              <a:ext cx="190900" cy="114200"/>
            </a:xfrm>
            <a:custGeom>
              <a:rect b="b" l="l" r="r" t="t"/>
              <a:pathLst>
                <a:path extrusionOk="0" h="4568" w="7636">
                  <a:moveTo>
                    <a:pt x="69" y="1"/>
                  </a:moveTo>
                  <a:lnTo>
                    <a:pt x="69" y="1"/>
                  </a:lnTo>
                  <a:cubicBezTo>
                    <a:pt x="62" y="4"/>
                    <a:pt x="55" y="10"/>
                    <a:pt x="52" y="14"/>
                  </a:cubicBezTo>
                  <a:cubicBezTo>
                    <a:pt x="35" y="28"/>
                    <a:pt x="25" y="45"/>
                    <a:pt x="14" y="62"/>
                  </a:cubicBezTo>
                  <a:cubicBezTo>
                    <a:pt x="8" y="78"/>
                    <a:pt x="0" y="96"/>
                    <a:pt x="0" y="113"/>
                  </a:cubicBezTo>
                  <a:cubicBezTo>
                    <a:pt x="0" y="130"/>
                    <a:pt x="8" y="147"/>
                    <a:pt x="17" y="168"/>
                  </a:cubicBezTo>
                  <a:cubicBezTo>
                    <a:pt x="25" y="181"/>
                    <a:pt x="35" y="198"/>
                    <a:pt x="49" y="209"/>
                  </a:cubicBezTo>
                  <a:cubicBezTo>
                    <a:pt x="58" y="219"/>
                    <a:pt x="66" y="226"/>
                    <a:pt x="76" y="232"/>
                  </a:cubicBezTo>
                  <a:lnTo>
                    <a:pt x="151" y="273"/>
                  </a:lnTo>
                  <a:lnTo>
                    <a:pt x="7561" y="4550"/>
                  </a:lnTo>
                  <a:lnTo>
                    <a:pt x="7564" y="4550"/>
                  </a:lnTo>
                  <a:cubicBezTo>
                    <a:pt x="7584" y="4560"/>
                    <a:pt x="7608" y="4567"/>
                    <a:pt x="7635" y="4567"/>
                  </a:cubicBezTo>
                  <a:lnTo>
                    <a:pt x="7635" y="4416"/>
                  </a:lnTo>
                  <a:cubicBezTo>
                    <a:pt x="7608" y="4416"/>
                    <a:pt x="7581" y="4413"/>
                    <a:pt x="7561" y="4399"/>
                  </a:cubicBezTo>
                  <a:lnTo>
                    <a:pt x="76" y="83"/>
                  </a:lnTo>
                  <a:cubicBezTo>
                    <a:pt x="55" y="69"/>
                    <a:pt x="45" y="55"/>
                    <a:pt x="45" y="37"/>
                  </a:cubicBezTo>
                  <a:cubicBezTo>
                    <a:pt x="45" y="24"/>
                    <a:pt x="52" y="10"/>
                    <a:pt x="69" y="1"/>
                  </a:cubicBezTo>
                  <a:close/>
                </a:path>
              </a:pathLst>
            </a:custGeom>
            <a:solidFill>
              <a:srgbClr val="23C7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0" name="Google Shape;1810;g7457111804_0_105"/>
            <p:cNvSpPr/>
            <p:nvPr/>
          </p:nvSpPr>
          <p:spPr>
            <a:xfrm>
              <a:off x="4809375" y="3003150"/>
              <a:ext cx="359575" cy="213075"/>
            </a:xfrm>
            <a:custGeom>
              <a:rect b="b" l="l" r="r" t="t"/>
              <a:pathLst>
                <a:path extrusionOk="0" h="8523" w="14383">
                  <a:moveTo>
                    <a:pt x="6755" y="0"/>
                  </a:moveTo>
                  <a:lnTo>
                    <a:pt x="42" y="4099"/>
                  </a:lnTo>
                  <a:cubicBezTo>
                    <a:pt x="1" y="4123"/>
                    <a:pt x="1" y="4164"/>
                    <a:pt x="42" y="4189"/>
                  </a:cubicBezTo>
                  <a:lnTo>
                    <a:pt x="7527" y="8505"/>
                  </a:lnTo>
                  <a:cubicBezTo>
                    <a:pt x="7547" y="8519"/>
                    <a:pt x="7574" y="8522"/>
                    <a:pt x="7601" y="8522"/>
                  </a:cubicBezTo>
                  <a:cubicBezTo>
                    <a:pt x="7629" y="8522"/>
                    <a:pt x="7656" y="8519"/>
                    <a:pt x="7677" y="8505"/>
                  </a:cubicBezTo>
                  <a:lnTo>
                    <a:pt x="14383" y="4406"/>
                  </a:lnTo>
                  <a:lnTo>
                    <a:pt x="6755" y="0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1" name="Google Shape;1811;g7457111804_0_105"/>
            <p:cNvSpPr/>
            <p:nvPr/>
          </p:nvSpPr>
          <p:spPr>
            <a:xfrm>
              <a:off x="5135250" y="3118600"/>
              <a:ext cx="31250" cy="19050"/>
            </a:xfrm>
            <a:custGeom>
              <a:rect b="b" l="l" r="r" t="t"/>
              <a:pathLst>
                <a:path extrusionOk="0" h="762" w="1250">
                  <a:moveTo>
                    <a:pt x="549" y="427"/>
                  </a:moveTo>
                  <a:lnTo>
                    <a:pt x="0" y="762"/>
                  </a:lnTo>
                  <a:lnTo>
                    <a:pt x="0" y="762"/>
                  </a:lnTo>
                  <a:lnTo>
                    <a:pt x="549" y="427"/>
                  </a:lnTo>
                  <a:lnTo>
                    <a:pt x="549" y="427"/>
                  </a:lnTo>
                  <a:close/>
                  <a:moveTo>
                    <a:pt x="1249" y="1"/>
                  </a:moveTo>
                  <a:lnTo>
                    <a:pt x="665" y="355"/>
                  </a:lnTo>
                  <a:lnTo>
                    <a:pt x="665" y="355"/>
                  </a:lnTo>
                  <a:lnTo>
                    <a:pt x="1249" y="1"/>
                  </a:lnTo>
                  <a:close/>
                </a:path>
              </a:pathLst>
            </a:custGeom>
            <a:solidFill>
              <a:srgbClr val="0A35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2" name="Google Shape;1812;g7457111804_0_105"/>
            <p:cNvSpPr/>
            <p:nvPr/>
          </p:nvSpPr>
          <p:spPr>
            <a:xfrm>
              <a:off x="5000500" y="3219550"/>
              <a:ext cx="800" cy="250"/>
            </a:xfrm>
            <a:custGeom>
              <a:rect b="b" l="l" r="r" t="t"/>
              <a:pathLst>
                <a:path extrusionOk="0" h="10" w="32">
                  <a:moveTo>
                    <a:pt x="32" y="0"/>
                  </a:moveTo>
                  <a:lnTo>
                    <a:pt x="32" y="0"/>
                  </a:lnTo>
                  <a:cubicBezTo>
                    <a:pt x="21" y="3"/>
                    <a:pt x="11" y="7"/>
                    <a:pt x="1" y="10"/>
                  </a:cubicBezTo>
                  <a:cubicBezTo>
                    <a:pt x="11" y="10"/>
                    <a:pt x="25" y="3"/>
                    <a:pt x="32" y="0"/>
                  </a:cubicBezTo>
                  <a:close/>
                </a:path>
              </a:pathLst>
            </a:custGeom>
            <a:solidFill>
              <a:srgbClr val="C8C8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g7457111804_0_105"/>
            <p:cNvSpPr/>
            <p:nvPr/>
          </p:nvSpPr>
          <p:spPr>
            <a:xfrm>
              <a:off x="5129950" y="3127475"/>
              <a:ext cx="21950" cy="13400"/>
            </a:xfrm>
            <a:custGeom>
              <a:rect b="b" l="l" r="r" t="t"/>
              <a:pathLst>
                <a:path extrusionOk="0" h="536" w="878">
                  <a:moveTo>
                    <a:pt x="212" y="407"/>
                  </a:moveTo>
                  <a:lnTo>
                    <a:pt x="0" y="536"/>
                  </a:lnTo>
                  <a:lnTo>
                    <a:pt x="0" y="536"/>
                  </a:lnTo>
                  <a:lnTo>
                    <a:pt x="212" y="407"/>
                  </a:lnTo>
                  <a:lnTo>
                    <a:pt x="212" y="407"/>
                  </a:lnTo>
                  <a:close/>
                  <a:moveTo>
                    <a:pt x="877" y="0"/>
                  </a:moveTo>
                  <a:lnTo>
                    <a:pt x="761" y="72"/>
                  </a:lnTo>
                  <a:lnTo>
                    <a:pt x="761" y="72"/>
                  </a:lnTo>
                  <a:lnTo>
                    <a:pt x="877" y="0"/>
                  </a:lnTo>
                  <a:close/>
                </a:path>
              </a:pathLst>
            </a:custGeom>
            <a:solidFill>
              <a:srgbClr val="1E282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4" name="Google Shape;1814;g7457111804_0_105"/>
            <p:cNvSpPr/>
            <p:nvPr/>
          </p:nvSpPr>
          <p:spPr>
            <a:xfrm>
              <a:off x="4999400" y="3113300"/>
              <a:ext cx="169550" cy="106700"/>
            </a:xfrm>
            <a:custGeom>
              <a:rect b="b" l="l" r="r" t="t"/>
              <a:pathLst>
                <a:path extrusionOk="0" h="4268" w="6782">
                  <a:moveTo>
                    <a:pt x="6782" y="0"/>
                  </a:moveTo>
                  <a:lnTo>
                    <a:pt x="76" y="4099"/>
                  </a:lnTo>
                  <a:cubicBezTo>
                    <a:pt x="55" y="4113"/>
                    <a:pt x="28" y="4116"/>
                    <a:pt x="0" y="4116"/>
                  </a:cubicBezTo>
                  <a:lnTo>
                    <a:pt x="0" y="4267"/>
                  </a:lnTo>
                  <a:cubicBezTo>
                    <a:pt x="14" y="4267"/>
                    <a:pt x="31" y="4263"/>
                    <a:pt x="45" y="4260"/>
                  </a:cubicBezTo>
                  <a:cubicBezTo>
                    <a:pt x="55" y="4257"/>
                    <a:pt x="65" y="4253"/>
                    <a:pt x="76" y="4250"/>
                  </a:cubicBezTo>
                  <a:lnTo>
                    <a:pt x="5222" y="1103"/>
                  </a:lnTo>
                  <a:lnTo>
                    <a:pt x="5434" y="974"/>
                  </a:lnTo>
                  <a:lnTo>
                    <a:pt x="5983" y="639"/>
                  </a:lnTo>
                  <a:lnTo>
                    <a:pt x="6099" y="567"/>
                  </a:lnTo>
                  <a:lnTo>
                    <a:pt x="6683" y="213"/>
                  </a:lnTo>
                  <a:lnTo>
                    <a:pt x="6683" y="73"/>
                  </a:lnTo>
                  <a:lnTo>
                    <a:pt x="6782" y="4"/>
                  </a:lnTo>
                  <a:lnTo>
                    <a:pt x="6782" y="0"/>
                  </a:lnTo>
                  <a:close/>
                </a:path>
              </a:pathLst>
            </a:custGeom>
            <a:solidFill>
              <a:srgbClr val="1FB2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5" name="Google Shape;1815;g7457111804_0_105"/>
            <p:cNvSpPr/>
            <p:nvPr/>
          </p:nvSpPr>
          <p:spPr>
            <a:xfrm>
              <a:off x="5166475" y="3113375"/>
              <a:ext cx="2475" cy="50200"/>
            </a:xfrm>
            <a:custGeom>
              <a:rect b="b" l="l" r="r" t="t"/>
              <a:pathLst>
                <a:path extrusionOk="0" h="2008" w="99">
                  <a:moveTo>
                    <a:pt x="99" y="1"/>
                  </a:moveTo>
                  <a:lnTo>
                    <a:pt x="0" y="70"/>
                  </a:lnTo>
                  <a:lnTo>
                    <a:pt x="0" y="2008"/>
                  </a:lnTo>
                  <a:lnTo>
                    <a:pt x="99" y="1950"/>
                  </a:lnTo>
                  <a:lnTo>
                    <a:pt x="99" y="1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6" name="Google Shape;1816;g7457111804_0_105"/>
            <p:cNvSpPr/>
            <p:nvPr/>
          </p:nvSpPr>
          <p:spPr>
            <a:xfrm>
              <a:off x="5166475" y="3113375"/>
              <a:ext cx="2475" cy="50200"/>
            </a:xfrm>
            <a:custGeom>
              <a:rect b="b" l="l" r="r" t="t"/>
              <a:pathLst>
                <a:path extrusionOk="0" h="2008" w="99">
                  <a:moveTo>
                    <a:pt x="99" y="1"/>
                  </a:moveTo>
                  <a:lnTo>
                    <a:pt x="0" y="70"/>
                  </a:lnTo>
                  <a:lnTo>
                    <a:pt x="0" y="2008"/>
                  </a:lnTo>
                  <a:lnTo>
                    <a:pt x="99" y="1950"/>
                  </a:lnTo>
                  <a:lnTo>
                    <a:pt x="99" y="1"/>
                  </a:lnTo>
                  <a:close/>
                </a:path>
              </a:pathLst>
            </a:custGeom>
            <a:solidFill>
              <a:srgbClr val="1FB2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7" name="Google Shape;1817;g7457111804_0_105"/>
            <p:cNvSpPr/>
            <p:nvPr/>
          </p:nvSpPr>
          <p:spPr>
            <a:xfrm>
              <a:off x="4806825" y="3001350"/>
              <a:ext cx="357875" cy="206675"/>
            </a:xfrm>
            <a:custGeom>
              <a:rect b="b" l="l" r="r" t="t"/>
              <a:pathLst>
                <a:path extrusionOk="0" h="8267" w="14315">
                  <a:moveTo>
                    <a:pt x="6784" y="1"/>
                  </a:moveTo>
                  <a:cubicBezTo>
                    <a:pt x="6722" y="1"/>
                    <a:pt x="6661" y="15"/>
                    <a:pt x="6615" y="42"/>
                  </a:cubicBezTo>
                  <a:lnTo>
                    <a:pt x="0" y="3861"/>
                  </a:lnTo>
                  <a:lnTo>
                    <a:pt x="7632" y="8267"/>
                  </a:lnTo>
                  <a:lnTo>
                    <a:pt x="14246" y="4448"/>
                  </a:lnTo>
                  <a:cubicBezTo>
                    <a:pt x="14291" y="4420"/>
                    <a:pt x="14314" y="4387"/>
                    <a:pt x="14314" y="4349"/>
                  </a:cubicBezTo>
                  <a:lnTo>
                    <a:pt x="14314" y="4199"/>
                  </a:lnTo>
                  <a:lnTo>
                    <a:pt x="6956" y="42"/>
                  </a:lnTo>
                  <a:cubicBezTo>
                    <a:pt x="6908" y="15"/>
                    <a:pt x="6846" y="1"/>
                    <a:pt x="6784" y="1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g7457111804_0_105"/>
            <p:cNvSpPr/>
            <p:nvPr/>
          </p:nvSpPr>
          <p:spPr>
            <a:xfrm>
              <a:off x="5000175" y="3106400"/>
              <a:ext cx="164525" cy="100100"/>
            </a:xfrm>
            <a:custGeom>
              <a:rect b="b" l="l" r="r" t="t"/>
              <a:pathLst>
                <a:path extrusionOk="0" h="4004" w="6581">
                  <a:moveTo>
                    <a:pt x="6580" y="0"/>
                  </a:moveTo>
                  <a:cubicBezTo>
                    <a:pt x="6580" y="34"/>
                    <a:pt x="6557" y="72"/>
                    <a:pt x="6512" y="99"/>
                  </a:cubicBezTo>
                  <a:lnTo>
                    <a:pt x="0" y="3857"/>
                  </a:lnTo>
                  <a:lnTo>
                    <a:pt x="0" y="4003"/>
                  </a:lnTo>
                  <a:lnTo>
                    <a:pt x="6512" y="246"/>
                  </a:lnTo>
                  <a:cubicBezTo>
                    <a:pt x="6557" y="218"/>
                    <a:pt x="6580" y="185"/>
                    <a:pt x="6580" y="147"/>
                  </a:cubicBezTo>
                  <a:lnTo>
                    <a:pt x="6580" y="127"/>
                  </a:lnTo>
                  <a:lnTo>
                    <a:pt x="6580" y="120"/>
                  </a:lnTo>
                  <a:lnTo>
                    <a:pt x="6580" y="116"/>
                  </a:lnTo>
                  <a:lnTo>
                    <a:pt x="6580" y="113"/>
                  </a:lnTo>
                  <a:lnTo>
                    <a:pt x="6580" y="109"/>
                  </a:lnTo>
                  <a:lnTo>
                    <a:pt x="6580" y="106"/>
                  </a:lnTo>
                  <a:lnTo>
                    <a:pt x="6580" y="103"/>
                  </a:lnTo>
                  <a:lnTo>
                    <a:pt x="6580" y="99"/>
                  </a:lnTo>
                  <a:lnTo>
                    <a:pt x="6580" y="95"/>
                  </a:lnTo>
                  <a:lnTo>
                    <a:pt x="6580" y="0"/>
                  </a:lnTo>
                  <a:close/>
                </a:path>
              </a:pathLst>
            </a:custGeom>
            <a:solidFill>
              <a:srgbClr val="1FB2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9" name="Google Shape;1819;g7457111804_0_105"/>
            <p:cNvSpPr/>
            <p:nvPr/>
          </p:nvSpPr>
          <p:spPr>
            <a:xfrm>
              <a:off x="4806825" y="2997700"/>
              <a:ext cx="358475" cy="206575"/>
            </a:xfrm>
            <a:custGeom>
              <a:rect b="b" l="l" r="r" t="t"/>
              <a:pathLst>
                <a:path extrusionOk="0" h="8263" w="14339">
                  <a:moveTo>
                    <a:pt x="6784" y="0"/>
                  </a:moveTo>
                  <a:cubicBezTo>
                    <a:pt x="6722" y="0"/>
                    <a:pt x="6661" y="14"/>
                    <a:pt x="6615" y="41"/>
                  </a:cubicBezTo>
                  <a:lnTo>
                    <a:pt x="0" y="3860"/>
                  </a:lnTo>
                  <a:lnTo>
                    <a:pt x="7632" y="8263"/>
                  </a:lnTo>
                  <a:lnTo>
                    <a:pt x="14246" y="4447"/>
                  </a:lnTo>
                  <a:cubicBezTo>
                    <a:pt x="14338" y="4393"/>
                    <a:pt x="14338" y="4304"/>
                    <a:pt x="14246" y="4249"/>
                  </a:cubicBezTo>
                  <a:lnTo>
                    <a:pt x="6956" y="41"/>
                  </a:lnTo>
                  <a:cubicBezTo>
                    <a:pt x="6908" y="14"/>
                    <a:pt x="6846" y="0"/>
                    <a:pt x="6784" y="0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0" name="Google Shape;1820;g7457111804_0_105"/>
            <p:cNvSpPr/>
            <p:nvPr/>
          </p:nvSpPr>
          <p:spPr>
            <a:xfrm>
              <a:off x="5000175" y="3102125"/>
              <a:ext cx="164525" cy="100700"/>
            </a:xfrm>
            <a:custGeom>
              <a:rect b="b" l="l" r="r" t="t"/>
              <a:pathLst>
                <a:path extrusionOk="0" h="4028" w="6581">
                  <a:moveTo>
                    <a:pt x="0" y="3092"/>
                  </a:moveTo>
                  <a:lnTo>
                    <a:pt x="0" y="3287"/>
                  </a:lnTo>
                  <a:cubicBezTo>
                    <a:pt x="27" y="3297"/>
                    <a:pt x="54" y="3305"/>
                    <a:pt x="86" y="3305"/>
                  </a:cubicBezTo>
                  <a:cubicBezTo>
                    <a:pt x="140" y="3305"/>
                    <a:pt x="205" y="3287"/>
                    <a:pt x="270" y="3250"/>
                  </a:cubicBezTo>
                  <a:lnTo>
                    <a:pt x="270" y="3250"/>
                  </a:lnTo>
                  <a:lnTo>
                    <a:pt x="294" y="3264"/>
                  </a:lnTo>
                  <a:lnTo>
                    <a:pt x="270" y="3250"/>
                  </a:lnTo>
                  <a:cubicBezTo>
                    <a:pt x="270" y="3250"/>
                    <a:pt x="270" y="3250"/>
                    <a:pt x="270" y="3250"/>
                  </a:cubicBezTo>
                  <a:lnTo>
                    <a:pt x="270" y="3250"/>
                  </a:lnTo>
                  <a:lnTo>
                    <a:pt x="0" y="3092"/>
                  </a:lnTo>
                  <a:close/>
                  <a:moveTo>
                    <a:pt x="6386" y="0"/>
                  </a:moveTo>
                  <a:lnTo>
                    <a:pt x="6386" y="123"/>
                  </a:lnTo>
                  <a:lnTo>
                    <a:pt x="6376" y="130"/>
                  </a:lnTo>
                  <a:cubicBezTo>
                    <a:pt x="6396" y="178"/>
                    <a:pt x="6379" y="230"/>
                    <a:pt x="6314" y="263"/>
                  </a:cubicBezTo>
                  <a:lnTo>
                    <a:pt x="706" y="3502"/>
                  </a:lnTo>
                  <a:lnTo>
                    <a:pt x="369" y="3305"/>
                  </a:lnTo>
                  <a:cubicBezTo>
                    <a:pt x="355" y="3314"/>
                    <a:pt x="338" y="3322"/>
                    <a:pt x="325" y="3332"/>
                  </a:cubicBezTo>
                  <a:cubicBezTo>
                    <a:pt x="243" y="3376"/>
                    <a:pt x="161" y="3400"/>
                    <a:pt x="86" y="3400"/>
                  </a:cubicBezTo>
                  <a:cubicBezTo>
                    <a:pt x="54" y="3400"/>
                    <a:pt x="27" y="3396"/>
                    <a:pt x="0" y="3390"/>
                  </a:cubicBezTo>
                  <a:lnTo>
                    <a:pt x="0" y="4028"/>
                  </a:lnTo>
                  <a:lnTo>
                    <a:pt x="6512" y="270"/>
                  </a:lnTo>
                  <a:cubicBezTo>
                    <a:pt x="6557" y="243"/>
                    <a:pt x="6580" y="205"/>
                    <a:pt x="6580" y="171"/>
                  </a:cubicBezTo>
                  <a:cubicBezTo>
                    <a:pt x="6580" y="134"/>
                    <a:pt x="6557" y="99"/>
                    <a:pt x="6512" y="72"/>
                  </a:cubicBezTo>
                  <a:lnTo>
                    <a:pt x="6386" y="0"/>
                  </a:lnTo>
                  <a:close/>
                </a:path>
              </a:pathLst>
            </a:custGeom>
            <a:solidFill>
              <a:srgbClr val="136F5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1" name="Google Shape;1821;g7457111804_0_105"/>
            <p:cNvSpPr/>
            <p:nvPr/>
          </p:nvSpPr>
          <p:spPr>
            <a:xfrm>
              <a:off x="4827050" y="2997600"/>
              <a:ext cx="333050" cy="192075"/>
            </a:xfrm>
            <a:custGeom>
              <a:rect b="b" l="l" r="r" t="t"/>
              <a:pathLst>
                <a:path extrusionOk="0" h="7683" w="13322">
                  <a:moveTo>
                    <a:pt x="5781" y="1"/>
                  </a:moveTo>
                  <a:cubicBezTo>
                    <a:pt x="5719" y="1"/>
                    <a:pt x="5657" y="14"/>
                    <a:pt x="5612" y="41"/>
                  </a:cubicBezTo>
                  <a:lnTo>
                    <a:pt x="713" y="2867"/>
                  </a:lnTo>
                  <a:lnTo>
                    <a:pt x="1" y="2454"/>
                  </a:lnTo>
                  <a:lnTo>
                    <a:pt x="1" y="3277"/>
                  </a:lnTo>
                  <a:lnTo>
                    <a:pt x="7631" y="7683"/>
                  </a:lnTo>
                  <a:lnTo>
                    <a:pt x="13239" y="4444"/>
                  </a:lnTo>
                  <a:cubicBezTo>
                    <a:pt x="13304" y="4411"/>
                    <a:pt x="13321" y="4359"/>
                    <a:pt x="13301" y="4311"/>
                  </a:cubicBezTo>
                  <a:lnTo>
                    <a:pt x="13311" y="4304"/>
                  </a:lnTo>
                  <a:lnTo>
                    <a:pt x="13311" y="3550"/>
                  </a:lnTo>
                  <a:lnTo>
                    <a:pt x="12676" y="3922"/>
                  </a:lnTo>
                  <a:lnTo>
                    <a:pt x="5952" y="41"/>
                  </a:lnTo>
                  <a:cubicBezTo>
                    <a:pt x="5905" y="14"/>
                    <a:pt x="5843" y="1"/>
                    <a:pt x="5781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2" name="Google Shape;1822;g7457111804_0_105"/>
            <p:cNvSpPr/>
            <p:nvPr/>
          </p:nvSpPr>
          <p:spPr>
            <a:xfrm>
              <a:off x="4827050" y="2976950"/>
              <a:ext cx="333375" cy="192100"/>
            </a:xfrm>
            <a:custGeom>
              <a:rect b="b" l="l" r="r" t="t"/>
              <a:pathLst>
                <a:path extrusionOk="0" h="7684" w="13335">
                  <a:moveTo>
                    <a:pt x="5781" y="1"/>
                  </a:moveTo>
                  <a:cubicBezTo>
                    <a:pt x="5719" y="1"/>
                    <a:pt x="5657" y="14"/>
                    <a:pt x="5612" y="42"/>
                  </a:cubicBezTo>
                  <a:lnTo>
                    <a:pt x="1" y="3280"/>
                  </a:lnTo>
                  <a:lnTo>
                    <a:pt x="7631" y="7683"/>
                  </a:lnTo>
                  <a:lnTo>
                    <a:pt x="13239" y="4448"/>
                  </a:lnTo>
                  <a:cubicBezTo>
                    <a:pt x="13335" y="4393"/>
                    <a:pt x="13335" y="4304"/>
                    <a:pt x="13239" y="4250"/>
                  </a:cubicBezTo>
                  <a:lnTo>
                    <a:pt x="5952" y="42"/>
                  </a:lnTo>
                  <a:cubicBezTo>
                    <a:pt x="5905" y="14"/>
                    <a:pt x="5843" y="1"/>
                    <a:pt x="5781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3" name="Google Shape;1823;g7457111804_0_105"/>
            <p:cNvSpPr/>
            <p:nvPr/>
          </p:nvSpPr>
          <p:spPr>
            <a:xfrm>
              <a:off x="4827050" y="3058950"/>
              <a:ext cx="190800" cy="130725"/>
            </a:xfrm>
            <a:custGeom>
              <a:rect b="b" l="l" r="r" t="t"/>
              <a:pathLst>
                <a:path extrusionOk="0" h="5229" w="7632">
                  <a:moveTo>
                    <a:pt x="1" y="0"/>
                  </a:moveTo>
                  <a:lnTo>
                    <a:pt x="1" y="823"/>
                  </a:lnTo>
                  <a:lnTo>
                    <a:pt x="7631" y="5229"/>
                  </a:lnTo>
                  <a:lnTo>
                    <a:pt x="7631" y="440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4" name="Google Shape;1824;g7457111804_0_105"/>
            <p:cNvSpPr/>
            <p:nvPr/>
          </p:nvSpPr>
          <p:spPr>
            <a:xfrm>
              <a:off x="5014000" y="3157700"/>
              <a:ext cx="7775" cy="4025"/>
            </a:xfrm>
            <a:custGeom>
              <a:rect b="b" l="l" r="r" t="t"/>
              <a:pathLst>
                <a:path extrusionOk="0" h="161" w="311">
                  <a:moveTo>
                    <a:pt x="126" y="0"/>
                  </a:moveTo>
                  <a:cubicBezTo>
                    <a:pt x="98" y="0"/>
                    <a:pt x="72" y="7"/>
                    <a:pt x="51" y="20"/>
                  </a:cubicBezTo>
                  <a:cubicBezTo>
                    <a:pt x="45" y="20"/>
                    <a:pt x="41" y="23"/>
                    <a:pt x="41" y="26"/>
                  </a:cubicBezTo>
                  <a:cubicBezTo>
                    <a:pt x="0" y="58"/>
                    <a:pt x="7" y="102"/>
                    <a:pt x="65" y="132"/>
                  </a:cubicBezTo>
                  <a:cubicBezTo>
                    <a:pt x="82" y="143"/>
                    <a:pt x="103" y="149"/>
                    <a:pt x="126" y="153"/>
                  </a:cubicBezTo>
                  <a:cubicBezTo>
                    <a:pt x="144" y="158"/>
                    <a:pt x="161" y="161"/>
                    <a:pt x="179" y="161"/>
                  </a:cubicBezTo>
                  <a:cubicBezTo>
                    <a:pt x="196" y="161"/>
                    <a:pt x="213" y="158"/>
                    <a:pt x="229" y="153"/>
                  </a:cubicBezTo>
                  <a:cubicBezTo>
                    <a:pt x="239" y="149"/>
                    <a:pt x="249" y="146"/>
                    <a:pt x="259" y="140"/>
                  </a:cubicBezTo>
                  <a:cubicBezTo>
                    <a:pt x="311" y="112"/>
                    <a:pt x="304" y="61"/>
                    <a:pt x="246" y="26"/>
                  </a:cubicBezTo>
                  <a:cubicBezTo>
                    <a:pt x="218" y="13"/>
                    <a:pt x="188" y="3"/>
                    <a:pt x="157" y="3"/>
                  </a:cubicBezTo>
                  <a:cubicBezTo>
                    <a:pt x="146" y="1"/>
                    <a:pt x="136" y="0"/>
                    <a:pt x="12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5" name="Google Shape;1825;g7457111804_0_105"/>
            <p:cNvSpPr/>
            <p:nvPr/>
          </p:nvSpPr>
          <p:spPr>
            <a:xfrm>
              <a:off x="4993950" y="3154850"/>
              <a:ext cx="25775" cy="32275"/>
            </a:xfrm>
            <a:custGeom>
              <a:rect b="b" l="l" r="r" t="t"/>
              <a:pathLst>
                <a:path extrusionOk="0" h="1291" w="1031">
                  <a:moveTo>
                    <a:pt x="713" y="0"/>
                  </a:moveTo>
                  <a:cubicBezTo>
                    <a:pt x="635" y="0"/>
                    <a:pt x="557" y="25"/>
                    <a:pt x="475" y="72"/>
                  </a:cubicBezTo>
                  <a:cubicBezTo>
                    <a:pt x="208" y="226"/>
                    <a:pt x="0" y="584"/>
                    <a:pt x="0" y="892"/>
                  </a:cubicBezTo>
                  <a:cubicBezTo>
                    <a:pt x="0" y="1008"/>
                    <a:pt x="31" y="1103"/>
                    <a:pt x="89" y="1175"/>
                  </a:cubicBezTo>
                  <a:cubicBezTo>
                    <a:pt x="147" y="1250"/>
                    <a:pt x="235" y="1291"/>
                    <a:pt x="335" y="1291"/>
                  </a:cubicBezTo>
                  <a:cubicBezTo>
                    <a:pt x="410" y="1291"/>
                    <a:pt x="492" y="1267"/>
                    <a:pt x="574" y="1223"/>
                  </a:cubicBezTo>
                  <a:cubicBezTo>
                    <a:pt x="587" y="1213"/>
                    <a:pt x="604" y="1205"/>
                    <a:pt x="618" y="1196"/>
                  </a:cubicBezTo>
                  <a:lnTo>
                    <a:pt x="519" y="1141"/>
                  </a:lnTo>
                  <a:cubicBezTo>
                    <a:pt x="453" y="1177"/>
                    <a:pt x="390" y="1195"/>
                    <a:pt x="335" y="1195"/>
                  </a:cubicBezTo>
                  <a:cubicBezTo>
                    <a:pt x="195" y="1195"/>
                    <a:pt x="99" y="1084"/>
                    <a:pt x="99" y="892"/>
                  </a:cubicBezTo>
                  <a:cubicBezTo>
                    <a:pt x="99" y="622"/>
                    <a:pt x="290" y="291"/>
                    <a:pt x="522" y="158"/>
                  </a:cubicBezTo>
                  <a:cubicBezTo>
                    <a:pt x="589" y="118"/>
                    <a:pt x="654" y="99"/>
                    <a:pt x="711" y="99"/>
                  </a:cubicBezTo>
                  <a:cubicBezTo>
                    <a:pt x="761" y="99"/>
                    <a:pt x="806" y="113"/>
                    <a:pt x="843" y="140"/>
                  </a:cubicBezTo>
                  <a:cubicBezTo>
                    <a:pt x="881" y="168"/>
                    <a:pt x="911" y="209"/>
                    <a:pt x="928" y="267"/>
                  </a:cubicBezTo>
                  <a:cubicBezTo>
                    <a:pt x="946" y="272"/>
                    <a:pt x="963" y="275"/>
                    <a:pt x="981" y="275"/>
                  </a:cubicBezTo>
                  <a:cubicBezTo>
                    <a:pt x="998" y="275"/>
                    <a:pt x="1015" y="272"/>
                    <a:pt x="1031" y="267"/>
                  </a:cubicBezTo>
                  <a:cubicBezTo>
                    <a:pt x="1017" y="205"/>
                    <a:pt x="993" y="154"/>
                    <a:pt x="959" y="117"/>
                  </a:cubicBezTo>
                  <a:cubicBezTo>
                    <a:pt x="901" y="41"/>
                    <a:pt x="815" y="0"/>
                    <a:pt x="71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6" name="Google Shape;1826;g7457111804_0_105"/>
            <p:cNvSpPr/>
            <p:nvPr/>
          </p:nvSpPr>
          <p:spPr>
            <a:xfrm>
              <a:off x="5000100" y="3077225"/>
              <a:ext cx="164600" cy="84150"/>
            </a:xfrm>
            <a:custGeom>
              <a:rect b="b" l="l" r="r" t="t"/>
              <a:pathLst>
                <a:path extrusionOk="0" h="3366" w="6584">
                  <a:moveTo>
                    <a:pt x="6583" y="0"/>
                  </a:moveTo>
                  <a:lnTo>
                    <a:pt x="0" y="3218"/>
                  </a:lnTo>
                  <a:lnTo>
                    <a:pt x="0" y="3365"/>
                  </a:lnTo>
                  <a:lnTo>
                    <a:pt x="6498" y="256"/>
                  </a:lnTo>
                  <a:cubicBezTo>
                    <a:pt x="6546" y="229"/>
                    <a:pt x="6583" y="161"/>
                    <a:pt x="6583" y="106"/>
                  </a:cubicBezTo>
                  <a:lnTo>
                    <a:pt x="6583" y="0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7" name="Google Shape;1827;g7457111804_0_105"/>
            <p:cNvSpPr/>
            <p:nvPr/>
          </p:nvSpPr>
          <p:spPr>
            <a:xfrm>
              <a:off x="5000175" y="3077225"/>
              <a:ext cx="164525" cy="84150"/>
            </a:xfrm>
            <a:custGeom>
              <a:rect b="b" l="l" r="r" t="t"/>
              <a:pathLst>
                <a:path extrusionOk="0" h="3366" w="6581">
                  <a:moveTo>
                    <a:pt x="6580" y="0"/>
                  </a:moveTo>
                  <a:cubicBezTo>
                    <a:pt x="6580" y="34"/>
                    <a:pt x="6557" y="71"/>
                    <a:pt x="6512" y="99"/>
                  </a:cubicBezTo>
                  <a:lnTo>
                    <a:pt x="0" y="3222"/>
                  </a:lnTo>
                  <a:lnTo>
                    <a:pt x="0" y="3365"/>
                  </a:lnTo>
                  <a:lnTo>
                    <a:pt x="6495" y="256"/>
                  </a:lnTo>
                  <a:cubicBezTo>
                    <a:pt x="6543" y="229"/>
                    <a:pt x="6580" y="161"/>
                    <a:pt x="6580" y="106"/>
                  </a:cubicBezTo>
                  <a:lnTo>
                    <a:pt x="6580" y="0"/>
                  </a:lnTo>
                  <a:close/>
                </a:path>
              </a:pathLst>
            </a:custGeom>
            <a:solidFill>
              <a:srgbClr val="1FB2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8" name="Google Shape;1828;g7457111804_0_105"/>
            <p:cNvSpPr/>
            <p:nvPr/>
          </p:nvSpPr>
          <p:spPr>
            <a:xfrm>
              <a:off x="4806825" y="2968500"/>
              <a:ext cx="358475" cy="190575"/>
            </a:xfrm>
            <a:custGeom>
              <a:rect b="b" l="l" r="r" t="t"/>
              <a:pathLst>
                <a:path extrusionOk="0" h="7623" w="14339">
                  <a:moveTo>
                    <a:pt x="6784" y="1"/>
                  </a:moveTo>
                  <a:cubicBezTo>
                    <a:pt x="6722" y="1"/>
                    <a:pt x="6661" y="14"/>
                    <a:pt x="6615" y="41"/>
                  </a:cubicBezTo>
                  <a:lnTo>
                    <a:pt x="0" y="3215"/>
                  </a:lnTo>
                  <a:lnTo>
                    <a:pt x="7632" y="7622"/>
                  </a:lnTo>
                  <a:lnTo>
                    <a:pt x="14246" y="4448"/>
                  </a:lnTo>
                  <a:cubicBezTo>
                    <a:pt x="14338" y="4393"/>
                    <a:pt x="14338" y="4305"/>
                    <a:pt x="14246" y="4250"/>
                  </a:cubicBezTo>
                  <a:lnTo>
                    <a:pt x="6956" y="41"/>
                  </a:lnTo>
                  <a:cubicBezTo>
                    <a:pt x="6908" y="14"/>
                    <a:pt x="6846" y="1"/>
                    <a:pt x="6784" y="1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9" name="Google Shape;1829;g7457111804_0_105"/>
            <p:cNvSpPr/>
            <p:nvPr/>
          </p:nvSpPr>
          <p:spPr>
            <a:xfrm>
              <a:off x="4806825" y="3048875"/>
              <a:ext cx="190800" cy="159150"/>
            </a:xfrm>
            <a:custGeom>
              <a:rect b="b" l="l" r="r" t="t"/>
              <a:pathLst>
                <a:path extrusionOk="0" h="6366" w="7632">
                  <a:moveTo>
                    <a:pt x="0" y="0"/>
                  </a:moveTo>
                  <a:lnTo>
                    <a:pt x="0" y="1960"/>
                  </a:lnTo>
                  <a:lnTo>
                    <a:pt x="7632" y="6366"/>
                  </a:lnTo>
                  <a:lnTo>
                    <a:pt x="7632" y="44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0" name="Google Shape;1830;g7457111804_0_105"/>
            <p:cNvSpPr/>
            <p:nvPr/>
          </p:nvSpPr>
          <p:spPr>
            <a:xfrm>
              <a:off x="4806825" y="3048875"/>
              <a:ext cx="190800" cy="159150"/>
            </a:xfrm>
            <a:custGeom>
              <a:rect b="b" l="l" r="r" t="t"/>
              <a:pathLst>
                <a:path extrusionOk="0" h="6366" w="7632">
                  <a:moveTo>
                    <a:pt x="0" y="0"/>
                  </a:moveTo>
                  <a:lnTo>
                    <a:pt x="0" y="1960"/>
                  </a:lnTo>
                  <a:lnTo>
                    <a:pt x="7632" y="6366"/>
                  </a:lnTo>
                  <a:lnTo>
                    <a:pt x="7632" y="4878"/>
                  </a:lnTo>
                  <a:lnTo>
                    <a:pt x="7632" y="4646"/>
                  </a:lnTo>
                  <a:lnTo>
                    <a:pt x="7632" y="4407"/>
                  </a:lnTo>
                  <a:lnTo>
                    <a:pt x="5792" y="33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C7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1" name="Google Shape;1831;g7457111804_0_105"/>
            <p:cNvSpPr/>
            <p:nvPr/>
          </p:nvSpPr>
          <p:spPr>
            <a:xfrm>
              <a:off x="4942150" y="3144200"/>
              <a:ext cx="26225" cy="32350"/>
            </a:xfrm>
            <a:custGeom>
              <a:rect b="b" l="l" r="r" t="t"/>
              <a:pathLst>
                <a:path extrusionOk="0" h="1294" w="1049">
                  <a:moveTo>
                    <a:pt x="335" y="0"/>
                  </a:moveTo>
                  <a:cubicBezTo>
                    <a:pt x="137" y="0"/>
                    <a:pt x="0" y="164"/>
                    <a:pt x="0" y="403"/>
                  </a:cubicBezTo>
                  <a:cubicBezTo>
                    <a:pt x="0" y="710"/>
                    <a:pt x="209" y="1069"/>
                    <a:pt x="475" y="1222"/>
                  </a:cubicBezTo>
                  <a:cubicBezTo>
                    <a:pt x="557" y="1270"/>
                    <a:pt x="639" y="1294"/>
                    <a:pt x="713" y="1294"/>
                  </a:cubicBezTo>
                  <a:cubicBezTo>
                    <a:pt x="813" y="1294"/>
                    <a:pt x="901" y="1253"/>
                    <a:pt x="959" y="1178"/>
                  </a:cubicBezTo>
                  <a:cubicBezTo>
                    <a:pt x="1017" y="1106"/>
                    <a:pt x="1048" y="1007"/>
                    <a:pt x="1048" y="891"/>
                  </a:cubicBezTo>
                  <a:cubicBezTo>
                    <a:pt x="1048" y="587"/>
                    <a:pt x="840" y="226"/>
                    <a:pt x="573" y="72"/>
                  </a:cubicBezTo>
                  <a:cubicBezTo>
                    <a:pt x="491" y="24"/>
                    <a:pt x="410" y="0"/>
                    <a:pt x="33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2" name="Google Shape;1832;g7457111804_0_105"/>
            <p:cNvSpPr/>
            <p:nvPr/>
          </p:nvSpPr>
          <p:spPr>
            <a:xfrm>
              <a:off x="4944625" y="3146700"/>
              <a:ext cx="21275" cy="27400"/>
            </a:xfrm>
            <a:custGeom>
              <a:rect b="b" l="l" r="r" t="t"/>
              <a:pathLst>
                <a:path extrusionOk="0" h="1096" w="851">
                  <a:moveTo>
                    <a:pt x="237" y="0"/>
                  </a:moveTo>
                  <a:cubicBezTo>
                    <a:pt x="97" y="0"/>
                    <a:pt x="0" y="111"/>
                    <a:pt x="0" y="303"/>
                  </a:cubicBezTo>
                  <a:cubicBezTo>
                    <a:pt x="0" y="572"/>
                    <a:pt x="192" y="904"/>
                    <a:pt x="427" y="1037"/>
                  </a:cubicBezTo>
                  <a:cubicBezTo>
                    <a:pt x="495" y="1077"/>
                    <a:pt x="559" y="1095"/>
                    <a:pt x="616" y="1095"/>
                  </a:cubicBezTo>
                  <a:cubicBezTo>
                    <a:pt x="754" y="1095"/>
                    <a:pt x="850" y="984"/>
                    <a:pt x="850" y="791"/>
                  </a:cubicBezTo>
                  <a:cubicBezTo>
                    <a:pt x="850" y="521"/>
                    <a:pt x="659" y="194"/>
                    <a:pt x="424" y="57"/>
                  </a:cubicBezTo>
                  <a:cubicBezTo>
                    <a:pt x="357" y="19"/>
                    <a:pt x="293" y="0"/>
                    <a:pt x="237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3" name="Google Shape;1833;g7457111804_0_105"/>
            <p:cNvSpPr/>
            <p:nvPr/>
          </p:nvSpPr>
          <p:spPr>
            <a:xfrm>
              <a:off x="4821425" y="3072400"/>
              <a:ext cx="106000" cy="81525"/>
            </a:xfrm>
            <a:custGeom>
              <a:rect b="b" l="l" r="r" t="t"/>
              <a:pathLst>
                <a:path extrusionOk="0" h="3261" w="4240">
                  <a:moveTo>
                    <a:pt x="258" y="0"/>
                  </a:moveTo>
                  <a:cubicBezTo>
                    <a:pt x="105" y="0"/>
                    <a:pt x="0" y="122"/>
                    <a:pt x="0" y="333"/>
                  </a:cubicBezTo>
                  <a:lnTo>
                    <a:pt x="0" y="480"/>
                  </a:lnTo>
                  <a:cubicBezTo>
                    <a:pt x="0" y="776"/>
                    <a:pt x="208" y="1138"/>
                    <a:pt x="464" y="1288"/>
                  </a:cubicBezTo>
                  <a:lnTo>
                    <a:pt x="3772" y="3196"/>
                  </a:lnTo>
                  <a:cubicBezTo>
                    <a:pt x="3847" y="3240"/>
                    <a:pt x="3918" y="3261"/>
                    <a:pt x="3981" y="3261"/>
                  </a:cubicBezTo>
                  <a:cubicBezTo>
                    <a:pt x="4134" y="3261"/>
                    <a:pt x="4239" y="3137"/>
                    <a:pt x="4239" y="2927"/>
                  </a:cubicBezTo>
                  <a:lnTo>
                    <a:pt x="4239" y="2780"/>
                  </a:lnTo>
                  <a:cubicBezTo>
                    <a:pt x="4239" y="2483"/>
                    <a:pt x="4030" y="2121"/>
                    <a:pt x="3772" y="1975"/>
                  </a:cubicBezTo>
                  <a:lnTo>
                    <a:pt x="464" y="63"/>
                  </a:lnTo>
                  <a:cubicBezTo>
                    <a:pt x="390" y="20"/>
                    <a:pt x="320" y="0"/>
                    <a:pt x="258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4" name="Google Shape;1834;g7457111804_0_105"/>
            <p:cNvSpPr/>
            <p:nvPr/>
          </p:nvSpPr>
          <p:spPr>
            <a:xfrm>
              <a:off x="4997625" y="3157750"/>
              <a:ext cx="2575" cy="50275"/>
            </a:xfrm>
            <a:custGeom>
              <a:rect b="b" l="l" r="r" t="t"/>
              <a:pathLst>
                <a:path extrusionOk="0" h="2011" w="103">
                  <a:moveTo>
                    <a:pt x="102" y="1"/>
                  </a:moveTo>
                  <a:lnTo>
                    <a:pt x="0" y="52"/>
                  </a:lnTo>
                  <a:lnTo>
                    <a:pt x="0" y="2011"/>
                  </a:lnTo>
                  <a:lnTo>
                    <a:pt x="102" y="195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5" name="Google Shape;1835;g7457111804_0_105"/>
            <p:cNvSpPr/>
            <p:nvPr/>
          </p:nvSpPr>
          <p:spPr>
            <a:xfrm>
              <a:off x="4997625" y="3157750"/>
              <a:ext cx="2575" cy="50275"/>
            </a:xfrm>
            <a:custGeom>
              <a:rect b="b" l="l" r="r" t="t"/>
              <a:pathLst>
                <a:path extrusionOk="0" h="2011" w="103">
                  <a:moveTo>
                    <a:pt x="102" y="1"/>
                  </a:moveTo>
                  <a:lnTo>
                    <a:pt x="65" y="21"/>
                  </a:lnTo>
                  <a:lnTo>
                    <a:pt x="0" y="52"/>
                  </a:lnTo>
                  <a:lnTo>
                    <a:pt x="0" y="2011"/>
                  </a:lnTo>
                  <a:lnTo>
                    <a:pt x="102" y="1953"/>
                  </a:lnTo>
                  <a:lnTo>
                    <a:pt x="102" y="314"/>
                  </a:lnTo>
                  <a:lnTo>
                    <a:pt x="102" y="147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1FB2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6" name="Google Shape;1836;g7457111804_0_105"/>
            <p:cNvSpPr/>
            <p:nvPr/>
          </p:nvSpPr>
          <p:spPr>
            <a:xfrm>
              <a:off x="4869275" y="2622425"/>
              <a:ext cx="334750" cy="386225"/>
            </a:xfrm>
            <a:custGeom>
              <a:rect b="b" l="l" r="r" t="t"/>
              <a:pathLst>
                <a:path extrusionOk="0" h="15449" w="13390">
                  <a:moveTo>
                    <a:pt x="4287" y="0"/>
                  </a:moveTo>
                  <a:cubicBezTo>
                    <a:pt x="3134" y="76"/>
                    <a:pt x="1793" y="1038"/>
                    <a:pt x="1455" y="2311"/>
                  </a:cubicBezTo>
                  <a:cubicBezTo>
                    <a:pt x="1065" y="3765"/>
                    <a:pt x="1" y="9663"/>
                    <a:pt x="21" y="10383"/>
                  </a:cubicBezTo>
                  <a:cubicBezTo>
                    <a:pt x="45" y="11154"/>
                    <a:pt x="530" y="11359"/>
                    <a:pt x="1424" y="11649"/>
                  </a:cubicBezTo>
                  <a:cubicBezTo>
                    <a:pt x="2710" y="12066"/>
                    <a:pt x="6943" y="13250"/>
                    <a:pt x="8127" y="13594"/>
                  </a:cubicBezTo>
                  <a:cubicBezTo>
                    <a:pt x="8127" y="13594"/>
                    <a:pt x="8745" y="13960"/>
                    <a:pt x="9113" y="14171"/>
                  </a:cubicBezTo>
                  <a:cubicBezTo>
                    <a:pt x="9549" y="14418"/>
                    <a:pt x="9996" y="14463"/>
                    <a:pt x="10265" y="14463"/>
                  </a:cubicBezTo>
                  <a:cubicBezTo>
                    <a:pt x="10421" y="14463"/>
                    <a:pt x="10516" y="14448"/>
                    <a:pt x="10516" y="14448"/>
                  </a:cubicBezTo>
                  <a:cubicBezTo>
                    <a:pt x="10516" y="14448"/>
                    <a:pt x="10854" y="14769"/>
                    <a:pt x="11164" y="14984"/>
                  </a:cubicBezTo>
                  <a:cubicBezTo>
                    <a:pt x="11535" y="15239"/>
                    <a:pt x="11907" y="15449"/>
                    <a:pt x="12328" y="15449"/>
                  </a:cubicBezTo>
                  <a:cubicBezTo>
                    <a:pt x="12458" y="15449"/>
                    <a:pt x="12593" y="15429"/>
                    <a:pt x="12735" y="15383"/>
                  </a:cubicBezTo>
                  <a:cubicBezTo>
                    <a:pt x="13390" y="15179"/>
                    <a:pt x="12929" y="14530"/>
                    <a:pt x="12735" y="14209"/>
                  </a:cubicBezTo>
                  <a:cubicBezTo>
                    <a:pt x="12544" y="13892"/>
                    <a:pt x="11547" y="12783"/>
                    <a:pt x="11339" y="12591"/>
                  </a:cubicBezTo>
                  <a:cubicBezTo>
                    <a:pt x="11131" y="12400"/>
                    <a:pt x="10154" y="12144"/>
                    <a:pt x="9611" y="12086"/>
                  </a:cubicBezTo>
                  <a:cubicBezTo>
                    <a:pt x="8929" y="12014"/>
                    <a:pt x="7779" y="11639"/>
                    <a:pt x="6922" y="11226"/>
                  </a:cubicBezTo>
                  <a:cubicBezTo>
                    <a:pt x="5202" y="10397"/>
                    <a:pt x="3035" y="9270"/>
                    <a:pt x="3035" y="9270"/>
                  </a:cubicBezTo>
                  <a:cubicBezTo>
                    <a:pt x="3035" y="9270"/>
                    <a:pt x="3475" y="6547"/>
                    <a:pt x="3850" y="5049"/>
                  </a:cubicBezTo>
                  <a:cubicBezTo>
                    <a:pt x="4865" y="4151"/>
                    <a:pt x="4670" y="1277"/>
                    <a:pt x="4287" y="0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7" name="Google Shape;1837;g7457111804_0_105"/>
            <p:cNvSpPr/>
            <p:nvPr/>
          </p:nvSpPr>
          <p:spPr>
            <a:xfrm>
              <a:off x="5305100" y="2720275"/>
              <a:ext cx="326750" cy="433800"/>
            </a:xfrm>
            <a:custGeom>
              <a:rect b="b" l="l" r="r" t="t"/>
              <a:pathLst>
                <a:path extrusionOk="0" h="17352" w="13070">
                  <a:moveTo>
                    <a:pt x="12227" y="0"/>
                  </a:moveTo>
                  <a:cubicBezTo>
                    <a:pt x="12058" y="0"/>
                    <a:pt x="11884" y="39"/>
                    <a:pt x="11749" y="117"/>
                  </a:cubicBezTo>
                  <a:lnTo>
                    <a:pt x="1322" y="6138"/>
                  </a:lnTo>
                  <a:cubicBezTo>
                    <a:pt x="1066" y="6284"/>
                    <a:pt x="837" y="6646"/>
                    <a:pt x="813" y="6944"/>
                  </a:cubicBezTo>
                  <a:lnTo>
                    <a:pt x="29" y="16466"/>
                  </a:lnTo>
                  <a:cubicBezTo>
                    <a:pt x="1" y="16759"/>
                    <a:pt x="179" y="17114"/>
                    <a:pt x="421" y="17254"/>
                  </a:cubicBezTo>
                  <a:cubicBezTo>
                    <a:pt x="535" y="17319"/>
                    <a:pt x="688" y="17352"/>
                    <a:pt x="844" y="17352"/>
                  </a:cubicBezTo>
                  <a:cubicBezTo>
                    <a:pt x="1014" y="17352"/>
                    <a:pt x="1188" y="17313"/>
                    <a:pt x="1322" y="17237"/>
                  </a:cubicBezTo>
                  <a:lnTo>
                    <a:pt x="11749" y="11216"/>
                  </a:lnTo>
                  <a:cubicBezTo>
                    <a:pt x="12008" y="11066"/>
                    <a:pt x="12237" y="10708"/>
                    <a:pt x="12261" y="10411"/>
                  </a:cubicBezTo>
                  <a:lnTo>
                    <a:pt x="13045" y="889"/>
                  </a:lnTo>
                  <a:cubicBezTo>
                    <a:pt x="13070" y="591"/>
                    <a:pt x="12895" y="240"/>
                    <a:pt x="12653" y="100"/>
                  </a:cubicBezTo>
                  <a:cubicBezTo>
                    <a:pt x="12537" y="33"/>
                    <a:pt x="12384" y="0"/>
                    <a:pt x="12227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8" name="Google Shape;1838;g7457111804_0_105"/>
            <p:cNvSpPr/>
            <p:nvPr/>
          </p:nvSpPr>
          <p:spPr>
            <a:xfrm>
              <a:off x="5329675" y="2720275"/>
              <a:ext cx="302175" cy="412425"/>
            </a:xfrm>
            <a:custGeom>
              <a:rect b="b" l="l" r="r" t="t"/>
              <a:pathLst>
                <a:path extrusionOk="0" h="16497" w="12087">
                  <a:moveTo>
                    <a:pt x="11244" y="0"/>
                  </a:moveTo>
                  <a:cubicBezTo>
                    <a:pt x="11075" y="0"/>
                    <a:pt x="10901" y="39"/>
                    <a:pt x="10766" y="117"/>
                  </a:cubicBezTo>
                  <a:lnTo>
                    <a:pt x="339" y="6138"/>
                  </a:lnTo>
                  <a:cubicBezTo>
                    <a:pt x="213" y="6210"/>
                    <a:pt x="93" y="6336"/>
                    <a:pt x="1" y="6479"/>
                  </a:cubicBezTo>
                  <a:lnTo>
                    <a:pt x="1623" y="7415"/>
                  </a:lnTo>
                  <a:lnTo>
                    <a:pt x="1623" y="16496"/>
                  </a:lnTo>
                  <a:lnTo>
                    <a:pt x="10766" y="11216"/>
                  </a:lnTo>
                  <a:cubicBezTo>
                    <a:pt x="11025" y="11066"/>
                    <a:pt x="11254" y="10708"/>
                    <a:pt x="11278" y="10411"/>
                  </a:cubicBezTo>
                  <a:lnTo>
                    <a:pt x="12062" y="889"/>
                  </a:lnTo>
                  <a:cubicBezTo>
                    <a:pt x="12087" y="591"/>
                    <a:pt x="11912" y="240"/>
                    <a:pt x="11670" y="100"/>
                  </a:cubicBezTo>
                  <a:cubicBezTo>
                    <a:pt x="11554" y="33"/>
                    <a:pt x="11401" y="0"/>
                    <a:pt x="11244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9" name="Google Shape;1839;g7457111804_0_105"/>
            <p:cNvSpPr/>
            <p:nvPr/>
          </p:nvSpPr>
          <p:spPr>
            <a:xfrm>
              <a:off x="5327150" y="2734200"/>
              <a:ext cx="304525" cy="418575"/>
            </a:xfrm>
            <a:custGeom>
              <a:rect b="b" l="l" r="r" t="t"/>
              <a:pathLst>
                <a:path extrusionOk="0" h="16743" w="12181">
                  <a:moveTo>
                    <a:pt x="11947" y="1"/>
                  </a:moveTo>
                  <a:cubicBezTo>
                    <a:pt x="11886" y="1"/>
                    <a:pt x="11817" y="22"/>
                    <a:pt x="11741" y="66"/>
                  </a:cubicBezTo>
                  <a:lnTo>
                    <a:pt x="1314" y="6086"/>
                  </a:lnTo>
                  <a:cubicBezTo>
                    <a:pt x="1058" y="6233"/>
                    <a:pt x="829" y="6595"/>
                    <a:pt x="805" y="6891"/>
                  </a:cubicBezTo>
                  <a:lnTo>
                    <a:pt x="20" y="16414"/>
                  </a:lnTo>
                  <a:cubicBezTo>
                    <a:pt x="1" y="16622"/>
                    <a:pt x="91" y="16743"/>
                    <a:pt x="237" y="16743"/>
                  </a:cubicBezTo>
                  <a:cubicBezTo>
                    <a:pt x="297" y="16743"/>
                    <a:pt x="366" y="16722"/>
                    <a:pt x="440" y="16680"/>
                  </a:cubicBezTo>
                  <a:lnTo>
                    <a:pt x="10867" y="10659"/>
                  </a:lnTo>
                  <a:cubicBezTo>
                    <a:pt x="11126" y="10509"/>
                    <a:pt x="11355" y="10151"/>
                    <a:pt x="11379" y="9854"/>
                  </a:cubicBezTo>
                  <a:lnTo>
                    <a:pt x="12163" y="332"/>
                  </a:lnTo>
                  <a:cubicBezTo>
                    <a:pt x="12181" y="122"/>
                    <a:pt x="12092" y="1"/>
                    <a:pt x="11947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0" name="Google Shape;1840;g7457111804_0_105"/>
            <p:cNvSpPr/>
            <p:nvPr/>
          </p:nvSpPr>
          <p:spPr>
            <a:xfrm>
              <a:off x="5461450" y="2919250"/>
              <a:ext cx="36000" cy="48475"/>
            </a:xfrm>
            <a:custGeom>
              <a:rect b="b" l="l" r="r" t="t"/>
              <a:pathLst>
                <a:path extrusionOk="0" h="1939" w="1440">
                  <a:moveTo>
                    <a:pt x="1070" y="0"/>
                  </a:moveTo>
                  <a:cubicBezTo>
                    <a:pt x="987" y="0"/>
                    <a:pt x="893" y="28"/>
                    <a:pt x="791" y="86"/>
                  </a:cubicBezTo>
                  <a:cubicBezTo>
                    <a:pt x="410" y="308"/>
                    <a:pt x="68" y="882"/>
                    <a:pt x="30" y="1370"/>
                  </a:cubicBezTo>
                  <a:cubicBezTo>
                    <a:pt x="0" y="1728"/>
                    <a:pt x="141" y="1939"/>
                    <a:pt x="367" y="1939"/>
                  </a:cubicBezTo>
                  <a:cubicBezTo>
                    <a:pt x="450" y="1939"/>
                    <a:pt x="544" y="1911"/>
                    <a:pt x="645" y="1852"/>
                  </a:cubicBezTo>
                  <a:cubicBezTo>
                    <a:pt x="1027" y="1633"/>
                    <a:pt x="1369" y="1056"/>
                    <a:pt x="1410" y="571"/>
                  </a:cubicBezTo>
                  <a:cubicBezTo>
                    <a:pt x="1440" y="213"/>
                    <a:pt x="1298" y="0"/>
                    <a:pt x="1070" y="0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1" name="Google Shape;1841;g7457111804_0_105"/>
            <p:cNvSpPr/>
            <p:nvPr/>
          </p:nvSpPr>
          <p:spPr>
            <a:xfrm>
              <a:off x="5446675" y="2975000"/>
              <a:ext cx="98325" cy="56750"/>
            </a:xfrm>
            <a:custGeom>
              <a:rect b="b" l="l" r="r" t="t"/>
              <a:pathLst>
                <a:path extrusionOk="0" h="2270" w="3933">
                  <a:moveTo>
                    <a:pt x="3496" y="0"/>
                  </a:moveTo>
                  <a:lnTo>
                    <a:pt x="0" y="2021"/>
                  </a:lnTo>
                  <a:lnTo>
                    <a:pt x="437" y="2270"/>
                  </a:lnTo>
                  <a:lnTo>
                    <a:pt x="3932" y="252"/>
                  </a:lnTo>
                  <a:lnTo>
                    <a:pt x="3496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2" name="Google Shape;1842;g7457111804_0_105"/>
            <p:cNvSpPr/>
            <p:nvPr/>
          </p:nvSpPr>
          <p:spPr>
            <a:xfrm>
              <a:off x="5435750" y="2981300"/>
              <a:ext cx="130575" cy="162425"/>
            </a:xfrm>
            <a:custGeom>
              <a:rect b="b" l="l" r="r" t="t"/>
              <a:pathLst>
                <a:path extrusionOk="0" h="6497" w="5223">
                  <a:moveTo>
                    <a:pt x="4369" y="0"/>
                  </a:moveTo>
                  <a:lnTo>
                    <a:pt x="874" y="2021"/>
                  </a:lnTo>
                  <a:lnTo>
                    <a:pt x="437" y="1769"/>
                  </a:lnTo>
                  <a:lnTo>
                    <a:pt x="1161" y="5529"/>
                  </a:lnTo>
                  <a:lnTo>
                    <a:pt x="1202" y="5738"/>
                  </a:lnTo>
                  <a:lnTo>
                    <a:pt x="1202" y="5738"/>
                  </a:lnTo>
                  <a:lnTo>
                    <a:pt x="1014" y="5632"/>
                  </a:lnTo>
                  <a:lnTo>
                    <a:pt x="185" y="5154"/>
                  </a:lnTo>
                  <a:cubicBezTo>
                    <a:pt x="155" y="5136"/>
                    <a:pt x="127" y="5128"/>
                    <a:pt x="103" y="5128"/>
                  </a:cubicBezTo>
                  <a:cubicBezTo>
                    <a:pt x="42" y="5128"/>
                    <a:pt x="1" y="5178"/>
                    <a:pt x="1" y="5260"/>
                  </a:cubicBezTo>
                  <a:lnTo>
                    <a:pt x="1" y="5335"/>
                  </a:lnTo>
                  <a:cubicBezTo>
                    <a:pt x="1" y="5452"/>
                    <a:pt x="79" y="5591"/>
                    <a:pt x="178" y="5652"/>
                  </a:cubicBezTo>
                  <a:cubicBezTo>
                    <a:pt x="181" y="5656"/>
                    <a:pt x="181" y="5656"/>
                    <a:pt x="185" y="5656"/>
                  </a:cubicBezTo>
                  <a:lnTo>
                    <a:pt x="1560" y="6451"/>
                  </a:lnTo>
                  <a:cubicBezTo>
                    <a:pt x="1560" y="6451"/>
                    <a:pt x="1560" y="6455"/>
                    <a:pt x="1564" y="6455"/>
                  </a:cubicBezTo>
                  <a:cubicBezTo>
                    <a:pt x="1611" y="6479"/>
                    <a:pt x="1673" y="6492"/>
                    <a:pt x="1734" y="6496"/>
                  </a:cubicBezTo>
                  <a:cubicBezTo>
                    <a:pt x="1740" y="6496"/>
                    <a:pt x="1746" y="6496"/>
                    <a:pt x="1752" y="6496"/>
                  </a:cubicBezTo>
                  <a:cubicBezTo>
                    <a:pt x="1818" y="6496"/>
                    <a:pt x="1882" y="6480"/>
                    <a:pt x="1932" y="6451"/>
                  </a:cubicBezTo>
                  <a:lnTo>
                    <a:pt x="5055" y="4649"/>
                  </a:lnTo>
                  <a:cubicBezTo>
                    <a:pt x="5157" y="4592"/>
                    <a:pt x="5223" y="4444"/>
                    <a:pt x="5202" y="4329"/>
                  </a:cubicBezTo>
                  <a:lnTo>
                    <a:pt x="4369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3" name="Google Shape;1843;g7457111804_0_105"/>
            <p:cNvSpPr/>
            <p:nvPr/>
          </p:nvSpPr>
          <p:spPr>
            <a:xfrm>
              <a:off x="5437200" y="3094350"/>
              <a:ext cx="32025" cy="35875"/>
            </a:xfrm>
            <a:custGeom>
              <a:rect b="b" l="l" r="r" t="t"/>
              <a:pathLst>
                <a:path extrusionOk="0" h="1435" w="1281">
                  <a:moveTo>
                    <a:pt x="1065" y="1"/>
                  </a:moveTo>
                  <a:lnTo>
                    <a:pt x="0" y="615"/>
                  </a:lnTo>
                  <a:lnTo>
                    <a:pt x="1280" y="1434"/>
                  </a:lnTo>
                  <a:lnTo>
                    <a:pt x="1065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4" name="Google Shape;1844;g7457111804_0_105"/>
            <p:cNvSpPr/>
            <p:nvPr/>
          </p:nvSpPr>
          <p:spPr>
            <a:xfrm>
              <a:off x="5435750" y="3025500"/>
              <a:ext cx="43375" cy="118200"/>
            </a:xfrm>
            <a:custGeom>
              <a:rect b="b" l="l" r="r" t="t"/>
              <a:pathLst>
                <a:path extrusionOk="0" h="4728" w="1735">
                  <a:moveTo>
                    <a:pt x="437" y="1"/>
                  </a:moveTo>
                  <a:lnTo>
                    <a:pt x="1161" y="3761"/>
                  </a:lnTo>
                  <a:cubicBezTo>
                    <a:pt x="1175" y="3843"/>
                    <a:pt x="1147" y="3889"/>
                    <a:pt x="1094" y="3889"/>
                  </a:cubicBezTo>
                  <a:cubicBezTo>
                    <a:pt x="1072" y="3889"/>
                    <a:pt x="1045" y="3881"/>
                    <a:pt x="1014" y="3864"/>
                  </a:cubicBezTo>
                  <a:lnTo>
                    <a:pt x="185" y="3386"/>
                  </a:lnTo>
                  <a:cubicBezTo>
                    <a:pt x="155" y="3368"/>
                    <a:pt x="127" y="3360"/>
                    <a:pt x="103" y="3360"/>
                  </a:cubicBezTo>
                  <a:cubicBezTo>
                    <a:pt x="42" y="3360"/>
                    <a:pt x="1" y="3410"/>
                    <a:pt x="1" y="3492"/>
                  </a:cubicBezTo>
                  <a:lnTo>
                    <a:pt x="1" y="3567"/>
                  </a:lnTo>
                  <a:cubicBezTo>
                    <a:pt x="1" y="3684"/>
                    <a:pt x="79" y="3823"/>
                    <a:pt x="178" y="3884"/>
                  </a:cubicBezTo>
                  <a:cubicBezTo>
                    <a:pt x="181" y="3888"/>
                    <a:pt x="181" y="3888"/>
                    <a:pt x="185" y="3888"/>
                  </a:cubicBezTo>
                  <a:lnTo>
                    <a:pt x="1560" y="4683"/>
                  </a:lnTo>
                  <a:cubicBezTo>
                    <a:pt x="1560" y="4683"/>
                    <a:pt x="1560" y="4687"/>
                    <a:pt x="1564" y="4687"/>
                  </a:cubicBezTo>
                  <a:cubicBezTo>
                    <a:pt x="1611" y="4711"/>
                    <a:pt x="1673" y="4724"/>
                    <a:pt x="1734" y="4728"/>
                  </a:cubicBezTo>
                  <a:lnTo>
                    <a:pt x="874" y="253"/>
                  </a:lnTo>
                  <a:lnTo>
                    <a:pt x="437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5" name="Google Shape;1845;g7457111804_0_105"/>
            <p:cNvSpPr/>
            <p:nvPr/>
          </p:nvSpPr>
          <p:spPr>
            <a:xfrm>
              <a:off x="5035575" y="2643850"/>
              <a:ext cx="68125" cy="34200"/>
            </a:xfrm>
            <a:custGeom>
              <a:rect b="b" l="l" r="r" t="t"/>
              <a:pathLst>
                <a:path extrusionOk="0" h="1368" w="2725">
                  <a:moveTo>
                    <a:pt x="1792" y="0"/>
                  </a:moveTo>
                  <a:lnTo>
                    <a:pt x="1663" y="772"/>
                  </a:lnTo>
                  <a:lnTo>
                    <a:pt x="782" y="14"/>
                  </a:lnTo>
                  <a:lnTo>
                    <a:pt x="1" y="696"/>
                  </a:lnTo>
                  <a:cubicBezTo>
                    <a:pt x="292" y="1043"/>
                    <a:pt x="943" y="1368"/>
                    <a:pt x="1519" y="1368"/>
                  </a:cubicBezTo>
                  <a:cubicBezTo>
                    <a:pt x="1545" y="1368"/>
                    <a:pt x="1570" y="1367"/>
                    <a:pt x="1595" y="1366"/>
                  </a:cubicBezTo>
                  <a:cubicBezTo>
                    <a:pt x="2185" y="1339"/>
                    <a:pt x="2523" y="1188"/>
                    <a:pt x="2724" y="782"/>
                  </a:cubicBezTo>
                  <a:lnTo>
                    <a:pt x="1792" y="0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6" name="Google Shape;1846;g7457111804_0_105"/>
            <p:cNvSpPr/>
            <p:nvPr/>
          </p:nvSpPr>
          <p:spPr>
            <a:xfrm>
              <a:off x="5035575" y="2643850"/>
              <a:ext cx="68125" cy="31850"/>
            </a:xfrm>
            <a:custGeom>
              <a:rect b="b" l="l" r="r" t="t"/>
              <a:pathLst>
                <a:path extrusionOk="0" h="1274" w="2725">
                  <a:moveTo>
                    <a:pt x="1792" y="0"/>
                  </a:moveTo>
                  <a:lnTo>
                    <a:pt x="1663" y="772"/>
                  </a:lnTo>
                  <a:lnTo>
                    <a:pt x="2277" y="523"/>
                  </a:lnTo>
                  <a:cubicBezTo>
                    <a:pt x="2277" y="523"/>
                    <a:pt x="2373" y="857"/>
                    <a:pt x="2342" y="1199"/>
                  </a:cubicBezTo>
                  <a:cubicBezTo>
                    <a:pt x="2506" y="1106"/>
                    <a:pt x="2628" y="970"/>
                    <a:pt x="2724" y="782"/>
                  </a:cubicBezTo>
                  <a:lnTo>
                    <a:pt x="1792" y="0"/>
                  </a:lnTo>
                  <a:close/>
                  <a:moveTo>
                    <a:pt x="782" y="14"/>
                  </a:moveTo>
                  <a:lnTo>
                    <a:pt x="1" y="696"/>
                  </a:lnTo>
                  <a:cubicBezTo>
                    <a:pt x="199" y="929"/>
                    <a:pt x="557" y="1150"/>
                    <a:pt x="943" y="1273"/>
                  </a:cubicBezTo>
                  <a:cubicBezTo>
                    <a:pt x="875" y="1076"/>
                    <a:pt x="840" y="860"/>
                    <a:pt x="867" y="628"/>
                  </a:cubicBezTo>
                  <a:lnTo>
                    <a:pt x="867" y="628"/>
                  </a:lnTo>
                  <a:lnTo>
                    <a:pt x="1663" y="772"/>
                  </a:lnTo>
                  <a:lnTo>
                    <a:pt x="782" y="14"/>
                  </a:lnTo>
                  <a:close/>
                </a:path>
              </a:pathLst>
            </a:custGeom>
            <a:solidFill>
              <a:srgbClr val="23C7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7" name="Google Shape;1847;g7457111804_0_105"/>
            <p:cNvSpPr/>
            <p:nvPr/>
          </p:nvSpPr>
          <p:spPr>
            <a:xfrm>
              <a:off x="5055700" y="2656900"/>
              <a:ext cx="39800" cy="37800"/>
            </a:xfrm>
            <a:custGeom>
              <a:rect b="b" l="l" r="r" t="t"/>
              <a:pathLst>
                <a:path extrusionOk="0" h="1512" w="1592">
                  <a:moveTo>
                    <a:pt x="1472" y="1"/>
                  </a:moveTo>
                  <a:lnTo>
                    <a:pt x="858" y="250"/>
                  </a:lnTo>
                  <a:lnTo>
                    <a:pt x="62" y="106"/>
                  </a:lnTo>
                  <a:lnTo>
                    <a:pt x="62" y="106"/>
                  </a:lnTo>
                  <a:cubicBezTo>
                    <a:pt x="1" y="666"/>
                    <a:pt x="288" y="1148"/>
                    <a:pt x="582" y="1455"/>
                  </a:cubicBezTo>
                  <a:cubicBezTo>
                    <a:pt x="696" y="1497"/>
                    <a:pt x="799" y="1512"/>
                    <a:pt x="886" y="1512"/>
                  </a:cubicBezTo>
                  <a:cubicBezTo>
                    <a:pt x="1094" y="1512"/>
                    <a:pt x="1216" y="1427"/>
                    <a:pt x="1216" y="1427"/>
                  </a:cubicBezTo>
                  <a:cubicBezTo>
                    <a:pt x="1216" y="1427"/>
                    <a:pt x="1442" y="1195"/>
                    <a:pt x="1519" y="792"/>
                  </a:cubicBezTo>
                  <a:cubicBezTo>
                    <a:pt x="1592" y="414"/>
                    <a:pt x="1472" y="1"/>
                    <a:pt x="1472" y="1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8" name="Google Shape;1848;g7457111804_0_105"/>
            <p:cNvSpPr/>
            <p:nvPr/>
          </p:nvSpPr>
          <p:spPr>
            <a:xfrm>
              <a:off x="5051275" y="2692550"/>
              <a:ext cx="50875" cy="190750"/>
            </a:xfrm>
            <a:custGeom>
              <a:rect b="b" l="l" r="r" t="t"/>
              <a:pathLst>
                <a:path extrusionOk="0" h="7630" w="2035">
                  <a:moveTo>
                    <a:pt x="1393" y="1"/>
                  </a:moveTo>
                  <a:lnTo>
                    <a:pt x="759" y="29"/>
                  </a:lnTo>
                  <a:cubicBezTo>
                    <a:pt x="759" y="29"/>
                    <a:pt x="28" y="5438"/>
                    <a:pt x="14" y="5824"/>
                  </a:cubicBezTo>
                  <a:cubicBezTo>
                    <a:pt x="1" y="6210"/>
                    <a:pt x="625" y="7619"/>
                    <a:pt x="990" y="7629"/>
                  </a:cubicBezTo>
                  <a:cubicBezTo>
                    <a:pt x="992" y="7629"/>
                    <a:pt x="993" y="7629"/>
                    <a:pt x="994" y="7629"/>
                  </a:cubicBezTo>
                  <a:cubicBezTo>
                    <a:pt x="1357" y="7629"/>
                    <a:pt x="2035" y="6171"/>
                    <a:pt x="2024" y="5745"/>
                  </a:cubicBezTo>
                  <a:cubicBezTo>
                    <a:pt x="2011" y="5319"/>
                    <a:pt x="1393" y="1"/>
                    <a:pt x="1393" y="1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9" name="Google Shape;1849;g7457111804_0_105"/>
            <p:cNvSpPr/>
            <p:nvPr/>
          </p:nvSpPr>
          <p:spPr>
            <a:xfrm>
              <a:off x="5086100" y="26925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0" name="Google Shape;1850;g7457111804_0_105"/>
            <p:cNvSpPr/>
            <p:nvPr/>
          </p:nvSpPr>
          <p:spPr>
            <a:xfrm>
              <a:off x="5086100" y="269255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1" name="Google Shape;1851;g7457111804_0_105"/>
            <p:cNvSpPr/>
            <p:nvPr/>
          </p:nvSpPr>
          <p:spPr>
            <a:xfrm>
              <a:off x="5069725" y="2696650"/>
              <a:ext cx="25" cy="300"/>
            </a:xfrm>
            <a:custGeom>
              <a:rect b="b" l="l" r="r" t="t"/>
              <a:pathLst>
                <a:path extrusionOk="0" h="12" w="1">
                  <a:moveTo>
                    <a:pt x="0" y="1"/>
                  </a:moveTo>
                  <a:lnTo>
                    <a:pt x="0" y="11"/>
                  </a:lnTo>
                  <a:lnTo>
                    <a:pt x="0" y="11"/>
                  </a:lnTo>
                  <a:lnTo>
                    <a:pt x="0" y="1"/>
                  </a:lnTo>
                  <a:close/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2" name="Google Shape;1852;g7457111804_0_105"/>
            <p:cNvSpPr/>
            <p:nvPr/>
          </p:nvSpPr>
          <p:spPr>
            <a:xfrm>
              <a:off x="5069725" y="2692550"/>
              <a:ext cx="16650" cy="5425"/>
            </a:xfrm>
            <a:custGeom>
              <a:rect b="b" l="l" r="r" t="t"/>
              <a:pathLst>
                <a:path extrusionOk="0" h="217" w="666">
                  <a:moveTo>
                    <a:pt x="655" y="1"/>
                  </a:moveTo>
                  <a:cubicBezTo>
                    <a:pt x="539" y="79"/>
                    <a:pt x="420" y="103"/>
                    <a:pt x="320" y="103"/>
                  </a:cubicBezTo>
                  <a:cubicBezTo>
                    <a:pt x="147" y="103"/>
                    <a:pt x="21" y="29"/>
                    <a:pt x="21" y="29"/>
                  </a:cubicBezTo>
                  <a:lnTo>
                    <a:pt x="0" y="165"/>
                  </a:lnTo>
                  <a:lnTo>
                    <a:pt x="0" y="175"/>
                  </a:lnTo>
                  <a:cubicBezTo>
                    <a:pt x="89" y="206"/>
                    <a:pt x="174" y="216"/>
                    <a:pt x="249" y="216"/>
                  </a:cubicBezTo>
                  <a:cubicBezTo>
                    <a:pt x="498" y="216"/>
                    <a:pt x="665" y="87"/>
                    <a:pt x="665" y="87"/>
                  </a:cubicBezTo>
                  <a:lnTo>
                    <a:pt x="655" y="1"/>
                  </a:lnTo>
                  <a:close/>
                </a:path>
              </a:pathLst>
            </a:custGeom>
            <a:solidFill>
              <a:srgbClr val="23C7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3" name="Google Shape;1853;g7457111804_0_105"/>
            <p:cNvSpPr/>
            <p:nvPr/>
          </p:nvSpPr>
          <p:spPr>
            <a:xfrm>
              <a:off x="4992150" y="2590600"/>
              <a:ext cx="85000" cy="93200"/>
            </a:xfrm>
            <a:custGeom>
              <a:rect b="b" l="l" r="r" t="t"/>
              <a:pathLst>
                <a:path extrusionOk="0" h="3728" w="3400">
                  <a:moveTo>
                    <a:pt x="823" y="0"/>
                  </a:moveTo>
                  <a:cubicBezTo>
                    <a:pt x="823" y="0"/>
                    <a:pt x="451" y="69"/>
                    <a:pt x="0" y="1168"/>
                  </a:cubicBezTo>
                  <a:cubicBezTo>
                    <a:pt x="328" y="2079"/>
                    <a:pt x="997" y="3083"/>
                    <a:pt x="1977" y="3727"/>
                  </a:cubicBezTo>
                  <a:lnTo>
                    <a:pt x="2604" y="2758"/>
                  </a:lnTo>
                  <a:lnTo>
                    <a:pt x="3400" y="2902"/>
                  </a:lnTo>
                  <a:lnTo>
                    <a:pt x="806" y="679"/>
                  </a:lnTo>
                  <a:lnTo>
                    <a:pt x="823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4" name="Google Shape;1854;g7457111804_0_105"/>
            <p:cNvSpPr/>
            <p:nvPr/>
          </p:nvSpPr>
          <p:spPr>
            <a:xfrm>
              <a:off x="5077125" y="2601525"/>
              <a:ext cx="30500" cy="71000"/>
            </a:xfrm>
            <a:custGeom>
              <a:rect b="b" l="l" r="r" t="t"/>
              <a:pathLst>
                <a:path extrusionOk="0" h="2840" w="1220">
                  <a:moveTo>
                    <a:pt x="322" y="1"/>
                  </a:moveTo>
                  <a:lnTo>
                    <a:pt x="270" y="885"/>
                  </a:lnTo>
                  <a:cubicBezTo>
                    <a:pt x="270" y="885"/>
                    <a:pt x="96" y="1905"/>
                    <a:pt x="1" y="2465"/>
                  </a:cubicBezTo>
                  <a:lnTo>
                    <a:pt x="615" y="2216"/>
                  </a:lnTo>
                  <a:lnTo>
                    <a:pt x="1219" y="2840"/>
                  </a:lnTo>
                  <a:cubicBezTo>
                    <a:pt x="1219" y="2840"/>
                    <a:pt x="1195" y="1144"/>
                    <a:pt x="966" y="677"/>
                  </a:cubicBezTo>
                  <a:cubicBezTo>
                    <a:pt x="687" y="99"/>
                    <a:pt x="322" y="1"/>
                    <a:pt x="322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5" name="Google Shape;1855;g7457111804_0_105"/>
            <p:cNvSpPr/>
            <p:nvPr/>
          </p:nvSpPr>
          <p:spPr>
            <a:xfrm>
              <a:off x="4876025" y="2622325"/>
              <a:ext cx="118275" cy="214050"/>
            </a:xfrm>
            <a:custGeom>
              <a:rect b="b" l="l" r="r" t="t"/>
              <a:pathLst>
                <a:path extrusionOk="0" h="8562" w="4731">
                  <a:moveTo>
                    <a:pt x="3886" y="1"/>
                  </a:moveTo>
                  <a:cubicBezTo>
                    <a:pt x="3542" y="1"/>
                    <a:pt x="2590" y="62"/>
                    <a:pt x="1908" y="697"/>
                  </a:cubicBezTo>
                  <a:cubicBezTo>
                    <a:pt x="1062" y="1489"/>
                    <a:pt x="912" y="2172"/>
                    <a:pt x="573" y="4165"/>
                  </a:cubicBezTo>
                  <a:cubicBezTo>
                    <a:pt x="236" y="6158"/>
                    <a:pt x="0" y="7855"/>
                    <a:pt x="0" y="7855"/>
                  </a:cubicBezTo>
                  <a:cubicBezTo>
                    <a:pt x="0" y="7855"/>
                    <a:pt x="996" y="8562"/>
                    <a:pt x="2344" y="8562"/>
                  </a:cubicBezTo>
                  <a:cubicBezTo>
                    <a:pt x="2599" y="8562"/>
                    <a:pt x="2867" y="8536"/>
                    <a:pt x="3144" y="8476"/>
                  </a:cubicBezTo>
                  <a:lnTo>
                    <a:pt x="3744" y="5148"/>
                  </a:lnTo>
                  <a:cubicBezTo>
                    <a:pt x="3744" y="5148"/>
                    <a:pt x="4311" y="4046"/>
                    <a:pt x="4478" y="3142"/>
                  </a:cubicBezTo>
                  <a:cubicBezTo>
                    <a:pt x="4730" y="1783"/>
                    <a:pt x="4434" y="448"/>
                    <a:pt x="4017" y="4"/>
                  </a:cubicBezTo>
                  <a:cubicBezTo>
                    <a:pt x="4017" y="4"/>
                    <a:pt x="3969" y="1"/>
                    <a:pt x="388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6" name="Google Shape;1856;g7457111804_0_105"/>
            <p:cNvSpPr/>
            <p:nvPr/>
          </p:nvSpPr>
          <p:spPr>
            <a:xfrm>
              <a:off x="4039250" y="2825975"/>
              <a:ext cx="299000" cy="188750"/>
            </a:xfrm>
            <a:custGeom>
              <a:rect b="b" l="l" r="r" t="t"/>
              <a:pathLst>
                <a:path extrusionOk="0" h="7550" w="11960">
                  <a:moveTo>
                    <a:pt x="5710" y="1"/>
                  </a:moveTo>
                  <a:cubicBezTo>
                    <a:pt x="5645" y="1"/>
                    <a:pt x="5581" y="16"/>
                    <a:pt x="5533" y="46"/>
                  </a:cubicBezTo>
                  <a:lnTo>
                    <a:pt x="95" y="3504"/>
                  </a:lnTo>
                  <a:cubicBezTo>
                    <a:pt x="0" y="3562"/>
                    <a:pt x="4" y="3654"/>
                    <a:pt x="99" y="3709"/>
                  </a:cubicBezTo>
                  <a:lnTo>
                    <a:pt x="6683" y="7511"/>
                  </a:lnTo>
                  <a:cubicBezTo>
                    <a:pt x="6728" y="7537"/>
                    <a:pt x="6787" y="7549"/>
                    <a:pt x="6846" y="7549"/>
                  </a:cubicBezTo>
                  <a:cubicBezTo>
                    <a:pt x="6911" y="7549"/>
                    <a:pt x="6976" y="7534"/>
                    <a:pt x="7024" y="7504"/>
                  </a:cubicBezTo>
                  <a:lnTo>
                    <a:pt x="11867" y="4384"/>
                  </a:lnTo>
                  <a:cubicBezTo>
                    <a:pt x="11959" y="4326"/>
                    <a:pt x="11956" y="4231"/>
                    <a:pt x="11860" y="4176"/>
                  </a:cubicBezTo>
                  <a:lnTo>
                    <a:pt x="7915" y="1879"/>
                  </a:lnTo>
                  <a:cubicBezTo>
                    <a:pt x="7820" y="1825"/>
                    <a:pt x="7785" y="1702"/>
                    <a:pt x="7833" y="1603"/>
                  </a:cubicBezTo>
                  <a:lnTo>
                    <a:pt x="7915" y="1446"/>
                  </a:lnTo>
                  <a:cubicBezTo>
                    <a:pt x="7963" y="1350"/>
                    <a:pt x="7929" y="1224"/>
                    <a:pt x="7833" y="1169"/>
                  </a:cubicBezTo>
                  <a:lnTo>
                    <a:pt x="5874" y="40"/>
                  </a:lnTo>
                  <a:cubicBezTo>
                    <a:pt x="5828" y="13"/>
                    <a:pt x="5769" y="1"/>
                    <a:pt x="5710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57" name="Google Shape;1857;g7457111804_0_105"/>
          <p:cNvSpPr txBox="1"/>
          <p:nvPr/>
        </p:nvSpPr>
        <p:spPr>
          <a:xfrm>
            <a:off x="355750" y="4531600"/>
            <a:ext cx="816000" cy="30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91425" spcFirstLastPara="1" rIns="91425" wrap="square" tIns="90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000" u="none" cap="none" strike="noStrike">
                <a:solidFill>
                  <a:srgbClr val="1C4587"/>
                </a:solidFill>
                <a:latin typeface="Lato"/>
                <a:ea typeface="Lato"/>
                <a:cs typeface="Lato"/>
                <a:sym typeface="Lato"/>
              </a:rPr>
              <a:t>PI</a:t>
            </a:r>
            <a:endParaRPr b="1" i="0" sz="1000" u="none" cap="none" strike="noStrike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58" name="Google Shape;1858;g7457111804_0_105"/>
          <p:cNvSpPr txBox="1"/>
          <p:nvPr/>
        </p:nvSpPr>
        <p:spPr>
          <a:xfrm>
            <a:off x="2260750" y="4531600"/>
            <a:ext cx="816000" cy="30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91425" spcFirstLastPara="1" rIns="91425" wrap="square" tIns="90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000" u="none" cap="none" strike="noStrike">
                <a:solidFill>
                  <a:srgbClr val="1C4587"/>
                </a:solidFill>
                <a:latin typeface="Lato"/>
                <a:ea typeface="Lato"/>
                <a:cs typeface="Lato"/>
                <a:sym typeface="Lato"/>
              </a:rPr>
              <a:t>PI</a:t>
            </a:r>
            <a:endParaRPr b="1" i="0" sz="1000" u="none" cap="none" strike="noStrike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59" name="Google Shape;1859;g7457111804_0_105"/>
          <p:cNvSpPr txBox="1"/>
          <p:nvPr/>
        </p:nvSpPr>
        <p:spPr>
          <a:xfrm>
            <a:off x="1139300" y="4531600"/>
            <a:ext cx="816000" cy="30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91425" spcFirstLastPara="1" rIns="91425" wrap="square" tIns="90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000" u="none" cap="none" strike="noStrike">
                <a:solidFill>
                  <a:srgbClr val="1C4587"/>
                </a:solidFill>
                <a:latin typeface="Lato"/>
                <a:ea typeface="Lato"/>
                <a:cs typeface="Lato"/>
                <a:sym typeface="Lato"/>
              </a:rPr>
              <a:t>Systems</a:t>
            </a:r>
            <a:endParaRPr b="1" i="0" sz="1000" u="none" cap="none" strike="noStrike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60" name="Google Shape;1860;g7457111804_0_105"/>
          <p:cNvSpPr txBox="1"/>
          <p:nvPr/>
        </p:nvSpPr>
        <p:spPr>
          <a:xfrm>
            <a:off x="3044300" y="4531600"/>
            <a:ext cx="816000" cy="30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91425" spcFirstLastPara="1" rIns="91425" wrap="square" tIns="90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000" u="none" cap="none" strike="noStrike">
                <a:solidFill>
                  <a:srgbClr val="1C4587"/>
                </a:solidFill>
                <a:latin typeface="Lato"/>
                <a:ea typeface="Lato"/>
                <a:cs typeface="Lato"/>
                <a:sym typeface="Lato"/>
              </a:rPr>
              <a:t>Systems</a:t>
            </a:r>
            <a:endParaRPr b="1" i="0" sz="1000" u="none" cap="none" strike="noStrike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861" name="Google Shape;1861;g7457111804_0_10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20773" y="3510451"/>
            <a:ext cx="227881" cy="264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62" name="Google Shape;1862;g7457111804_0_105"/>
          <p:cNvSpPr/>
          <p:nvPr/>
        </p:nvSpPr>
        <p:spPr>
          <a:xfrm rot="3561128">
            <a:off x="3137117" y="3918660"/>
            <a:ext cx="195974" cy="187381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A4C2F4"/>
          </a:solidFill>
          <a:ln cap="flat" cmpd="sng" w="19050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63" name="Google Shape;1863;g7457111804_0_10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894750" y="2601581"/>
            <a:ext cx="295200" cy="294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4" name="Google Shape;1864;g7457111804_0_10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26100" y="2594706"/>
            <a:ext cx="295200" cy="294676"/>
          </a:xfrm>
          <a:prstGeom prst="rect">
            <a:avLst/>
          </a:prstGeom>
          <a:noFill/>
          <a:ln>
            <a:noFill/>
          </a:ln>
        </p:spPr>
      </p:pic>
      <p:sp>
        <p:nvSpPr>
          <p:cNvPr id="1865" name="Google Shape;1865;g7457111804_0_105"/>
          <p:cNvSpPr txBox="1"/>
          <p:nvPr/>
        </p:nvSpPr>
        <p:spPr>
          <a:xfrm>
            <a:off x="3085125" y="3396750"/>
            <a:ext cx="816000" cy="30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91425" spcFirstLastPara="1" rIns="91425" wrap="square" tIns="90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000" u="none" cap="none" strike="noStrike">
                <a:solidFill>
                  <a:srgbClr val="1C4587"/>
                </a:solidFill>
                <a:latin typeface="Lato"/>
                <a:ea typeface="Lato"/>
                <a:cs typeface="Lato"/>
                <a:sym typeface="Lato"/>
              </a:rPr>
              <a:t>Atenea</a:t>
            </a:r>
            <a:endParaRPr b="1" i="0" sz="1000" u="none" cap="none" strike="noStrike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66" name="Google Shape;1866;g7457111804_0_105"/>
          <p:cNvSpPr txBox="1"/>
          <p:nvPr/>
        </p:nvSpPr>
        <p:spPr>
          <a:xfrm>
            <a:off x="1444750" y="3346650"/>
            <a:ext cx="816000" cy="30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91425" spcFirstLastPara="1" rIns="91425" wrap="square" tIns="90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000" u="none" cap="none" strike="noStrike">
                <a:solidFill>
                  <a:srgbClr val="1C4587"/>
                </a:solidFill>
                <a:latin typeface="Lato"/>
                <a:ea typeface="Lato"/>
                <a:cs typeface="Lato"/>
                <a:sym typeface="Lato"/>
              </a:rPr>
              <a:t>Bitbucket y Atenea</a:t>
            </a:r>
            <a:endParaRPr b="1" i="0" sz="1000" u="none" cap="none" strike="noStrike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67" name="Google Shape;1867;g7457111804_0_105"/>
          <p:cNvSpPr txBox="1"/>
          <p:nvPr/>
        </p:nvSpPr>
        <p:spPr>
          <a:xfrm>
            <a:off x="2641750" y="2779000"/>
            <a:ext cx="816000" cy="30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91425" spcFirstLastPara="1" rIns="91425" wrap="square" tIns="90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000" u="none" cap="none" strike="noStrike">
                <a:solidFill>
                  <a:srgbClr val="1C4587"/>
                </a:solidFill>
                <a:latin typeface="Lato"/>
                <a:ea typeface="Lato"/>
                <a:cs typeface="Lato"/>
                <a:sym typeface="Lato"/>
              </a:rPr>
              <a:t>AHKs</a:t>
            </a:r>
            <a:endParaRPr b="1" i="0" sz="1000" u="none" cap="none" strike="noStrike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68" name="Google Shape;1868;g7457111804_0_105"/>
          <p:cNvSpPr txBox="1"/>
          <p:nvPr/>
        </p:nvSpPr>
        <p:spPr>
          <a:xfrm>
            <a:off x="736750" y="2779000"/>
            <a:ext cx="816000" cy="30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91425" spcFirstLastPara="1" rIns="91425" wrap="square" tIns="90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000" u="none" cap="none" strike="noStrike">
                <a:solidFill>
                  <a:srgbClr val="1C4587"/>
                </a:solidFill>
                <a:latin typeface="Lato"/>
                <a:ea typeface="Lato"/>
                <a:cs typeface="Lato"/>
                <a:sym typeface="Lato"/>
              </a:rPr>
              <a:t>AHKs</a:t>
            </a:r>
            <a:endParaRPr b="1" i="0" sz="1000" u="none" cap="none" strike="noStrike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69" name="Google Shape;1869;g7457111804_0_105"/>
          <p:cNvSpPr/>
          <p:nvPr/>
        </p:nvSpPr>
        <p:spPr>
          <a:xfrm rot="7274058">
            <a:off x="2755921" y="3918710"/>
            <a:ext cx="196128" cy="187483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A4C2F4"/>
          </a:solidFill>
          <a:ln cap="flat" cmpd="sng" w="19050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0" name="Google Shape;1870;g7457111804_0_105"/>
          <p:cNvSpPr/>
          <p:nvPr/>
        </p:nvSpPr>
        <p:spPr>
          <a:xfrm rot="3561128">
            <a:off x="1232117" y="3918660"/>
            <a:ext cx="195974" cy="187381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A4C2F4"/>
          </a:solidFill>
          <a:ln cap="flat" cmpd="sng" w="19050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1" name="Google Shape;1871;g7457111804_0_105"/>
          <p:cNvSpPr/>
          <p:nvPr/>
        </p:nvSpPr>
        <p:spPr>
          <a:xfrm rot="7274058">
            <a:off x="867596" y="3918710"/>
            <a:ext cx="196128" cy="187483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A4C2F4"/>
          </a:solidFill>
          <a:ln cap="flat" cmpd="sng" w="19050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2" name="Google Shape;1872;g7457111804_0_105"/>
          <p:cNvSpPr/>
          <p:nvPr/>
        </p:nvSpPr>
        <p:spPr>
          <a:xfrm rot="5405265">
            <a:off x="2944404" y="3178901"/>
            <a:ext cx="195900" cy="187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A4C2F4"/>
          </a:solidFill>
          <a:ln cap="flat" cmpd="sng" w="19050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3" name="Google Shape;1873;g7457111804_0_105"/>
          <p:cNvSpPr/>
          <p:nvPr/>
        </p:nvSpPr>
        <p:spPr>
          <a:xfrm rot="5405265">
            <a:off x="1046804" y="3178901"/>
            <a:ext cx="195900" cy="187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A4C2F4"/>
          </a:solidFill>
          <a:ln cap="flat" cmpd="sng" w="19050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74" name="Google Shape;1874;g7457111804_0_10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653812" y="2700026"/>
            <a:ext cx="187800" cy="184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5" name="Google Shape;1875;g7457111804_0_10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33225" y="984813"/>
            <a:ext cx="389250" cy="38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6" name="Google Shape;1876;g7457111804_0_105"/>
          <p:cNvPicPr preferRelativeResize="0"/>
          <p:nvPr/>
        </p:nvPicPr>
        <p:blipFill rotWithShape="1">
          <a:blip r:embed="rId4">
            <a:alphaModFix/>
          </a:blip>
          <a:srcRect b="18347" l="0" r="0" t="13823"/>
          <a:stretch/>
        </p:blipFill>
        <p:spPr>
          <a:xfrm>
            <a:off x="6630098" y="1038688"/>
            <a:ext cx="389251" cy="264024"/>
          </a:xfrm>
          <a:prstGeom prst="rect">
            <a:avLst/>
          </a:prstGeom>
          <a:noFill/>
          <a:ln>
            <a:noFill/>
          </a:ln>
        </p:spPr>
      </p:pic>
      <p:sp>
        <p:nvSpPr>
          <p:cNvPr id="1877" name="Google Shape;1877;g7457111804_0_105"/>
          <p:cNvSpPr txBox="1"/>
          <p:nvPr/>
        </p:nvSpPr>
        <p:spPr>
          <a:xfrm>
            <a:off x="637250" y="1038700"/>
            <a:ext cx="2575200" cy="30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91425" spcFirstLastPara="1" rIns="91425" wrap="square" tIns="90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200" u="none" cap="none" strike="noStrike">
                <a:solidFill>
                  <a:srgbClr val="1155CC"/>
                </a:solidFill>
                <a:latin typeface="Lato"/>
                <a:ea typeface="Lato"/>
                <a:cs typeface="Lato"/>
                <a:sym typeface="Lato"/>
              </a:rPr>
              <a:t>Descripción</a:t>
            </a:r>
            <a:endParaRPr b="0" i="0" sz="1200" u="none" cap="none" strike="noStrike">
              <a:solidFill>
                <a:srgbClr val="1155CC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878" name="Google Shape;1878;g7457111804_0_105"/>
          <p:cNvPicPr preferRelativeResize="0"/>
          <p:nvPr/>
        </p:nvPicPr>
        <p:blipFill rotWithShape="1">
          <a:blip r:embed="rId10">
            <a:alphaModFix/>
          </a:blip>
          <a:srcRect b="55926" l="23429" r="73868" t="40014"/>
          <a:stretch/>
        </p:blipFill>
        <p:spPr>
          <a:xfrm>
            <a:off x="1393878" y="2698430"/>
            <a:ext cx="227876" cy="1873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9" name="Google Shape;1879;g7457111804_0_105"/>
          <p:cNvPicPr preferRelativeResize="0"/>
          <p:nvPr/>
        </p:nvPicPr>
        <p:blipFill rotWithShape="1">
          <a:blip r:embed="rId10">
            <a:alphaModFix/>
          </a:blip>
          <a:srcRect b="55926" l="23429" r="73868" t="40014"/>
          <a:stretch/>
        </p:blipFill>
        <p:spPr>
          <a:xfrm>
            <a:off x="3243103" y="2698442"/>
            <a:ext cx="227876" cy="187357"/>
          </a:xfrm>
          <a:prstGeom prst="rect">
            <a:avLst/>
          </a:prstGeom>
          <a:noFill/>
          <a:ln>
            <a:noFill/>
          </a:ln>
        </p:spPr>
      </p:pic>
      <p:sp>
        <p:nvSpPr>
          <p:cNvPr id="1880" name="Google Shape;1880;g7457111804_0_105"/>
          <p:cNvSpPr txBox="1"/>
          <p:nvPr/>
        </p:nvSpPr>
        <p:spPr>
          <a:xfrm>
            <a:off x="5544175" y="2671200"/>
            <a:ext cx="2473200" cy="2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0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Reducción de Manualidades</a:t>
            </a:r>
            <a:endParaRPr b="1" i="0" sz="10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881" name="Google Shape;1881;g7457111804_0_105"/>
          <p:cNvCxnSpPr/>
          <p:nvPr/>
        </p:nvCxnSpPr>
        <p:spPr>
          <a:xfrm>
            <a:off x="5312881" y="2811658"/>
            <a:ext cx="3300" cy="1930200"/>
          </a:xfrm>
          <a:prstGeom prst="straightConnector1">
            <a:avLst/>
          </a:prstGeom>
          <a:noFill/>
          <a:ln cap="flat" cmpd="sng" w="9525">
            <a:solidFill>
              <a:srgbClr val="9FC5E8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882" name="Google Shape;1882;g7457111804_0_105"/>
          <p:cNvGrpSpPr/>
          <p:nvPr/>
        </p:nvGrpSpPr>
        <p:grpSpPr>
          <a:xfrm>
            <a:off x="5168854" y="3029827"/>
            <a:ext cx="287987" cy="287645"/>
            <a:chOff x="1045850" y="1865252"/>
            <a:chExt cx="310800" cy="310800"/>
          </a:xfrm>
        </p:grpSpPr>
        <p:sp>
          <p:nvSpPr>
            <p:cNvPr id="1883" name="Google Shape;1883;g7457111804_0_105"/>
            <p:cNvSpPr/>
            <p:nvPr/>
          </p:nvSpPr>
          <p:spPr>
            <a:xfrm>
              <a:off x="1045850" y="1865252"/>
              <a:ext cx="310800" cy="310800"/>
            </a:xfrm>
            <a:prstGeom prst="ellipse">
              <a:avLst/>
            </a:pr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4" name="Google Shape;1884;g7457111804_0_105"/>
            <p:cNvSpPr/>
            <p:nvPr/>
          </p:nvSpPr>
          <p:spPr>
            <a:xfrm>
              <a:off x="1125502" y="1942802"/>
              <a:ext cx="155400" cy="155700"/>
            </a:xfrm>
            <a:prstGeom prst="ellipse">
              <a:avLst/>
            </a:prstGeom>
            <a:solidFill>
              <a:srgbClr val="1155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85" name="Google Shape;1885;g7457111804_0_105"/>
          <p:cNvGrpSpPr/>
          <p:nvPr/>
        </p:nvGrpSpPr>
        <p:grpSpPr>
          <a:xfrm>
            <a:off x="5168854" y="3791829"/>
            <a:ext cx="287987" cy="287645"/>
            <a:chOff x="1045850" y="1700584"/>
            <a:chExt cx="310800" cy="310800"/>
          </a:xfrm>
        </p:grpSpPr>
        <p:sp>
          <p:nvSpPr>
            <p:cNvPr id="1886" name="Google Shape;1886;g7457111804_0_105"/>
            <p:cNvSpPr/>
            <p:nvPr/>
          </p:nvSpPr>
          <p:spPr>
            <a:xfrm>
              <a:off x="1045850" y="1700584"/>
              <a:ext cx="310800" cy="310800"/>
            </a:xfrm>
            <a:prstGeom prst="ellipse">
              <a:avLst/>
            </a:prstGeom>
            <a:solidFill>
              <a:srgbClr val="C9DA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7" name="Google Shape;1887;g7457111804_0_105"/>
            <p:cNvSpPr/>
            <p:nvPr/>
          </p:nvSpPr>
          <p:spPr>
            <a:xfrm>
              <a:off x="1125502" y="1778134"/>
              <a:ext cx="155400" cy="155700"/>
            </a:xfrm>
            <a:prstGeom prst="ellipse">
              <a:avLst/>
            </a:prstGeom>
            <a:solidFill>
              <a:srgbClr val="6D9E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88" name="Google Shape;1888;g7457111804_0_105"/>
          <p:cNvGrpSpPr/>
          <p:nvPr/>
        </p:nvGrpSpPr>
        <p:grpSpPr>
          <a:xfrm>
            <a:off x="5162879" y="3410836"/>
            <a:ext cx="287987" cy="287645"/>
            <a:chOff x="1045850" y="1618250"/>
            <a:chExt cx="310800" cy="310800"/>
          </a:xfrm>
        </p:grpSpPr>
        <p:sp>
          <p:nvSpPr>
            <p:cNvPr id="1889" name="Google Shape;1889;g7457111804_0_105"/>
            <p:cNvSpPr/>
            <p:nvPr/>
          </p:nvSpPr>
          <p:spPr>
            <a:xfrm>
              <a:off x="1045850" y="1618250"/>
              <a:ext cx="310800" cy="310800"/>
            </a:xfrm>
            <a:prstGeom prst="ellipse">
              <a:avLst/>
            </a:prstGeom>
            <a:solidFill>
              <a:srgbClr val="C9DA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0" name="Google Shape;1890;g7457111804_0_105"/>
            <p:cNvSpPr/>
            <p:nvPr/>
          </p:nvSpPr>
          <p:spPr>
            <a:xfrm>
              <a:off x="1123550" y="1695800"/>
              <a:ext cx="155400" cy="1557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91" name="Google Shape;1891;g7457111804_0_105"/>
          <p:cNvGrpSpPr/>
          <p:nvPr/>
        </p:nvGrpSpPr>
        <p:grpSpPr>
          <a:xfrm>
            <a:off x="5168854" y="2648827"/>
            <a:ext cx="287987" cy="287645"/>
            <a:chOff x="1045850" y="1865252"/>
            <a:chExt cx="310800" cy="310800"/>
          </a:xfrm>
        </p:grpSpPr>
        <p:sp>
          <p:nvSpPr>
            <p:cNvPr id="1892" name="Google Shape;1892;g7457111804_0_105"/>
            <p:cNvSpPr/>
            <p:nvPr/>
          </p:nvSpPr>
          <p:spPr>
            <a:xfrm>
              <a:off x="1045850" y="1865252"/>
              <a:ext cx="310800" cy="310800"/>
            </a:xfrm>
            <a:prstGeom prst="ellipse">
              <a:avLst/>
            </a:pr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3" name="Google Shape;1893;g7457111804_0_105"/>
            <p:cNvSpPr/>
            <p:nvPr/>
          </p:nvSpPr>
          <p:spPr>
            <a:xfrm>
              <a:off x="1125502" y="1942802"/>
              <a:ext cx="155400" cy="155700"/>
            </a:xfrm>
            <a:prstGeom prst="ellipse">
              <a:avLst/>
            </a:prstGeom>
            <a:solidFill>
              <a:srgbClr val="1C458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94" name="Google Shape;1894;g7457111804_0_105"/>
          <p:cNvSpPr txBox="1"/>
          <p:nvPr/>
        </p:nvSpPr>
        <p:spPr>
          <a:xfrm>
            <a:off x="5544175" y="3052200"/>
            <a:ext cx="2473200" cy="2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0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Trabajo en segundo plano</a:t>
            </a:r>
            <a:endParaRPr b="1" i="0" sz="10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95" name="Google Shape;1895;g7457111804_0_105"/>
          <p:cNvSpPr txBox="1"/>
          <p:nvPr/>
        </p:nvSpPr>
        <p:spPr>
          <a:xfrm>
            <a:off x="5544175" y="3433200"/>
            <a:ext cx="2473200" cy="2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0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Mayor velocidad para realizar tareas</a:t>
            </a:r>
            <a:endParaRPr b="1" i="0" sz="10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96" name="Google Shape;1896;g7457111804_0_105"/>
          <p:cNvSpPr txBox="1"/>
          <p:nvPr/>
        </p:nvSpPr>
        <p:spPr>
          <a:xfrm>
            <a:off x="5544175" y="3814200"/>
            <a:ext cx="2473200" cy="2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0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Reducción de errores de operación</a:t>
            </a:r>
            <a:endParaRPr b="1" i="0" sz="10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1897" name="Google Shape;1897;g7457111804_0_105"/>
          <p:cNvGrpSpPr/>
          <p:nvPr/>
        </p:nvGrpSpPr>
        <p:grpSpPr>
          <a:xfrm>
            <a:off x="5168854" y="4553827"/>
            <a:ext cx="287987" cy="287645"/>
            <a:chOff x="1045850" y="1865252"/>
            <a:chExt cx="310800" cy="310800"/>
          </a:xfrm>
        </p:grpSpPr>
        <p:sp>
          <p:nvSpPr>
            <p:cNvPr id="1898" name="Google Shape;1898;g7457111804_0_105"/>
            <p:cNvSpPr/>
            <p:nvPr/>
          </p:nvSpPr>
          <p:spPr>
            <a:xfrm>
              <a:off x="1045850" y="1865252"/>
              <a:ext cx="310800" cy="310800"/>
            </a:xfrm>
            <a:prstGeom prst="ellipse">
              <a:avLst/>
            </a:pr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9" name="Google Shape;1899;g7457111804_0_105"/>
            <p:cNvSpPr/>
            <p:nvPr/>
          </p:nvSpPr>
          <p:spPr>
            <a:xfrm>
              <a:off x="1125502" y="1942802"/>
              <a:ext cx="155400" cy="155700"/>
            </a:xfrm>
            <a:prstGeom prst="ellipse">
              <a:avLst/>
            </a:prstGeom>
            <a:solidFill>
              <a:srgbClr val="1155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00" name="Google Shape;1900;g7457111804_0_105"/>
          <p:cNvGrpSpPr/>
          <p:nvPr/>
        </p:nvGrpSpPr>
        <p:grpSpPr>
          <a:xfrm>
            <a:off x="5168854" y="4172827"/>
            <a:ext cx="287987" cy="287645"/>
            <a:chOff x="1045850" y="1865252"/>
            <a:chExt cx="310800" cy="310800"/>
          </a:xfrm>
        </p:grpSpPr>
        <p:sp>
          <p:nvSpPr>
            <p:cNvPr id="1901" name="Google Shape;1901;g7457111804_0_105"/>
            <p:cNvSpPr/>
            <p:nvPr/>
          </p:nvSpPr>
          <p:spPr>
            <a:xfrm>
              <a:off x="1045850" y="1865252"/>
              <a:ext cx="310800" cy="310800"/>
            </a:xfrm>
            <a:prstGeom prst="ellipse">
              <a:avLst/>
            </a:pr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2" name="Google Shape;1902;g7457111804_0_105"/>
            <p:cNvSpPr/>
            <p:nvPr/>
          </p:nvSpPr>
          <p:spPr>
            <a:xfrm>
              <a:off x="1125502" y="1942802"/>
              <a:ext cx="155400" cy="155700"/>
            </a:xfrm>
            <a:prstGeom prst="ellipse">
              <a:avLst/>
            </a:prstGeom>
            <a:solidFill>
              <a:srgbClr val="1C458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03" name="Google Shape;1903;g7457111804_0_105"/>
          <p:cNvSpPr txBox="1"/>
          <p:nvPr/>
        </p:nvSpPr>
        <p:spPr>
          <a:xfrm>
            <a:off x="5544175" y="4195200"/>
            <a:ext cx="2473200" cy="2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0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Gobernabilidad adecuada</a:t>
            </a:r>
            <a:endParaRPr b="1" i="0" sz="10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04" name="Google Shape;1904;g7457111804_0_105"/>
          <p:cNvSpPr txBox="1"/>
          <p:nvPr/>
        </p:nvSpPr>
        <p:spPr>
          <a:xfrm>
            <a:off x="5544175" y="4576200"/>
            <a:ext cx="2473200" cy="2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0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Desarrollos asignados a sus procesos</a:t>
            </a:r>
            <a:endParaRPr b="1" i="0" sz="10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05" name="Google Shape;1905;g7457111804_0_105"/>
          <p:cNvSpPr txBox="1"/>
          <p:nvPr/>
        </p:nvSpPr>
        <p:spPr>
          <a:xfrm>
            <a:off x="637250" y="2181700"/>
            <a:ext cx="3223200" cy="30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91425" spcFirstLastPara="1" rIns="91425" wrap="square" tIns="90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200" u="none" cap="none" strike="noStrike">
                <a:solidFill>
                  <a:srgbClr val="1155CC"/>
                </a:solidFill>
                <a:latin typeface="Lato"/>
                <a:ea typeface="Lato"/>
                <a:cs typeface="Lato"/>
                <a:sym typeface="Lato"/>
              </a:rPr>
              <a:t>Arquitectura y Framework incremental</a:t>
            </a:r>
            <a:endParaRPr b="0" i="0" sz="1200" u="none" cap="none" strike="noStrike">
              <a:solidFill>
                <a:srgbClr val="1155CC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906" name="Google Shape;1906;g7457111804_0_10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33225" y="2127813"/>
            <a:ext cx="389250" cy="38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7" name="Google Shape;1907;g7457111804_0_10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371825" y="2127813"/>
            <a:ext cx="389250" cy="386100"/>
          </a:xfrm>
          <a:prstGeom prst="rect">
            <a:avLst/>
          </a:prstGeom>
          <a:noFill/>
          <a:ln>
            <a:noFill/>
          </a:ln>
        </p:spPr>
      </p:pic>
      <p:sp>
        <p:nvSpPr>
          <p:cNvPr id="1908" name="Google Shape;1908;g7457111804_0_105"/>
          <p:cNvSpPr txBox="1"/>
          <p:nvPr/>
        </p:nvSpPr>
        <p:spPr>
          <a:xfrm>
            <a:off x="4675850" y="2181700"/>
            <a:ext cx="2575200" cy="30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91425" spcFirstLastPara="1" rIns="91425" wrap="square" tIns="90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200" u="none" cap="none" strike="noStrike">
                <a:solidFill>
                  <a:srgbClr val="1155CC"/>
                </a:solidFill>
                <a:latin typeface="Lato"/>
                <a:ea typeface="Lato"/>
                <a:cs typeface="Lato"/>
                <a:sym typeface="Lato"/>
              </a:rPr>
              <a:t>Beneficios</a:t>
            </a:r>
            <a:endParaRPr b="0" i="0" sz="1200" u="none" cap="none" strike="noStrike">
              <a:solidFill>
                <a:srgbClr val="1155CC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09" name="Google Shape;1909;g7457111804_0_105"/>
          <p:cNvSpPr txBox="1"/>
          <p:nvPr/>
        </p:nvSpPr>
        <p:spPr>
          <a:xfrm>
            <a:off x="458850" y="1416425"/>
            <a:ext cx="3401400" cy="2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0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RDA’s que permiten disminuir el riesgo y la carga operativa de los especialistas. Permite interactuar con el 3270, principal aplicativo del banco, para la descarga o ingreso de información.</a:t>
            </a:r>
            <a:endParaRPr b="1" i="0" sz="10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910" name="Google Shape;1910;g7457111804_0_10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706977" y="108682"/>
            <a:ext cx="267173" cy="266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14" name="Shape 1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5" name="Google Shape;1915;g749f330117_4_2597"/>
          <p:cNvSpPr/>
          <p:nvPr/>
        </p:nvSpPr>
        <p:spPr>
          <a:xfrm>
            <a:off x="6837125" y="0"/>
            <a:ext cx="2307000" cy="266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6" name="Google Shape;1916;g749f330117_4_2597"/>
          <p:cNvSpPr txBox="1"/>
          <p:nvPr>
            <p:ph type="title"/>
          </p:nvPr>
        </p:nvSpPr>
        <p:spPr>
          <a:xfrm>
            <a:off x="624000" y="406725"/>
            <a:ext cx="2912100" cy="3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¿Qué hemos logrado?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17" name="Google Shape;1917;g749f330117_4_2597"/>
          <p:cNvSpPr txBox="1"/>
          <p:nvPr/>
        </p:nvSpPr>
        <p:spPr>
          <a:xfrm>
            <a:off x="604475" y="778275"/>
            <a:ext cx="3960300" cy="9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91425" spcFirstLastPara="1" rIns="91425" wrap="square" tIns="90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Atención de Proyectos de Disciplina</a:t>
            </a:r>
            <a:endParaRPr b="1" i="0" sz="1400" u="none" cap="none" strike="noStrike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Letras de cambio. Modificación de fecha de vencimiento de letras de cambio.</a:t>
            </a:r>
            <a:endParaRPr b="1" i="0" sz="1400" u="none" cap="none" strike="noStrike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Ejecución de desarrollos que no se pudieron correr por el usuario frente al traslado de equipos.</a:t>
            </a:r>
            <a:endParaRPr b="1" i="0" sz="1400" u="none" cap="none" strike="noStrike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CTS. Apoyo e identificación de riesgo</a:t>
            </a:r>
            <a:endParaRPr b="1" i="0" sz="1400" u="none" cap="none" strike="noStrike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Reasignación de préstamos</a:t>
            </a:r>
            <a:endParaRPr b="1" i="0" sz="1400" u="none" cap="none" strike="noStrike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En este evento del covid hemos contribuido a la continuidad del negocio.</a:t>
            </a:r>
            <a:endParaRPr b="1" i="0" sz="1400" u="none" cap="none" strike="noStrike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918" name="Google Shape;1918;g749f330117_4_25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3225" y="756213"/>
            <a:ext cx="389250" cy="3861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9" name="Google Shape;1919;g749f330117_4_2597"/>
          <p:cNvSpPr/>
          <p:nvPr/>
        </p:nvSpPr>
        <p:spPr>
          <a:xfrm>
            <a:off x="5744800" y="3530475"/>
            <a:ext cx="2307000" cy="753600"/>
          </a:xfrm>
          <a:prstGeom prst="roundRect">
            <a:avLst>
              <a:gd fmla="val 7421" name="adj"/>
            </a:avLst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0" name="Google Shape;1920;g749f330117_4_2597"/>
          <p:cNvSpPr txBox="1"/>
          <p:nvPr/>
        </p:nvSpPr>
        <p:spPr>
          <a:xfrm>
            <a:off x="5769200" y="3491925"/>
            <a:ext cx="1043700" cy="8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6D9EEB"/>
                </a:solidFill>
                <a:latin typeface="Lato Black"/>
                <a:ea typeface="Lato Black"/>
                <a:cs typeface="Lato Black"/>
                <a:sym typeface="Lato Black"/>
              </a:rPr>
              <a:t>40</a:t>
            </a:r>
            <a:endParaRPr b="0" i="0" sz="2400" u="none" cap="none" strike="noStrike">
              <a:solidFill>
                <a:srgbClr val="6D9EEB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Formato</a:t>
            </a:r>
            <a:endParaRPr b="0" i="0" sz="11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21" name="Google Shape;1921;g749f330117_4_2597"/>
          <p:cNvSpPr txBox="1"/>
          <p:nvPr/>
        </p:nvSpPr>
        <p:spPr>
          <a:xfrm>
            <a:off x="6769425" y="3491925"/>
            <a:ext cx="1256700" cy="8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1C4587"/>
                </a:solidFill>
                <a:latin typeface="Lato Black"/>
                <a:ea typeface="Lato Black"/>
                <a:cs typeface="Lato Black"/>
                <a:sym typeface="Lato Black"/>
              </a:rPr>
              <a:t>29,500</a:t>
            </a:r>
            <a:endParaRPr b="0" i="0" sz="2400" u="none" cap="none" strike="noStrike">
              <a:solidFill>
                <a:srgbClr val="1C4587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Formato</a:t>
            </a:r>
            <a:endParaRPr b="0" i="0" sz="11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22" name="Google Shape;1922;g749f330117_4_2597"/>
          <p:cNvSpPr txBox="1"/>
          <p:nvPr/>
        </p:nvSpPr>
        <p:spPr>
          <a:xfrm>
            <a:off x="5981325" y="2932100"/>
            <a:ext cx="27753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91425" spcFirstLastPara="1" rIns="91425" wrap="square" tIns="90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Formato</a:t>
            </a:r>
            <a:endParaRPr b="0" i="0" sz="1400" u="none" cap="none" strike="noStrike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923" name="Google Shape;1923;g749f330117_4_2597"/>
          <p:cNvPicPr preferRelativeResize="0"/>
          <p:nvPr/>
        </p:nvPicPr>
        <p:blipFill rotWithShape="1">
          <a:blip r:embed="rId4">
            <a:alphaModFix/>
          </a:blip>
          <a:srcRect b="18347" l="0" r="0" t="13823"/>
          <a:stretch/>
        </p:blipFill>
        <p:spPr>
          <a:xfrm>
            <a:off x="5590673" y="2971088"/>
            <a:ext cx="389251" cy="264024"/>
          </a:xfrm>
          <a:prstGeom prst="rect">
            <a:avLst/>
          </a:prstGeom>
          <a:noFill/>
          <a:ln>
            <a:noFill/>
          </a:ln>
        </p:spPr>
      </p:pic>
      <p:sp>
        <p:nvSpPr>
          <p:cNvPr id="1924" name="Google Shape;1924;g749f330117_4_2597"/>
          <p:cNvSpPr/>
          <p:nvPr/>
        </p:nvSpPr>
        <p:spPr>
          <a:xfrm>
            <a:off x="8191750" y="3538425"/>
            <a:ext cx="2662200" cy="753600"/>
          </a:xfrm>
          <a:prstGeom prst="roundRect">
            <a:avLst>
              <a:gd fmla="val 7421" name="adj"/>
            </a:avLst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5" name="Google Shape;1925;g749f330117_4_2597"/>
          <p:cNvSpPr txBox="1"/>
          <p:nvPr/>
        </p:nvSpPr>
        <p:spPr>
          <a:xfrm>
            <a:off x="8255175" y="3499875"/>
            <a:ext cx="1309500" cy="8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6D9EEB"/>
                </a:solidFill>
                <a:latin typeface="Lato Black"/>
                <a:ea typeface="Lato Black"/>
                <a:cs typeface="Lato Black"/>
                <a:sym typeface="Lato Black"/>
              </a:rPr>
              <a:t>1,400</a:t>
            </a:r>
            <a:endParaRPr b="0" i="0" sz="2400" u="none" cap="none" strike="noStrike">
              <a:solidFill>
                <a:srgbClr val="6D9EEB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Formato</a:t>
            </a:r>
            <a:endParaRPr b="0" i="0" sz="11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26" name="Google Shape;1926;g749f330117_4_2597"/>
          <p:cNvSpPr txBox="1"/>
          <p:nvPr/>
        </p:nvSpPr>
        <p:spPr>
          <a:xfrm>
            <a:off x="9597375" y="3499875"/>
            <a:ext cx="1256700" cy="8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1C4587"/>
                </a:solidFill>
                <a:latin typeface="Lato Black"/>
                <a:ea typeface="Lato Black"/>
                <a:cs typeface="Lato Black"/>
                <a:sym typeface="Lato Black"/>
              </a:rPr>
              <a:t>84,000</a:t>
            </a:r>
            <a:endParaRPr b="0" i="0" sz="1100" u="none" cap="none" strike="noStrike">
              <a:solidFill>
                <a:srgbClr val="1C4587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Formato</a:t>
            </a:r>
            <a:endParaRPr b="0" i="0" sz="11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27" name="Google Shape;1927;g749f330117_4_2597"/>
          <p:cNvSpPr txBox="1"/>
          <p:nvPr/>
        </p:nvSpPr>
        <p:spPr>
          <a:xfrm>
            <a:off x="5676525" y="3236900"/>
            <a:ext cx="19542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91425" spcFirstLastPara="1" rIns="91425" wrap="square" tIns="90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200" u="none" cap="none" strike="noStrike">
                <a:solidFill>
                  <a:srgbClr val="1155CC"/>
                </a:solidFill>
                <a:latin typeface="Lato"/>
                <a:ea typeface="Lato"/>
                <a:cs typeface="Lato"/>
                <a:sym typeface="Lato"/>
              </a:rPr>
              <a:t>Formato:</a:t>
            </a:r>
            <a:endParaRPr b="0" i="0" sz="1200" u="none" cap="none" strike="noStrike">
              <a:solidFill>
                <a:srgbClr val="1155CC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28" name="Google Shape;1928;g749f330117_4_2597"/>
          <p:cNvSpPr txBox="1"/>
          <p:nvPr/>
        </p:nvSpPr>
        <p:spPr>
          <a:xfrm>
            <a:off x="8114925" y="3236900"/>
            <a:ext cx="26622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91425" spcFirstLastPara="1" rIns="91425" wrap="square" tIns="90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200" u="none" cap="none" strike="noStrike">
                <a:solidFill>
                  <a:srgbClr val="1155CC"/>
                </a:solidFill>
                <a:latin typeface="Lato"/>
                <a:ea typeface="Lato"/>
                <a:cs typeface="Lato"/>
                <a:sym typeface="Lato"/>
              </a:rPr>
              <a:t>Respuesta en emergencias:</a:t>
            </a:r>
            <a:endParaRPr b="0" i="0" sz="1200" u="none" cap="none" strike="noStrike">
              <a:solidFill>
                <a:srgbClr val="1155CC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29" name="Google Shape;1929;g749f330117_4_2597"/>
          <p:cNvSpPr txBox="1"/>
          <p:nvPr/>
        </p:nvSpPr>
        <p:spPr>
          <a:xfrm>
            <a:off x="5193450" y="1158875"/>
            <a:ext cx="3264900" cy="62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91425" spcFirstLastPara="1" rIns="91425" wrap="square" tIns="90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1C4587"/>
                </a:solidFill>
                <a:latin typeface="Lato"/>
                <a:ea typeface="Lato"/>
                <a:cs typeface="Lato"/>
                <a:sym typeface="Lato"/>
              </a:rPr>
              <a:t>Process Improvement</a:t>
            </a:r>
            <a:endParaRPr b="1" i="0" sz="1200" u="none" cap="none" strike="noStrike">
              <a:solidFill>
                <a:srgbClr val="1C4587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Equipo de mejora de procesos</a:t>
            </a:r>
            <a:endParaRPr b="1" i="0" sz="1200" u="none" cap="none" strike="noStrike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g749f330117_4_2548"/>
          <p:cNvSpPr/>
          <p:nvPr/>
        </p:nvSpPr>
        <p:spPr>
          <a:xfrm>
            <a:off x="6837125" y="0"/>
            <a:ext cx="2307000" cy="266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5" name="Google Shape;1935;g749f330117_4_2548"/>
          <p:cNvSpPr txBox="1"/>
          <p:nvPr>
            <p:ph type="title"/>
          </p:nvPr>
        </p:nvSpPr>
        <p:spPr>
          <a:xfrm>
            <a:off x="624000" y="406725"/>
            <a:ext cx="2912100" cy="3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¿Qué hemos logrado?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36" name="Google Shape;1936;g749f330117_4_2548"/>
          <p:cNvSpPr txBox="1"/>
          <p:nvPr/>
        </p:nvSpPr>
        <p:spPr>
          <a:xfrm>
            <a:off x="604475" y="778275"/>
            <a:ext cx="3960300" cy="3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91425" spcFirstLastPara="1" rIns="91425" wrap="square" tIns="90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Relevamiento de Procesos</a:t>
            </a:r>
            <a:endParaRPr b="0" i="0" sz="1400" u="none" cap="none" strike="noStrike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937" name="Google Shape;1937;g749f330117_4_25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3225" y="756213"/>
            <a:ext cx="389250" cy="386100"/>
          </a:xfrm>
          <a:prstGeom prst="rect">
            <a:avLst/>
          </a:prstGeom>
          <a:noFill/>
          <a:ln>
            <a:noFill/>
          </a:ln>
        </p:spPr>
      </p:pic>
      <p:sp>
        <p:nvSpPr>
          <p:cNvPr id="1938" name="Google Shape;1938;g749f330117_4_2548"/>
          <p:cNvSpPr txBox="1"/>
          <p:nvPr/>
        </p:nvSpPr>
        <p:spPr>
          <a:xfrm>
            <a:off x="333225" y="1214250"/>
            <a:ext cx="3960300" cy="3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91425" spcFirstLastPara="1" rIns="91425" wrap="square" tIns="90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39" name="Google Shape;1939;g749f330117_4_2548"/>
          <p:cNvSpPr txBox="1"/>
          <p:nvPr/>
        </p:nvSpPr>
        <p:spPr>
          <a:xfrm>
            <a:off x="332325" y="1151650"/>
            <a:ext cx="3960300" cy="6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91425" spcFirstLastPara="1" rIns="91425" wrap="square" tIns="90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1" lang="en-US" sz="14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Procesos Atendidos:</a:t>
            </a:r>
            <a:endParaRPr b="1" i="1" sz="1400" u="none" cap="none" strike="noStrike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40" name="Google Shape;1940;g749f330117_4_2548"/>
          <p:cNvSpPr txBox="1"/>
          <p:nvPr/>
        </p:nvSpPr>
        <p:spPr>
          <a:xfrm>
            <a:off x="5013850" y="1139400"/>
            <a:ext cx="3960300" cy="53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91425" spcFirstLastPara="1" rIns="91425" wrap="square" tIns="90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1" lang="en-US" sz="14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Resultados </a:t>
            </a:r>
            <a:endParaRPr b="1" i="1" sz="1400" u="none" cap="none" strike="noStrike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g7457111804_0_449"/>
          <p:cNvSpPr/>
          <p:nvPr/>
        </p:nvSpPr>
        <p:spPr>
          <a:xfrm>
            <a:off x="6837125" y="0"/>
            <a:ext cx="2307000" cy="266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6" name="Google Shape;1946;g7457111804_0_449"/>
          <p:cNvSpPr txBox="1"/>
          <p:nvPr>
            <p:ph type="title"/>
          </p:nvPr>
        </p:nvSpPr>
        <p:spPr>
          <a:xfrm>
            <a:off x="624000" y="406725"/>
            <a:ext cx="2912100" cy="3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¿Qué hemos logrado?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47" name="Google Shape;1947;g7457111804_0_449"/>
          <p:cNvSpPr txBox="1"/>
          <p:nvPr/>
        </p:nvSpPr>
        <p:spPr>
          <a:xfrm>
            <a:off x="604475" y="778275"/>
            <a:ext cx="3960300" cy="9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91425" spcFirstLastPara="1" rIns="91425" wrap="square" tIns="90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Atención de Proyectos de Disciplina</a:t>
            </a:r>
            <a:endParaRPr b="1" i="0" sz="1400" u="none" cap="none" strike="noStrike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Letras de cambio. Modificación de fecha de vencimiento de letras de cambio.</a:t>
            </a:r>
            <a:endParaRPr b="1" i="0" sz="1400" u="none" cap="none" strike="noStrike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Ejecución de desarrollos que no se pudieron correr por el usuario frente al traslado de equipos.</a:t>
            </a:r>
            <a:endParaRPr b="1" i="0" sz="1400" u="none" cap="none" strike="noStrike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CTS. Apoyo e identificación de riesgo</a:t>
            </a:r>
            <a:endParaRPr b="1" i="0" sz="1400" u="none" cap="none" strike="noStrike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Reasignación de préstamos</a:t>
            </a:r>
            <a:endParaRPr b="1" i="0" sz="1400" u="none" cap="none" strike="noStrike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En este evento del covid hemos contribuido a la continuidad del negocio.</a:t>
            </a:r>
            <a:endParaRPr b="1" i="0" sz="1400" u="none" cap="none" strike="noStrike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948" name="Google Shape;1948;g7457111804_0_4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3225" y="756213"/>
            <a:ext cx="389250" cy="38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9" name="Google Shape;1949;g7457111804_0_449"/>
          <p:cNvPicPr preferRelativeResize="0"/>
          <p:nvPr/>
        </p:nvPicPr>
        <p:blipFill rotWithShape="1">
          <a:blip r:embed="rId4">
            <a:alphaModFix/>
          </a:blip>
          <a:srcRect b="18347" l="0" r="0" t="13823"/>
          <a:stretch/>
        </p:blipFill>
        <p:spPr>
          <a:xfrm>
            <a:off x="5590673" y="2971088"/>
            <a:ext cx="389251" cy="264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53" name="Shape 1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4" name="Google Shape;1954;g7457111804_0_467"/>
          <p:cNvSpPr/>
          <p:nvPr/>
        </p:nvSpPr>
        <p:spPr>
          <a:xfrm>
            <a:off x="6837125" y="0"/>
            <a:ext cx="2307000" cy="266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5" name="Google Shape;1955;g7457111804_0_467"/>
          <p:cNvSpPr txBox="1"/>
          <p:nvPr>
            <p:ph type="title"/>
          </p:nvPr>
        </p:nvSpPr>
        <p:spPr>
          <a:xfrm>
            <a:off x="624000" y="406725"/>
            <a:ext cx="2912100" cy="3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¿Qué hemos logrado?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56" name="Google Shape;1956;g7457111804_0_467"/>
          <p:cNvSpPr txBox="1"/>
          <p:nvPr/>
        </p:nvSpPr>
        <p:spPr>
          <a:xfrm>
            <a:off x="604475" y="778275"/>
            <a:ext cx="3542400" cy="3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91425" spcFirstLastPara="1" rIns="91425" wrap="square" tIns="90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Investigación constante de nuevas tecnologías</a:t>
            </a:r>
            <a:endParaRPr b="1" i="0" sz="1400" u="none" cap="none" strike="noStrike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957" name="Google Shape;1957;g7457111804_0_4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3225" y="756213"/>
            <a:ext cx="389250" cy="386100"/>
          </a:xfrm>
          <a:prstGeom prst="rect">
            <a:avLst/>
          </a:prstGeom>
          <a:noFill/>
          <a:ln>
            <a:noFill/>
          </a:ln>
        </p:spPr>
      </p:pic>
      <p:sp>
        <p:nvSpPr>
          <p:cNvPr id="1958" name="Google Shape;1958;g7457111804_0_467"/>
          <p:cNvSpPr/>
          <p:nvPr/>
        </p:nvSpPr>
        <p:spPr>
          <a:xfrm>
            <a:off x="2319375" y="2844675"/>
            <a:ext cx="2307000" cy="753600"/>
          </a:xfrm>
          <a:prstGeom prst="roundRect">
            <a:avLst>
              <a:gd fmla="val 7421" name="adj"/>
            </a:avLst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9" name="Google Shape;1959;g7457111804_0_467"/>
          <p:cNvSpPr txBox="1"/>
          <p:nvPr/>
        </p:nvSpPr>
        <p:spPr>
          <a:xfrm>
            <a:off x="2343775" y="2806125"/>
            <a:ext cx="1043700" cy="8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6D9EEB"/>
                </a:solidFill>
                <a:latin typeface="Lato Black"/>
                <a:ea typeface="Lato Black"/>
                <a:cs typeface="Lato Black"/>
                <a:sym typeface="Lato Black"/>
              </a:rPr>
              <a:t>40</a:t>
            </a:r>
            <a:endParaRPr b="0" i="0" sz="2400" u="none" cap="none" strike="noStrike">
              <a:solidFill>
                <a:srgbClr val="6D9EEB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Formato</a:t>
            </a:r>
            <a:endParaRPr b="0" i="0" sz="11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60" name="Google Shape;1960;g7457111804_0_467"/>
          <p:cNvSpPr txBox="1"/>
          <p:nvPr/>
        </p:nvSpPr>
        <p:spPr>
          <a:xfrm>
            <a:off x="3344000" y="2806125"/>
            <a:ext cx="1256700" cy="8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1C4587"/>
                </a:solidFill>
                <a:latin typeface="Lato Black"/>
                <a:ea typeface="Lato Black"/>
                <a:cs typeface="Lato Black"/>
                <a:sym typeface="Lato Black"/>
              </a:rPr>
              <a:t>29,500</a:t>
            </a:r>
            <a:endParaRPr b="0" i="0" sz="2400" u="none" cap="none" strike="noStrike">
              <a:solidFill>
                <a:srgbClr val="1C4587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Formato</a:t>
            </a:r>
            <a:endParaRPr b="0" i="0" sz="11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61" name="Google Shape;1961;g7457111804_0_467"/>
          <p:cNvSpPr txBox="1"/>
          <p:nvPr/>
        </p:nvSpPr>
        <p:spPr>
          <a:xfrm>
            <a:off x="2555900" y="2246300"/>
            <a:ext cx="27753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91425" spcFirstLastPara="1" rIns="91425" wrap="square" tIns="90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Formato</a:t>
            </a:r>
            <a:endParaRPr b="0" i="0" sz="1400" u="none" cap="none" strike="noStrike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962" name="Google Shape;1962;g7457111804_0_467"/>
          <p:cNvPicPr preferRelativeResize="0"/>
          <p:nvPr/>
        </p:nvPicPr>
        <p:blipFill rotWithShape="1">
          <a:blip r:embed="rId4">
            <a:alphaModFix/>
          </a:blip>
          <a:srcRect b="18347" l="0" r="0" t="13823"/>
          <a:stretch/>
        </p:blipFill>
        <p:spPr>
          <a:xfrm>
            <a:off x="2165248" y="2285288"/>
            <a:ext cx="389251" cy="264024"/>
          </a:xfrm>
          <a:prstGeom prst="rect">
            <a:avLst/>
          </a:prstGeom>
          <a:noFill/>
          <a:ln>
            <a:noFill/>
          </a:ln>
        </p:spPr>
      </p:pic>
      <p:sp>
        <p:nvSpPr>
          <p:cNvPr id="1963" name="Google Shape;1963;g7457111804_0_467"/>
          <p:cNvSpPr/>
          <p:nvPr/>
        </p:nvSpPr>
        <p:spPr>
          <a:xfrm>
            <a:off x="4766325" y="2852625"/>
            <a:ext cx="2662200" cy="753600"/>
          </a:xfrm>
          <a:prstGeom prst="roundRect">
            <a:avLst>
              <a:gd fmla="val 7421" name="adj"/>
            </a:avLst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4" name="Google Shape;1964;g7457111804_0_467"/>
          <p:cNvSpPr txBox="1"/>
          <p:nvPr/>
        </p:nvSpPr>
        <p:spPr>
          <a:xfrm>
            <a:off x="4829750" y="2814075"/>
            <a:ext cx="1309500" cy="8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6D9EEB"/>
                </a:solidFill>
                <a:latin typeface="Lato Black"/>
                <a:ea typeface="Lato Black"/>
                <a:cs typeface="Lato Black"/>
                <a:sym typeface="Lato Black"/>
              </a:rPr>
              <a:t>1,400</a:t>
            </a:r>
            <a:endParaRPr b="0" i="0" sz="2400" u="none" cap="none" strike="noStrike">
              <a:solidFill>
                <a:srgbClr val="6D9EEB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Formato</a:t>
            </a:r>
            <a:endParaRPr b="0" i="0" sz="11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65" name="Google Shape;1965;g7457111804_0_467"/>
          <p:cNvSpPr txBox="1"/>
          <p:nvPr/>
        </p:nvSpPr>
        <p:spPr>
          <a:xfrm>
            <a:off x="6171950" y="2814075"/>
            <a:ext cx="1256700" cy="8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1C4587"/>
                </a:solidFill>
                <a:latin typeface="Lato Black"/>
                <a:ea typeface="Lato Black"/>
                <a:cs typeface="Lato Black"/>
                <a:sym typeface="Lato Black"/>
              </a:rPr>
              <a:t>84,000</a:t>
            </a:r>
            <a:endParaRPr b="0" i="0" sz="1100" u="none" cap="none" strike="noStrike">
              <a:solidFill>
                <a:srgbClr val="1C4587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Formato</a:t>
            </a:r>
            <a:endParaRPr b="0" i="0" sz="11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66" name="Google Shape;1966;g7457111804_0_467"/>
          <p:cNvSpPr txBox="1"/>
          <p:nvPr/>
        </p:nvSpPr>
        <p:spPr>
          <a:xfrm>
            <a:off x="2251100" y="2551100"/>
            <a:ext cx="19542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91425" spcFirstLastPara="1" rIns="91425" wrap="square" tIns="90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200" u="none" cap="none" strike="noStrike">
                <a:solidFill>
                  <a:srgbClr val="1155CC"/>
                </a:solidFill>
                <a:latin typeface="Lato"/>
                <a:ea typeface="Lato"/>
                <a:cs typeface="Lato"/>
                <a:sym typeface="Lato"/>
              </a:rPr>
              <a:t>Formato:</a:t>
            </a:r>
            <a:endParaRPr b="0" i="0" sz="1200" u="none" cap="none" strike="noStrike">
              <a:solidFill>
                <a:srgbClr val="1155CC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67" name="Google Shape;1967;g7457111804_0_467"/>
          <p:cNvSpPr txBox="1"/>
          <p:nvPr/>
        </p:nvSpPr>
        <p:spPr>
          <a:xfrm>
            <a:off x="4689500" y="2551100"/>
            <a:ext cx="26622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91425" spcFirstLastPara="1" rIns="91425" wrap="square" tIns="90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200" u="none" cap="none" strike="noStrike">
                <a:solidFill>
                  <a:srgbClr val="1155CC"/>
                </a:solidFill>
                <a:latin typeface="Lato"/>
                <a:ea typeface="Lato"/>
                <a:cs typeface="Lato"/>
                <a:sym typeface="Lato"/>
              </a:rPr>
              <a:t>Respuesta en emergencias:</a:t>
            </a:r>
            <a:endParaRPr b="0" i="0" sz="1200" u="none" cap="none" strike="noStrike">
              <a:solidFill>
                <a:srgbClr val="1155CC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68" name="Google Shape;1968;g7457111804_0_467"/>
          <p:cNvSpPr txBox="1"/>
          <p:nvPr/>
        </p:nvSpPr>
        <p:spPr>
          <a:xfrm>
            <a:off x="4795475" y="778275"/>
            <a:ext cx="3264900" cy="3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91425" spcFirstLastPara="1" rIns="91425" wrap="square" tIns="90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Madurar metodología del equipo</a:t>
            </a:r>
            <a:endParaRPr b="1" i="0" sz="1400" u="none" cap="none" strike="noStrike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969" name="Google Shape;1969;g7457111804_0_4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24225" y="756213"/>
            <a:ext cx="389250" cy="386100"/>
          </a:xfrm>
          <a:prstGeom prst="rect">
            <a:avLst/>
          </a:prstGeom>
          <a:noFill/>
          <a:ln>
            <a:noFill/>
          </a:ln>
        </p:spPr>
      </p:pic>
      <p:sp>
        <p:nvSpPr>
          <p:cNvPr id="1970" name="Google Shape;1970;g7457111804_0_467"/>
          <p:cNvSpPr txBox="1"/>
          <p:nvPr/>
        </p:nvSpPr>
        <p:spPr>
          <a:xfrm>
            <a:off x="1554225" y="2128750"/>
            <a:ext cx="1235700" cy="2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0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VBA - Macros </a:t>
            </a:r>
            <a:endParaRPr b="1" i="0" sz="10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0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SQL</a:t>
            </a:r>
            <a:endParaRPr b="1" i="0" sz="10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0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Python</a:t>
            </a:r>
            <a:endParaRPr b="1" i="0" sz="10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0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R - Studio</a:t>
            </a:r>
            <a:endParaRPr b="1" i="0" sz="10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71" name="Google Shape;1971;g7457111804_0_467"/>
          <p:cNvSpPr txBox="1"/>
          <p:nvPr/>
        </p:nvSpPr>
        <p:spPr>
          <a:xfrm>
            <a:off x="255825" y="2128750"/>
            <a:ext cx="1298400" cy="2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0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Lenguajes de programación</a:t>
            </a:r>
            <a:endParaRPr b="1" i="0" sz="10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72" name="Google Shape;1972;g7457111804_0_467"/>
          <p:cNvSpPr txBox="1"/>
          <p:nvPr/>
        </p:nvSpPr>
        <p:spPr>
          <a:xfrm>
            <a:off x="3916425" y="2128750"/>
            <a:ext cx="1235700" cy="2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0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AHKs</a:t>
            </a:r>
            <a:endParaRPr b="1" i="0" sz="10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73" name="Google Shape;1973;g7457111804_0_467"/>
          <p:cNvSpPr txBox="1"/>
          <p:nvPr/>
        </p:nvSpPr>
        <p:spPr>
          <a:xfrm>
            <a:off x="6202425" y="2128750"/>
            <a:ext cx="1235700" cy="2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0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JS, HTML y CSS</a:t>
            </a:r>
            <a:endParaRPr b="1" i="0" sz="10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77" name="Shape 1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8" name="Google Shape;1978;g7457111804_0_425"/>
          <p:cNvSpPr/>
          <p:nvPr/>
        </p:nvSpPr>
        <p:spPr>
          <a:xfrm rot="10800000">
            <a:off x="-2764400" y="0"/>
            <a:ext cx="10059600" cy="5143500"/>
          </a:xfrm>
          <a:prstGeom prst="trapezoid">
            <a:avLst>
              <a:gd fmla="val 53139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9" name="Google Shape;1979;g7457111804_0_425"/>
          <p:cNvSpPr txBox="1"/>
          <p:nvPr/>
        </p:nvSpPr>
        <p:spPr>
          <a:xfrm>
            <a:off x="1371550" y="1088625"/>
            <a:ext cx="4001100" cy="6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800" u="none" cap="none" strike="noStrike">
                <a:solidFill>
                  <a:srgbClr val="B7B7B7"/>
                </a:solidFill>
                <a:latin typeface="Lato"/>
                <a:ea typeface="Lato"/>
                <a:cs typeface="Lato"/>
                <a:sym typeface="Lato"/>
              </a:rPr>
              <a:t>¿Quiénes somos?</a:t>
            </a:r>
            <a:endParaRPr b="0" i="0" sz="1800" u="none" cap="none" strike="noStrike">
              <a:solidFill>
                <a:srgbClr val="B7B7B7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80" name="Google Shape;1980;g7457111804_0_425"/>
          <p:cNvSpPr/>
          <p:nvPr/>
        </p:nvSpPr>
        <p:spPr>
          <a:xfrm>
            <a:off x="657225" y="1190625"/>
            <a:ext cx="533400" cy="4191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b="1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1" name="Google Shape;1981;g7457111804_0_425"/>
          <p:cNvSpPr txBox="1"/>
          <p:nvPr/>
        </p:nvSpPr>
        <p:spPr>
          <a:xfrm>
            <a:off x="1371550" y="2917425"/>
            <a:ext cx="4001100" cy="6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800" u="none" cap="none" strike="noStrike">
                <a:solidFill>
                  <a:srgbClr val="B7B7B7"/>
                </a:solidFill>
                <a:latin typeface="Lato"/>
                <a:ea typeface="Lato"/>
                <a:cs typeface="Lato"/>
                <a:sym typeface="Lato"/>
              </a:rPr>
              <a:t>¿Qué necesitamos?</a:t>
            </a:r>
            <a:endParaRPr b="0" i="0" sz="1800" u="none" cap="none" strike="noStrike">
              <a:solidFill>
                <a:srgbClr val="B7B7B7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82" name="Google Shape;1982;g7457111804_0_425"/>
          <p:cNvSpPr/>
          <p:nvPr/>
        </p:nvSpPr>
        <p:spPr>
          <a:xfrm>
            <a:off x="657225" y="3019425"/>
            <a:ext cx="533400" cy="4191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b="1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3" name="Google Shape;1983;g7457111804_0_425"/>
          <p:cNvSpPr txBox="1"/>
          <p:nvPr/>
        </p:nvSpPr>
        <p:spPr>
          <a:xfrm>
            <a:off x="1371550" y="1698225"/>
            <a:ext cx="4001100" cy="6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800" u="none" cap="none" strike="noStrike">
                <a:solidFill>
                  <a:srgbClr val="B7B7B7"/>
                </a:solidFill>
                <a:latin typeface="Lato"/>
                <a:ea typeface="Lato"/>
                <a:cs typeface="Lato"/>
                <a:sym typeface="Lato"/>
              </a:rPr>
              <a:t>¿Qué hemos logrado?</a:t>
            </a:r>
            <a:endParaRPr b="0" i="0" sz="1800" u="none" cap="none" strike="noStrike">
              <a:solidFill>
                <a:srgbClr val="B7B7B7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84" name="Google Shape;1984;g7457111804_0_425"/>
          <p:cNvSpPr/>
          <p:nvPr/>
        </p:nvSpPr>
        <p:spPr>
          <a:xfrm>
            <a:off x="657225" y="1800225"/>
            <a:ext cx="533400" cy="4191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b="1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g7457111804_0_425"/>
          <p:cNvSpPr txBox="1"/>
          <p:nvPr/>
        </p:nvSpPr>
        <p:spPr>
          <a:xfrm>
            <a:off x="1371550" y="2307825"/>
            <a:ext cx="4001100" cy="6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¿Cómo lo hemos logrado?</a:t>
            </a:r>
            <a:endParaRPr b="0" i="0" sz="18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86" name="Google Shape;1986;g7457111804_0_425"/>
          <p:cNvSpPr/>
          <p:nvPr/>
        </p:nvSpPr>
        <p:spPr>
          <a:xfrm>
            <a:off x="657225" y="2409825"/>
            <a:ext cx="533400" cy="419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b="1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90" name="Shape 1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1" name="Google Shape;1991;g7457111804_0_155"/>
          <p:cNvSpPr txBox="1"/>
          <p:nvPr/>
        </p:nvSpPr>
        <p:spPr>
          <a:xfrm>
            <a:off x="604475" y="778275"/>
            <a:ext cx="3960300" cy="9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91425" spcFirstLastPara="1" rIns="91425" wrap="square" tIns="90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Metodologías ágiles</a:t>
            </a:r>
            <a:endParaRPr b="1" i="0" sz="1400" u="none" cap="none" strike="noStrike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Lato"/>
              <a:buChar char="-"/>
            </a:pPr>
            <a:r>
              <a:rPr b="1" i="0" lang="en-US" sz="14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Comunicación constante del equipo</a:t>
            </a:r>
            <a:endParaRPr b="1" i="0" sz="1400" u="none" cap="none" strike="noStrike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Lato"/>
              <a:buChar char="-"/>
            </a:pPr>
            <a:r>
              <a:rPr b="1" i="0" lang="en-US" sz="14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Priorización y seguimiento de valor en cada proyecto</a:t>
            </a:r>
            <a:endParaRPr b="1" i="0" sz="1400" u="none" cap="none" strike="noStrike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992" name="Google Shape;1992;g7457111804_0_1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3225" y="756213"/>
            <a:ext cx="389250" cy="386100"/>
          </a:xfrm>
          <a:prstGeom prst="rect">
            <a:avLst/>
          </a:prstGeom>
          <a:noFill/>
          <a:ln>
            <a:noFill/>
          </a:ln>
        </p:spPr>
      </p:pic>
      <p:sp>
        <p:nvSpPr>
          <p:cNvPr id="1993" name="Google Shape;1993;g7457111804_0_155"/>
          <p:cNvSpPr/>
          <p:nvPr/>
        </p:nvSpPr>
        <p:spPr>
          <a:xfrm>
            <a:off x="6837125" y="0"/>
            <a:ext cx="2307000" cy="266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4" name="Google Shape;1994;g7457111804_0_155"/>
          <p:cNvSpPr txBox="1"/>
          <p:nvPr>
            <p:ph type="title"/>
          </p:nvPr>
        </p:nvSpPr>
        <p:spPr>
          <a:xfrm>
            <a:off x="624000" y="406725"/>
            <a:ext cx="2912100" cy="3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¿Cómo lo hemos logrado?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95" name="Google Shape;1995;g7457111804_0_155"/>
          <p:cNvSpPr txBox="1"/>
          <p:nvPr/>
        </p:nvSpPr>
        <p:spPr>
          <a:xfrm>
            <a:off x="604475" y="1921275"/>
            <a:ext cx="3960300" cy="6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91425" spcFirstLastPara="1" rIns="91425" wrap="square" tIns="90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Identificación de puntos fuertes de miembros del equipo y asignación de proyectos en función a ellos</a:t>
            </a:r>
            <a:endParaRPr b="1" i="0" sz="1400" u="none" cap="none" strike="noStrike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Lato"/>
              <a:buChar char="-"/>
            </a:pPr>
            <a:r>
              <a:rPr b="1" i="0" lang="en-US" sz="14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Mencionar que herramientas tenemos</a:t>
            </a:r>
            <a:endParaRPr b="1" i="0" sz="1400" u="none" cap="none" strike="noStrike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96" name="Google Shape;1996;g7457111804_0_155"/>
          <p:cNvSpPr txBox="1"/>
          <p:nvPr/>
        </p:nvSpPr>
        <p:spPr>
          <a:xfrm>
            <a:off x="4566875" y="778275"/>
            <a:ext cx="3960300" cy="9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91425" spcFirstLastPara="1" rIns="91425" wrap="square" tIns="90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Metodologías ágiles</a:t>
            </a:r>
            <a:endParaRPr b="1" i="0" sz="1400" u="none" cap="none" strike="noStrike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Lato"/>
              <a:buChar char="-"/>
            </a:pPr>
            <a:r>
              <a:rPr b="1" i="0" lang="en-US" sz="14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Formato de trabajo (periodos)</a:t>
            </a:r>
            <a:endParaRPr b="1" i="0" sz="1400" u="none" cap="none" strike="noStrike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Lato"/>
              <a:buChar char="-"/>
            </a:pPr>
            <a:r>
              <a:rPr b="1" i="0" lang="en-US" sz="14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Categorización y evaluación de cargas y de tiempos por cada categoría</a:t>
            </a:r>
            <a:endParaRPr b="1" i="0" sz="1400" u="none" cap="none" strike="noStrike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g7457111804_0_67"/>
          <p:cNvSpPr/>
          <p:nvPr/>
        </p:nvSpPr>
        <p:spPr>
          <a:xfrm>
            <a:off x="494109" y="1696550"/>
            <a:ext cx="1275900" cy="524700"/>
          </a:xfrm>
          <a:prstGeom prst="roundRect">
            <a:avLst>
              <a:gd fmla="val 7421" name="adj"/>
            </a:avLst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2" name="Google Shape;2002;g7457111804_0_67"/>
          <p:cNvSpPr/>
          <p:nvPr/>
        </p:nvSpPr>
        <p:spPr>
          <a:xfrm>
            <a:off x="492129" y="2343074"/>
            <a:ext cx="1275900" cy="673800"/>
          </a:xfrm>
          <a:prstGeom prst="roundRect">
            <a:avLst>
              <a:gd fmla="val 7421" name="adj"/>
            </a:avLst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3" name="Google Shape;2003;g7457111804_0_67"/>
          <p:cNvSpPr/>
          <p:nvPr/>
        </p:nvSpPr>
        <p:spPr>
          <a:xfrm>
            <a:off x="492129" y="3131850"/>
            <a:ext cx="1275900" cy="524700"/>
          </a:xfrm>
          <a:prstGeom prst="roundRect">
            <a:avLst>
              <a:gd fmla="val 7421" name="adj"/>
            </a:avLst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4" name="Google Shape;2004;g7457111804_0_67"/>
          <p:cNvSpPr/>
          <p:nvPr/>
        </p:nvSpPr>
        <p:spPr>
          <a:xfrm>
            <a:off x="492125" y="3771524"/>
            <a:ext cx="1275900" cy="386100"/>
          </a:xfrm>
          <a:prstGeom prst="roundRect">
            <a:avLst>
              <a:gd fmla="val 7421" name="adj"/>
            </a:avLst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5" name="Google Shape;2005;g7457111804_0_67"/>
          <p:cNvSpPr/>
          <p:nvPr/>
        </p:nvSpPr>
        <p:spPr>
          <a:xfrm>
            <a:off x="494109" y="4272600"/>
            <a:ext cx="1275900" cy="524700"/>
          </a:xfrm>
          <a:prstGeom prst="roundRect">
            <a:avLst>
              <a:gd fmla="val 7421" name="adj"/>
            </a:avLst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6" name="Google Shape;2006;g7457111804_0_67"/>
          <p:cNvSpPr/>
          <p:nvPr/>
        </p:nvSpPr>
        <p:spPr>
          <a:xfrm>
            <a:off x="1900347" y="1696550"/>
            <a:ext cx="6845400" cy="524700"/>
          </a:xfrm>
          <a:prstGeom prst="roundRect">
            <a:avLst>
              <a:gd fmla="val 7421" name="adj"/>
            </a:avLst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7" name="Google Shape;2007;g7457111804_0_67"/>
          <p:cNvSpPr txBox="1"/>
          <p:nvPr>
            <p:ph type="title"/>
          </p:nvPr>
        </p:nvSpPr>
        <p:spPr>
          <a:xfrm>
            <a:off x="624000" y="406725"/>
            <a:ext cx="3365100" cy="3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¿Cómo lo hemos logrado?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08" name="Google Shape;2008;g7457111804_0_67"/>
          <p:cNvSpPr txBox="1"/>
          <p:nvPr/>
        </p:nvSpPr>
        <p:spPr>
          <a:xfrm>
            <a:off x="2063027" y="1785875"/>
            <a:ext cx="1421700" cy="2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0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VBA 	         Python</a:t>
            </a:r>
            <a:endParaRPr b="1" i="0" sz="10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0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SQL	         R-Studio</a:t>
            </a:r>
            <a:endParaRPr b="1" i="0" sz="10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09" name="Google Shape;2009;g7457111804_0_67"/>
          <p:cNvSpPr txBox="1"/>
          <p:nvPr/>
        </p:nvSpPr>
        <p:spPr>
          <a:xfrm>
            <a:off x="635625" y="1785875"/>
            <a:ext cx="1147200" cy="2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0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Lenguajes de programación</a:t>
            </a:r>
            <a:endParaRPr b="1" i="0" sz="10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10" name="Google Shape;2010;g7457111804_0_67"/>
          <p:cNvSpPr txBox="1"/>
          <p:nvPr/>
        </p:nvSpPr>
        <p:spPr>
          <a:xfrm>
            <a:off x="5568951" y="1785875"/>
            <a:ext cx="1421700" cy="2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0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AHKs</a:t>
            </a:r>
            <a:endParaRPr b="1" i="0" sz="10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11" name="Google Shape;2011;g7457111804_0_67"/>
          <p:cNvSpPr txBox="1"/>
          <p:nvPr/>
        </p:nvSpPr>
        <p:spPr>
          <a:xfrm>
            <a:off x="7324011" y="1785875"/>
            <a:ext cx="1421700" cy="2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0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HTML y CSS</a:t>
            </a:r>
            <a:endParaRPr b="1" i="0" sz="10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12" name="Google Shape;2012;g7457111804_0_67"/>
          <p:cNvSpPr/>
          <p:nvPr/>
        </p:nvSpPr>
        <p:spPr>
          <a:xfrm>
            <a:off x="6837125" y="0"/>
            <a:ext cx="2307000" cy="266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3" name="Google Shape;2013;g7457111804_0_67"/>
          <p:cNvSpPr txBox="1"/>
          <p:nvPr/>
        </p:nvSpPr>
        <p:spPr>
          <a:xfrm>
            <a:off x="3813936" y="1785875"/>
            <a:ext cx="1421700" cy="2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0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JavaScript</a:t>
            </a:r>
            <a:endParaRPr b="1" i="0" sz="10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14" name="Google Shape;2014;g7457111804_0_67"/>
          <p:cNvSpPr txBox="1"/>
          <p:nvPr/>
        </p:nvSpPr>
        <p:spPr>
          <a:xfrm>
            <a:off x="484275" y="861325"/>
            <a:ext cx="8261400" cy="240600"/>
          </a:xfrm>
          <a:prstGeom prst="rect">
            <a:avLst/>
          </a:prstGeom>
          <a:solidFill>
            <a:srgbClr val="043263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0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Evolución del equipo</a:t>
            </a:r>
            <a:endParaRPr b="1" i="0" sz="10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15" name="Google Shape;2015;g7457111804_0_67"/>
          <p:cNvSpPr/>
          <p:nvPr/>
        </p:nvSpPr>
        <p:spPr>
          <a:xfrm>
            <a:off x="484425" y="1170725"/>
            <a:ext cx="1405200" cy="433500"/>
          </a:xfrm>
          <a:prstGeom prst="homePlate">
            <a:avLst>
              <a:gd fmla="val 34517" name="adj"/>
            </a:avLst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Equipo</a:t>
            </a:r>
            <a:endParaRPr b="1" i="0" sz="10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0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Año</a:t>
            </a:r>
            <a:endParaRPr b="1" i="0" sz="10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16" name="Google Shape;2016;g7457111804_0_67"/>
          <p:cNvSpPr/>
          <p:nvPr/>
        </p:nvSpPr>
        <p:spPr>
          <a:xfrm>
            <a:off x="1889700" y="1170725"/>
            <a:ext cx="1706100" cy="433500"/>
          </a:xfrm>
          <a:prstGeom prst="chevron">
            <a:avLst>
              <a:gd fmla="val 31470" name="adj"/>
            </a:avLst>
          </a:prstGeom>
          <a:solidFill>
            <a:srgbClr val="1FB2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SCO</a:t>
            </a:r>
            <a:endParaRPr b="1" i="0" sz="10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2017</a:t>
            </a:r>
            <a:endParaRPr b="1" i="0" sz="10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17" name="Google Shape;2017;g7457111804_0_67"/>
          <p:cNvSpPr/>
          <p:nvPr/>
        </p:nvSpPr>
        <p:spPr>
          <a:xfrm>
            <a:off x="3644725" y="1170725"/>
            <a:ext cx="1706100" cy="433500"/>
          </a:xfrm>
          <a:prstGeom prst="chevron">
            <a:avLst>
              <a:gd fmla="val 34790" name="adj"/>
            </a:avLst>
          </a:prstGeom>
          <a:solidFill>
            <a:srgbClr val="00A0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Proyectos Especiales</a:t>
            </a:r>
            <a:endParaRPr b="1" i="0" sz="10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2018</a:t>
            </a:r>
            <a:endParaRPr b="1" i="0" sz="10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18" name="Google Shape;2018;g7457111804_0_67"/>
          <p:cNvSpPr/>
          <p:nvPr/>
        </p:nvSpPr>
        <p:spPr>
          <a:xfrm>
            <a:off x="5399750" y="1170725"/>
            <a:ext cx="3365100" cy="433500"/>
          </a:xfrm>
          <a:prstGeom prst="chevron">
            <a:avLst>
              <a:gd fmla="val 3479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Process Improvement</a:t>
            </a:r>
            <a:endParaRPr b="1" i="0" sz="10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2019				2020</a:t>
            </a:r>
            <a:endParaRPr b="1" i="0" sz="10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19" name="Google Shape;2019;g7457111804_0_67"/>
          <p:cNvSpPr/>
          <p:nvPr/>
        </p:nvSpPr>
        <p:spPr>
          <a:xfrm>
            <a:off x="1889721" y="2343074"/>
            <a:ext cx="6845400" cy="673800"/>
          </a:xfrm>
          <a:prstGeom prst="roundRect">
            <a:avLst>
              <a:gd fmla="val 7421" name="adj"/>
            </a:avLst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0" name="Google Shape;2020;g7457111804_0_67"/>
          <p:cNvSpPr txBox="1"/>
          <p:nvPr/>
        </p:nvSpPr>
        <p:spPr>
          <a:xfrm>
            <a:off x="2050202" y="2432400"/>
            <a:ext cx="1421700" cy="2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0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Excel   	         SSIS</a:t>
            </a:r>
            <a:endParaRPr b="1" i="0" sz="10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0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Visual Studio Code</a:t>
            </a:r>
            <a:endParaRPr b="1" i="0" sz="10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0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MicroStrategy</a:t>
            </a:r>
            <a:endParaRPr b="1" i="0" sz="10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21" name="Google Shape;2021;g7457111804_0_67"/>
          <p:cNvSpPr txBox="1"/>
          <p:nvPr/>
        </p:nvSpPr>
        <p:spPr>
          <a:xfrm>
            <a:off x="622800" y="2432400"/>
            <a:ext cx="1147200" cy="2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0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IDEs y programas</a:t>
            </a:r>
            <a:endParaRPr b="1" i="0" sz="10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22" name="Google Shape;2022;g7457111804_0_67"/>
          <p:cNvSpPr txBox="1"/>
          <p:nvPr/>
        </p:nvSpPr>
        <p:spPr>
          <a:xfrm>
            <a:off x="7311186" y="2432400"/>
            <a:ext cx="1421700" cy="2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0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Google Scripts</a:t>
            </a:r>
            <a:endParaRPr b="1" i="0" sz="10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0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Jupyter</a:t>
            </a:r>
            <a:endParaRPr b="1" i="0" sz="10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23" name="Google Shape;2023;g7457111804_0_67"/>
          <p:cNvSpPr txBox="1"/>
          <p:nvPr/>
        </p:nvSpPr>
        <p:spPr>
          <a:xfrm>
            <a:off x="3801111" y="2432400"/>
            <a:ext cx="1421700" cy="2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0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DataStudio</a:t>
            </a:r>
            <a:endParaRPr b="1" i="0" sz="10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24" name="Google Shape;2024;g7457111804_0_67"/>
          <p:cNvSpPr/>
          <p:nvPr/>
        </p:nvSpPr>
        <p:spPr>
          <a:xfrm>
            <a:off x="1889721" y="3131850"/>
            <a:ext cx="6845400" cy="524700"/>
          </a:xfrm>
          <a:prstGeom prst="roundRect">
            <a:avLst>
              <a:gd fmla="val 7421" name="adj"/>
            </a:avLst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5" name="Google Shape;2025;g7457111804_0_67"/>
          <p:cNvSpPr txBox="1"/>
          <p:nvPr/>
        </p:nvSpPr>
        <p:spPr>
          <a:xfrm>
            <a:off x="622800" y="3221175"/>
            <a:ext cx="1147200" cy="2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0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Desarrollo Colaborativo</a:t>
            </a:r>
            <a:endParaRPr b="1" i="0" sz="10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26" name="Google Shape;2026;g7457111804_0_67"/>
          <p:cNvSpPr txBox="1"/>
          <p:nvPr/>
        </p:nvSpPr>
        <p:spPr>
          <a:xfrm>
            <a:off x="5556126" y="3221175"/>
            <a:ext cx="1421700" cy="2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0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Git 	Bitbucket</a:t>
            </a:r>
            <a:endParaRPr b="1" i="0" sz="10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0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Site Robotics Perú</a:t>
            </a:r>
            <a:endParaRPr b="1" i="0" sz="10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27" name="Google Shape;2027;g7457111804_0_67"/>
          <p:cNvSpPr txBox="1"/>
          <p:nvPr/>
        </p:nvSpPr>
        <p:spPr>
          <a:xfrm>
            <a:off x="7311186" y="3221175"/>
            <a:ext cx="1421700" cy="2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0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Atenea</a:t>
            </a:r>
            <a:endParaRPr b="1" i="0" sz="10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28" name="Google Shape;2028;g7457111804_0_67"/>
          <p:cNvSpPr/>
          <p:nvPr/>
        </p:nvSpPr>
        <p:spPr>
          <a:xfrm>
            <a:off x="1889700" y="3771524"/>
            <a:ext cx="6845400" cy="386100"/>
          </a:xfrm>
          <a:prstGeom prst="roundRect">
            <a:avLst>
              <a:gd fmla="val 7421" name="adj"/>
            </a:avLst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9" name="Google Shape;2029;g7457111804_0_67"/>
          <p:cNvSpPr txBox="1"/>
          <p:nvPr/>
        </p:nvSpPr>
        <p:spPr>
          <a:xfrm>
            <a:off x="622775" y="3860850"/>
            <a:ext cx="1147200" cy="2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0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Mejora de procesos</a:t>
            </a:r>
            <a:endParaRPr b="1" i="0" sz="10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30" name="Google Shape;2030;g7457111804_0_67"/>
          <p:cNvSpPr txBox="1"/>
          <p:nvPr/>
        </p:nvSpPr>
        <p:spPr>
          <a:xfrm>
            <a:off x="7311161" y="3860850"/>
            <a:ext cx="1421700" cy="2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0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Modelos de pronósticos</a:t>
            </a:r>
            <a:endParaRPr b="1" i="0" sz="10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31" name="Google Shape;2031;g7457111804_0_67"/>
          <p:cNvSpPr txBox="1"/>
          <p:nvPr/>
        </p:nvSpPr>
        <p:spPr>
          <a:xfrm>
            <a:off x="3801086" y="3860850"/>
            <a:ext cx="1421700" cy="2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0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Process Academy</a:t>
            </a:r>
            <a:endParaRPr b="1" i="0" sz="10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32" name="Google Shape;2032;g7457111804_0_67"/>
          <p:cNvSpPr/>
          <p:nvPr/>
        </p:nvSpPr>
        <p:spPr>
          <a:xfrm>
            <a:off x="1900347" y="4272600"/>
            <a:ext cx="6845400" cy="524700"/>
          </a:xfrm>
          <a:prstGeom prst="roundRect">
            <a:avLst>
              <a:gd fmla="val 7421" name="adj"/>
            </a:avLst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3" name="Google Shape;2033;g7457111804_0_67"/>
          <p:cNvSpPr txBox="1"/>
          <p:nvPr/>
        </p:nvSpPr>
        <p:spPr>
          <a:xfrm>
            <a:off x="635625" y="4361925"/>
            <a:ext cx="1147200" cy="2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0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Seguimiento de proyectos</a:t>
            </a:r>
            <a:endParaRPr b="1" i="0" sz="10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34" name="Google Shape;2034;g7457111804_0_67"/>
          <p:cNvSpPr txBox="1"/>
          <p:nvPr/>
        </p:nvSpPr>
        <p:spPr>
          <a:xfrm>
            <a:off x="7324011" y="4361925"/>
            <a:ext cx="1421700" cy="2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0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Jira</a:t>
            </a:r>
            <a:endParaRPr b="1" i="0" sz="10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0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Plantilla en Drive</a:t>
            </a:r>
            <a:endParaRPr b="1" i="0" sz="10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35" name="Google Shape;2035;g7457111804_0_67"/>
          <p:cNvSpPr txBox="1"/>
          <p:nvPr/>
        </p:nvSpPr>
        <p:spPr>
          <a:xfrm>
            <a:off x="2063027" y="4361925"/>
            <a:ext cx="1421700" cy="2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0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BSC y KPIs</a:t>
            </a:r>
            <a:endParaRPr b="1" i="0" sz="10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036" name="Google Shape;2036;g7457111804_0_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06977" y="108682"/>
            <a:ext cx="267173" cy="266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40" name="Shape 2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1" name="Google Shape;2041;g749f330117_4_2477"/>
          <p:cNvSpPr txBox="1"/>
          <p:nvPr/>
        </p:nvSpPr>
        <p:spPr>
          <a:xfrm>
            <a:off x="604475" y="778275"/>
            <a:ext cx="3960300" cy="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91425" spcFirstLastPara="1" rIns="91425" wrap="square" tIns="90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Metodologías ágiles </a:t>
            </a:r>
            <a:endParaRPr b="1" i="0" sz="1400" u="none" cap="none" strike="noStrike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042" name="Google Shape;2042;g749f330117_4_24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3225" y="756213"/>
            <a:ext cx="389250" cy="386100"/>
          </a:xfrm>
          <a:prstGeom prst="rect">
            <a:avLst/>
          </a:prstGeom>
          <a:noFill/>
          <a:ln>
            <a:noFill/>
          </a:ln>
        </p:spPr>
      </p:pic>
      <p:sp>
        <p:nvSpPr>
          <p:cNvPr id="2043" name="Google Shape;2043;g749f330117_4_2477"/>
          <p:cNvSpPr/>
          <p:nvPr/>
        </p:nvSpPr>
        <p:spPr>
          <a:xfrm>
            <a:off x="6837125" y="0"/>
            <a:ext cx="2307000" cy="266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4" name="Google Shape;2044;g749f330117_4_2477"/>
          <p:cNvSpPr txBox="1"/>
          <p:nvPr>
            <p:ph type="title"/>
          </p:nvPr>
        </p:nvSpPr>
        <p:spPr>
          <a:xfrm>
            <a:off x="624000" y="406725"/>
            <a:ext cx="2912100" cy="3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¿Cómo lo hemos logrado?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45" name="Google Shape;2045;g749f330117_4_2477"/>
          <p:cNvSpPr txBox="1"/>
          <p:nvPr/>
        </p:nvSpPr>
        <p:spPr>
          <a:xfrm>
            <a:off x="332325" y="1151650"/>
            <a:ext cx="3960300" cy="6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91425" spcFirstLastPara="1" rIns="91425" wrap="square" tIns="90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1" lang="en-US" sz="14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Esquema de trabajo funcional:</a:t>
            </a:r>
            <a:endParaRPr b="1" i="1" sz="1400" u="none" cap="none" strike="noStrike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</p:txBody>
      </p:sp>
      <p:graphicFrame>
        <p:nvGraphicFramePr>
          <p:cNvPr id="2046" name="Google Shape;2046;g749f330117_4_2477"/>
          <p:cNvGraphicFramePr/>
          <p:nvPr/>
        </p:nvGraphicFramePr>
        <p:xfrm>
          <a:off x="215375" y="17968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{B940AD70-37DF-4807-BCCB-15DE55E94388}</a:tableStyleId>
              </a:tblPr>
              <a:tblGrid>
                <a:gridCol w="384150"/>
                <a:gridCol w="1580125"/>
                <a:gridCol w="1090750"/>
                <a:gridCol w="1532600"/>
              </a:tblGrid>
              <a:tr h="268250">
                <a:tc gridSpan="2"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00448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Ceremonias</a:t>
                      </a:r>
                      <a:endParaRPr b="1" i="0" sz="900" u="none" cap="none" strike="noStrike">
                        <a:solidFill>
                          <a:srgbClr val="00448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0" marB="0" marR="0" marL="36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DBDB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3" h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21212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121212"/>
                          </a:solidFill>
                          <a:latin typeface="Lato Light"/>
                          <a:ea typeface="Lato Light"/>
                          <a:cs typeface="Lato Light"/>
                          <a:sym typeface="Lato Light"/>
                        </a:rPr>
                        <a:t>Daily</a:t>
                      </a:r>
                      <a:endParaRPr sz="900" u="none" cap="none" strike="noStrike">
                        <a:solidFill>
                          <a:srgbClr val="121212"/>
                        </a:solidFill>
                        <a:latin typeface="Lato Light"/>
                        <a:ea typeface="Lato Light"/>
                        <a:cs typeface="Lato Light"/>
                        <a:sym typeface="Lato Light"/>
                      </a:endParaRPr>
                    </a:p>
                  </a:txBody>
                  <a:tcPr marT="0" marB="0" marR="0" marL="72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DBDB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21212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121212"/>
                          </a:solidFill>
                          <a:latin typeface="Lato Light"/>
                          <a:ea typeface="Lato Light"/>
                          <a:cs typeface="Lato Light"/>
                          <a:sym typeface="Lato Light"/>
                        </a:rPr>
                        <a:t>Reuniones diarias</a:t>
                      </a:r>
                      <a:endParaRPr sz="900" u="none" cap="none" strike="noStrike">
                        <a:solidFill>
                          <a:srgbClr val="121212"/>
                        </a:solidFill>
                        <a:latin typeface="Lato Light"/>
                        <a:ea typeface="Lato Light"/>
                        <a:cs typeface="Lato Light"/>
                        <a:sym typeface="Lato Light"/>
                      </a:endParaRPr>
                    </a:p>
                  </a:txBody>
                  <a:tcPr marT="0" marB="0" marR="0" marL="72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DBDB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8675">
                <a:tc gridSpan="2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121212"/>
                          </a:solidFill>
                          <a:latin typeface="Lato Light"/>
                          <a:ea typeface="Lato Light"/>
                          <a:cs typeface="Lato Light"/>
                          <a:sym typeface="Lato Light"/>
                        </a:rPr>
                        <a:t>Planning</a:t>
                      </a:r>
                      <a:endParaRPr sz="900" u="none" cap="none" strike="noStrike">
                        <a:solidFill>
                          <a:srgbClr val="121212"/>
                        </a:solidFill>
                        <a:latin typeface="Lato Light"/>
                        <a:ea typeface="Lato Light"/>
                        <a:cs typeface="Lato Light"/>
                        <a:sym typeface="Lato Light"/>
                      </a:endParaRPr>
                    </a:p>
                  </a:txBody>
                  <a:tcPr marT="0" marB="0" marR="0" marL="72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DBDB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DBDB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121212"/>
                          </a:solidFill>
                          <a:latin typeface="Lato Light"/>
                          <a:ea typeface="Lato Light"/>
                          <a:cs typeface="Lato Light"/>
                          <a:sym typeface="Lato Light"/>
                        </a:rPr>
                        <a:t>Inicio de cada Sprint</a:t>
                      </a:r>
                      <a:endParaRPr sz="900" u="none" cap="none" strike="noStrike">
                        <a:solidFill>
                          <a:srgbClr val="121212"/>
                        </a:solidFill>
                        <a:latin typeface="Lato Light"/>
                        <a:ea typeface="Lato Light"/>
                        <a:cs typeface="Lato Light"/>
                        <a:sym typeface="Lato Light"/>
                      </a:endParaRPr>
                    </a:p>
                  </a:txBody>
                  <a:tcPr marT="0" marB="0" marR="0" marL="72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DBDB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DBDB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2900">
                <a:tc gridSpan="2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121212"/>
                          </a:solidFill>
                          <a:latin typeface="Lato Light"/>
                          <a:ea typeface="Lato Light"/>
                          <a:cs typeface="Lato Light"/>
                          <a:sym typeface="Lato Light"/>
                        </a:rPr>
                        <a:t>Retro</a:t>
                      </a:r>
                      <a:endParaRPr sz="900" u="none" cap="none" strike="noStrike">
                        <a:solidFill>
                          <a:srgbClr val="121212"/>
                        </a:solidFill>
                        <a:latin typeface="Lato Light"/>
                        <a:ea typeface="Lato Light"/>
                        <a:cs typeface="Lato Light"/>
                        <a:sym typeface="Lato Light"/>
                      </a:endParaRPr>
                    </a:p>
                  </a:txBody>
                  <a:tcPr marT="0" marB="0" marR="0" marL="72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DBDB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DBDB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121212"/>
                          </a:solidFill>
                          <a:latin typeface="Lato Light"/>
                          <a:ea typeface="Lato Light"/>
                          <a:cs typeface="Lato Light"/>
                          <a:sym typeface="Lato Light"/>
                        </a:rPr>
                        <a:t>Final de cada Sprint</a:t>
                      </a:r>
                      <a:endParaRPr sz="900" u="none" cap="none" strike="noStrike">
                        <a:solidFill>
                          <a:srgbClr val="121212"/>
                        </a:solidFill>
                        <a:latin typeface="Lato Light"/>
                        <a:ea typeface="Lato Light"/>
                        <a:cs typeface="Lato Light"/>
                        <a:sym typeface="Lato Light"/>
                      </a:endParaRPr>
                    </a:p>
                  </a:txBody>
                  <a:tcPr marT="0" marB="0" marR="0" marL="72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DBDB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DBDB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9700">
                <a:tc gridSpan="2"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00448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Roles</a:t>
                      </a:r>
                      <a:endParaRPr i="0" sz="900" u="none" cap="none" strike="noStrike">
                        <a:solidFill>
                          <a:srgbClr val="00448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0" marB="0" marR="0" marL="36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DBDB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DBDB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3" h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21212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121212"/>
                          </a:solidFill>
                          <a:latin typeface="Lato Light"/>
                          <a:ea typeface="Lato Light"/>
                          <a:cs typeface="Lato Light"/>
                          <a:sym typeface="Lato Light"/>
                        </a:rPr>
                        <a:t>Process Owner</a:t>
                      </a:r>
                      <a:endParaRPr sz="900" u="none" cap="none" strike="noStrike">
                        <a:solidFill>
                          <a:srgbClr val="121212"/>
                        </a:solidFill>
                        <a:latin typeface="Lato Light"/>
                        <a:ea typeface="Lato Light"/>
                        <a:cs typeface="Lato Light"/>
                        <a:sym typeface="Lato Light"/>
                      </a:endParaRPr>
                    </a:p>
                  </a:txBody>
                  <a:tcPr marT="0" marB="0" marR="0" marL="72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DBDB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DBDB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21212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121212"/>
                          </a:solidFill>
                          <a:latin typeface="Lato Light"/>
                          <a:ea typeface="Lato Light"/>
                          <a:cs typeface="Lato Light"/>
                          <a:sym typeface="Lato Light"/>
                        </a:rPr>
                        <a:t>Cambia cada 3 Sprints</a:t>
                      </a:r>
                      <a:endParaRPr sz="900" u="none" cap="none" strike="noStrike">
                        <a:solidFill>
                          <a:srgbClr val="121212"/>
                        </a:solidFill>
                        <a:latin typeface="Lato Light"/>
                        <a:ea typeface="Lato Light"/>
                        <a:cs typeface="Lato Light"/>
                        <a:sym typeface="Lato Light"/>
                      </a:endParaRPr>
                    </a:p>
                  </a:txBody>
                  <a:tcPr marT="0" marB="0" marR="0" marL="72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DBDB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DBDB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1425">
                <a:tc gridSpan="2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121212"/>
                          </a:solidFill>
                          <a:latin typeface="Lato Light"/>
                          <a:ea typeface="Lato Light"/>
                          <a:cs typeface="Lato Light"/>
                          <a:sym typeface="Lato Light"/>
                        </a:rPr>
                        <a:t>Kanban Master</a:t>
                      </a:r>
                      <a:endParaRPr sz="900" u="none" cap="none" strike="noStrike">
                        <a:solidFill>
                          <a:srgbClr val="121212"/>
                        </a:solidFill>
                        <a:latin typeface="Lato Light"/>
                        <a:ea typeface="Lato Light"/>
                        <a:cs typeface="Lato Light"/>
                        <a:sym typeface="Lato Light"/>
                      </a:endParaRPr>
                    </a:p>
                  </a:txBody>
                  <a:tcPr marT="0" marB="0" marR="0" marL="72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DBDB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DBDB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chemeClr val="lt2"/>
                          </a:solidFill>
                          <a:latin typeface="Lato Light"/>
                          <a:ea typeface="Lato Light"/>
                          <a:cs typeface="Lato Light"/>
                          <a:sym typeface="Lato Light"/>
                        </a:rPr>
                        <a:t>Cambia cada 3 Sprints</a:t>
                      </a:r>
                      <a:endParaRPr sz="900" u="none" cap="none" strike="noStrike">
                        <a:solidFill>
                          <a:srgbClr val="121212"/>
                        </a:solidFill>
                        <a:latin typeface="Lato Light"/>
                        <a:ea typeface="Lato Light"/>
                        <a:cs typeface="Lato Light"/>
                        <a:sym typeface="Lato Light"/>
                      </a:endParaRPr>
                    </a:p>
                  </a:txBody>
                  <a:tcPr marT="0" marB="0" marR="0" marL="72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DBDB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DBDB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6750">
                <a:tc gridSpan="2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121212"/>
                          </a:solidFill>
                          <a:latin typeface="Lato Light"/>
                          <a:ea typeface="Lato Light"/>
                          <a:cs typeface="Lato Light"/>
                          <a:sym typeface="Lato Light"/>
                        </a:rPr>
                        <a:t>Equipo</a:t>
                      </a:r>
                      <a:endParaRPr sz="900" u="none" cap="none" strike="noStrike">
                        <a:solidFill>
                          <a:srgbClr val="121212"/>
                        </a:solidFill>
                        <a:latin typeface="Lato Light"/>
                        <a:ea typeface="Lato Light"/>
                        <a:cs typeface="Lato Light"/>
                        <a:sym typeface="Lato Light"/>
                      </a:endParaRPr>
                    </a:p>
                  </a:txBody>
                  <a:tcPr marT="0" marB="0" marR="0" marL="72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DBDB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DBDB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121212"/>
                          </a:solidFill>
                          <a:latin typeface="Lato Light"/>
                          <a:ea typeface="Lato Light"/>
                          <a:cs typeface="Lato Light"/>
                          <a:sym typeface="Lato Light"/>
                        </a:rPr>
                        <a:t>Cambia de acuerdo a los roles anteriores</a:t>
                      </a:r>
                      <a:endParaRPr sz="900" u="none" cap="none" strike="noStrike">
                        <a:solidFill>
                          <a:srgbClr val="121212"/>
                        </a:solidFill>
                        <a:latin typeface="Lato Light"/>
                        <a:ea typeface="Lato Light"/>
                        <a:cs typeface="Lato Light"/>
                        <a:sym typeface="Lato Light"/>
                      </a:endParaRPr>
                    </a:p>
                  </a:txBody>
                  <a:tcPr marT="0" marB="0" marR="0" marL="72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DBDB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DBDB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2047" name="Google Shape;2047;g749f330117_4_2477"/>
          <p:cNvGraphicFramePr/>
          <p:nvPr/>
        </p:nvGraphicFramePr>
        <p:xfrm>
          <a:off x="215375" y="343380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{B940AD70-37DF-4807-BCCB-15DE55E94388}</a:tableStyleId>
              </a:tblPr>
              <a:tblGrid>
                <a:gridCol w="388900"/>
                <a:gridCol w="1599550"/>
                <a:gridCol w="1104150"/>
                <a:gridCol w="1551475"/>
              </a:tblGrid>
              <a:tr h="174850">
                <a:tc gridSpan="2"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00448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Producto/Proceso</a:t>
                      </a:r>
                      <a:endParaRPr b="1" i="0" sz="900" u="none" cap="none" strike="noStrike">
                        <a:solidFill>
                          <a:srgbClr val="00448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0" marB="0" marR="0" marL="36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DBDB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3" hMerge="1"/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121212"/>
                          </a:solidFill>
                          <a:latin typeface="Lato Light"/>
                          <a:ea typeface="Lato Light"/>
                          <a:cs typeface="Lato Light"/>
                          <a:sym typeface="Lato Light"/>
                        </a:rPr>
                        <a:t>Process Backlog</a:t>
                      </a:r>
                      <a:endParaRPr sz="900" u="none" cap="none" strike="noStrike">
                        <a:solidFill>
                          <a:srgbClr val="121212"/>
                        </a:solidFill>
                        <a:latin typeface="Lato Light"/>
                        <a:ea typeface="Lato Light"/>
                        <a:cs typeface="Lato Light"/>
                        <a:sym typeface="Lato Light"/>
                      </a:endParaRPr>
                    </a:p>
                  </a:txBody>
                  <a:tcPr marT="0" marB="0" marR="0" marL="72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DBDB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21212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121212"/>
                          </a:solidFill>
                          <a:latin typeface="Lato Light"/>
                          <a:ea typeface="Lato Light"/>
                          <a:cs typeface="Lato Light"/>
                          <a:sym typeface="Lato Light"/>
                        </a:rPr>
                        <a:t>Clasificado por tipo de servicio</a:t>
                      </a:r>
                      <a:endParaRPr sz="900" u="none" cap="none" strike="noStrike">
                        <a:solidFill>
                          <a:srgbClr val="121212"/>
                        </a:solidFill>
                        <a:latin typeface="Lato Light"/>
                        <a:ea typeface="Lato Light"/>
                        <a:cs typeface="Lato Light"/>
                        <a:sym typeface="Lato Light"/>
                      </a:endParaRPr>
                    </a:p>
                  </a:txBody>
                  <a:tcPr marT="0" marB="0" marR="0" marL="72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DBDB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4300">
                <a:tc gridSpan="2" vMerge="1"/>
                <a:tc hMerge="1" vMerge="1"/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121212"/>
                          </a:solidFill>
                          <a:latin typeface="Lato Light"/>
                          <a:ea typeface="Lato Light"/>
                          <a:cs typeface="Lato Light"/>
                          <a:sym typeface="Lato Light"/>
                        </a:rPr>
                        <a:t>Dinámico</a:t>
                      </a:r>
                      <a:endParaRPr sz="900" u="none" cap="none" strike="noStrike">
                        <a:solidFill>
                          <a:srgbClr val="121212"/>
                        </a:solidFill>
                        <a:latin typeface="Lato Light"/>
                        <a:ea typeface="Lato Light"/>
                        <a:cs typeface="Lato Light"/>
                        <a:sym typeface="Lato Light"/>
                      </a:endParaRPr>
                    </a:p>
                  </a:txBody>
                  <a:tcPr marT="0" marB="0" marR="0" marL="72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DBDB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DBDB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50200">
                <a:tc gridSpan="2" vMerge="1"/>
                <a:tc hMerge="1" vMerge="1"/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121212"/>
                          </a:solidFill>
                          <a:latin typeface="Lato Light"/>
                          <a:ea typeface="Lato Light"/>
                          <a:cs typeface="Lato Light"/>
                          <a:sym typeface="Lato Light"/>
                        </a:rPr>
                        <a:t>Sistema Kanban</a:t>
                      </a:r>
                      <a:endParaRPr sz="900" u="none" cap="none" strike="noStrike">
                        <a:solidFill>
                          <a:srgbClr val="121212"/>
                        </a:solidFill>
                        <a:latin typeface="Lato Light"/>
                        <a:ea typeface="Lato Light"/>
                        <a:cs typeface="Lato Light"/>
                        <a:sym typeface="Lato Light"/>
                      </a:endParaRPr>
                    </a:p>
                  </a:txBody>
                  <a:tcPr marT="0" marB="0" marR="0" marL="72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DBDB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DBDB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38625">
                <a:tc gridSpan="2" rowSpan="4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00448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Radiadores de Información</a:t>
                      </a:r>
                      <a:endParaRPr sz="900" u="none" cap="none" strike="noStrike">
                        <a:solidFill>
                          <a:srgbClr val="00448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0" marB="0" marR="0" marL="36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DBDB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DBDB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4" h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21212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121212"/>
                          </a:solidFill>
                          <a:latin typeface="Lato Light"/>
                          <a:ea typeface="Lato Light"/>
                          <a:cs typeface="Lato Light"/>
                          <a:sym typeface="Lato Light"/>
                        </a:rPr>
                        <a:t>Métricas</a:t>
                      </a:r>
                      <a:endParaRPr sz="900" u="none" cap="none" strike="noStrike">
                        <a:solidFill>
                          <a:srgbClr val="121212"/>
                        </a:solidFill>
                        <a:latin typeface="Lato Light"/>
                        <a:ea typeface="Lato Light"/>
                        <a:cs typeface="Lato Light"/>
                        <a:sym typeface="Lato Light"/>
                      </a:endParaRPr>
                    </a:p>
                  </a:txBody>
                  <a:tcPr marT="0" marB="0" marR="0" marL="72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DBDB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DBDB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21212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121212"/>
                          </a:solidFill>
                          <a:latin typeface="Lato Light"/>
                          <a:ea typeface="Lato Light"/>
                          <a:cs typeface="Lato Light"/>
                          <a:sym typeface="Lato Light"/>
                        </a:rPr>
                        <a:t>Evolución y mejora continua</a:t>
                      </a:r>
                      <a:endParaRPr sz="900" u="none" cap="none" strike="noStrike">
                        <a:solidFill>
                          <a:srgbClr val="121212"/>
                        </a:solidFill>
                        <a:latin typeface="Lato Light"/>
                        <a:ea typeface="Lato Light"/>
                        <a:cs typeface="Lato Light"/>
                        <a:sym typeface="Lato Light"/>
                      </a:endParaRPr>
                    </a:p>
                  </a:txBody>
                  <a:tcPr marT="0" marB="0" marR="0" marL="72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DBDB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DBDB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1600">
                <a:tc gridSpan="2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121212"/>
                          </a:solidFill>
                          <a:latin typeface="Lato Light"/>
                          <a:ea typeface="Lato Light"/>
                          <a:cs typeface="Lato Light"/>
                          <a:sym typeface="Lato Light"/>
                        </a:rPr>
                        <a:t>WIP</a:t>
                      </a:r>
                      <a:endParaRPr sz="900" u="none" cap="none" strike="noStrike">
                        <a:solidFill>
                          <a:srgbClr val="121212"/>
                        </a:solidFill>
                        <a:latin typeface="Lato Light"/>
                        <a:ea typeface="Lato Light"/>
                        <a:cs typeface="Lato Light"/>
                        <a:sym typeface="Lato Light"/>
                      </a:endParaRPr>
                    </a:p>
                  </a:txBody>
                  <a:tcPr marT="0" marB="0" marR="0" marL="72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DBDB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DBDB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121212"/>
                          </a:solidFill>
                          <a:latin typeface="Lato Light"/>
                          <a:ea typeface="Lato Light"/>
                          <a:cs typeface="Lato Light"/>
                          <a:sym typeface="Lato Light"/>
                        </a:rPr>
                        <a:t>Cerrar ciclos de manera efectiva</a:t>
                      </a:r>
                      <a:endParaRPr sz="900" u="none" cap="none" strike="noStrike">
                        <a:solidFill>
                          <a:srgbClr val="121212"/>
                        </a:solidFill>
                        <a:latin typeface="Lato Light"/>
                        <a:ea typeface="Lato Light"/>
                        <a:cs typeface="Lato Light"/>
                        <a:sym typeface="Lato Light"/>
                      </a:endParaRPr>
                    </a:p>
                  </a:txBody>
                  <a:tcPr marT="0" marB="0" marR="0" marL="72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DBDB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DBDB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1075">
                <a:tc gridSpan="2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121212"/>
                          </a:solidFill>
                          <a:latin typeface="Lato Light"/>
                          <a:ea typeface="Lato Light"/>
                          <a:cs typeface="Lato Light"/>
                          <a:sym typeface="Lato Light"/>
                        </a:rPr>
                        <a:t>Clases de Servicio</a:t>
                      </a:r>
                      <a:endParaRPr sz="900" u="none" cap="none" strike="noStrike">
                        <a:solidFill>
                          <a:srgbClr val="121212"/>
                        </a:solidFill>
                        <a:latin typeface="Lato Light"/>
                        <a:ea typeface="Lato Light"/>
                        <a:cs typeface="Lato Light"/>
                        <a:sym typeface="Lato Light"/>
                      </a:endParaRPr>
                    </a:p>
                  </a:txBody>
                  <a:tcPr marT="0" marB="0" marR="0" marL="72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DBDB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DBDB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121212"/>
                          </a:solidFill>
                          <a:latin typeface="Lato Light"/>
                          <a:ea typeface="Lato Light"/>
                          <a:cs typeface="Lato Light"/>
                          <a:sym typeface="Lato Light"/>
                        </a:rPr>
                        <a:t>Priorizar clases de servicio</a:t>
                      </a:r>
                      <a:endParaRPr sz="900" u="none" cap="none" strike="noStrike">
                        <a:solidFill>
                          <a:srgbClr val="121212"/>
                        </a:solidFill>
                        <a:latin typeface="Lato Light"/>
                        <a:ea typeface="Lato Light"/>
                        <a:cs typeface="Lato Light"/>
                        <a:sym typeface="Lato Light"/>
                      </a:endParaRPr>
                    </a:p>
                  </a:txBody>
                  <a:tcPr marT="0" marB="0" marR="0" marL="72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DBDB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DBDB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1700">
                <a:tc gridSpan="2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121212"/>
                          </a:solidFill>
                          <a:latin typeface="Lato Light"/>
                          <a:ea typeface="Lato Light"/>
                          <a:cs typeface="Lato Light"/>
                          <a:sym typeface="Lato Light"/>
                        </a:rPr>
                        <a:t>Políticas</a:t>
                      </a:r>
                      <a:endParaRPr sz="900" u="none" cap="none" strike="noStrike">
                        <a:solidFill>
                          <a:srgbClr val="121212"/>
                        </a:solidFill>
                        <a:latin typeface="Lato Light"/>
                        <a:ea typeface="Lato Light"/>
                        <a:cs typeface="Lato Light"/>
                        <a:sym typeface="Lato Light"/>
                      </a:endParaRPr>
                    </a:p>
                  </a:txBody>
                  <a:tcPr marT="0" marB="0" marR="0" marL="72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DBDB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DBDB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rgbClr val="121212"/>
                          </a:solidFill>
                          <a:latin typeface="Lato Light"/>
                          <a:ea typeface="Lato Light"/>
                          <a:cs typeface="Lato Light"/>
                          <a:sym typeface="Lato Light"/>
                        </a:rPr>
                        <a:t>Políticas por servicio</a:t>
                      </a:r>
                      <a:endParaRPr sz="900" u="none" cap="none" strike="noStrike">
                        <a:solidFill>
                          <a:srgbClr val="121212"/>
                        </a:solidFill>
                        <a:latin typeface="Lato Light"/>
                        <a:ea typeface="Lato Light"/>
                        <a:cs typeface="Lato Light"/>
                        <a:sym typeface="Lato Light"/>
                      </a:endParaRPr>
                    </a:p>
                  </a:txBody>
                  <a:tcPr marT="0" marB="0" marR="0" marL="72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DBDB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DBDB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048" name="Google Shape;2048;g749f330117_4_2477"/>
          <p:cNvSpPr/>
          <p:nvPr/>
        </p:nvSpPr>
        <p:spPr>
          <a:xfrm>
            <a:off x="205750" y="1728575"/>
            <a:ext cx="4712100" cy="32127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49" name="Google Shape;2049;g749f330117_4_247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26538" y="1981405"/>
            <a:ext cx="501434" cy="394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0" name="Google Shape;2050;g749f330117_4_247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51625" y="2765631"/>
            <a:ext cx="451283" cy="451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1" name="Google Shape;2051;g749f330117_4_247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525188" y="3433801"/>
            <a:ext cx="504150" cy="48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2" name="Google Shape;2052;g749f330117_4_247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608475" y="4215000"/>
            <a:ext cx="470775" cy="44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3" name="Google Shape;2053;g749f330117_4_2477" title="Gráfico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871000" y="1767550"/>
            <a:ext cx="2299100" cy="1458574"/>
          </a:xfrm>
          <a:prstGeom prst="rect">
            <a:avLst/>
          </a:prstGeom>
          <a:noFill/>
          <a:ln>
            <a:noFill/>
          </a:ln>
        </p:spPr>
      </p:pic>
      <p:sp>
        <p:nvSpPr>
          <p:cNvPr id="2054" name="Google Shape;2054;g749f330117_4_2477"/>
          <p:cNvSpPr txBox="1"/>
          <p:nvPr/>
        </p:nvSpPr>
        <p:spPr>
          <a:xfrm>
            <a:off x="5170100" y="1148975"/>
            <a:ext cx="3000000" cy="4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1" lang="en-US" sz="14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Resultados del trabajo Agile: </a:t>
            </a:r>
            <a:endParaRPr b="1" i="1" sz="1400" u="none" cap="none" strike="noStrike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Métricas SPRINT 2020-03</a:t>
            </a:r>
            <a:endParaRPr b="0" i="0" sz="1100" u="none" cap="none" strike="noStrike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055" name="Google Shape;2055;g749f330117_4_247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414296" y="3433800"/>
            <a:ext cx="3212505" cy="134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59" name="Shape 2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0" name="Google Shape;2060;g749f330117_4_2488"/>
          <p:cNvSpPr txBox="1"/>
          <p:nvPr/>
        </p:nvSpPr>
        <p:spPr>
          <a:xfrm>
            <a:off x="604475" y="778275"/>
            <a:ext cx="3960300" cy="9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91425" spcFirstLastPara="1" rIns="91425" wrap="square" tIns="90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Metodologías ágiles </a:t>
            </a:r>
            <a:endParaRPr b="1" i="0" sz="1400" u="none" cap="none" strike="noStrike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061" name="Google Shape;2061;g749f330117_4_24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3225" y="756213"/>
            <a:ext cx="389250" cy="386100"/>
          </a:xfrm>
          <a:prstGeom prst="rect">
            <a:avLst/>
          </a:prstGeom>
          <a:noFill/>
          <a:ln>
            <a:noFill/>
          </a:ln>
        </p:spPr>
      </p:pic>
      <p:sp>
        <p:nvSpPr>
          <p:cNvPr id="2062" name="Google Shape;2062;g749f330117_4_2488"/>
          <p:cNvSpPr/>
          <p:nvPr/>
        </p:nvSpPr>
        <p:spPr>
          <a:xfrm>
            <a:off x="6837125" y="0"/>
            <a:ext cx="2307000" cy="266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3" name="Google Shape;2063;g749f330117_4_2488"/>
          <p:cNvSpPr txBox="1"/>
          <p:nvPr>
            <p:ph type="title"/>
          </p:nvPr>
        </p:nvSpPr>
        <p:spPr>
          <a:xfrm>
            <a:off x="624000" y="406725"/>
            <a:ext cx="2912100" cy="3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¿Cómo lo hemos logrado?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064" name="Google Shape;2064;g749f330117_4_2488" title="Gráfico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75575" y="1471175"/>
            <a:ext cx="4104325" cy="341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5" name="Google Shape;2065;g749f330117_4_2488" title="Gráfico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33225" y="1471175"/>
            <a:ext cx="4193694" cy="3419950"/>
          </a:xfrm>
          <a:prstGeom prst="rect">
            <a:avLst/>
          </a:prstGeom>
          <a:noFill/>
          <a:ln>
            <a:noFill/>
          </a:ln>
        </p:spPr>
      </p:pic>
      <p:sp>
        <p:nvSpPr>
          <p:cNvPr id="2066" name="Google Shape;2066;g749f330117_4_2488"/>
          <p:cNvSpPr txBox="1"/>
          <p:nvPr/>
        </p:nvSpPr>
        <p:spPr>
          <a:xfrm>
            <a:off x="528275" y="1142775"/>
            <a:ext cx="3960300" cy="6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91425" spcFirstLastPara="1" rIns="91425" wrap="square" tIns="90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1" lang="en-US" sz="14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Nivel de agilidad del equipo</a:t>
            </a:r>
            <a:endParaRPr b="1" i="1" sz="1400" u="none" cap="none" strike="noStrike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86377b961a_0_240"/>
          <p:cNvSpPr txBox="1"/>
          <p:nvPr>
            <p:ph type="title"/>
          </p:nvPr>
        </p:nvSpPr>
        <p:spPr>
          <a:xfrm>
            <a:off x="449263" y="1533678"/>
            <a:ext cx="1350600" cy="4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200"/>
              <a:buFont typeface="Arial"/>
              <a:buNone/>
            </a:pPr>
            <a:r>
              <a:rPr lang="en-US" sz="2400"/>
              <a:t>Índice</a:t>
            </a:r>
            <a:endParaRPr sz="2400"/>
          </a:p>
        </p:txBody>
      </p:sp>
      <p:sp>
        <p:nvSpPr>
          <p:cNvPr id="135" name="Google Shape;135;g86377b961a_0_240"/>
          <p:cNvSpPr txBox="1"/>
          <p:nvPr/>
        </p:nvSpPr>
        <p:spPr>
          <a:xfrm>
            <a:off x="586423" y="2113667"/>
            <a:ext cx="338700" cy="2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2000" u="none" cap="small" strike="noStrike">
                <a:solidFill>
                  <a:schemeClr val="accent3"/>
                </a:solidFill>
                <a:latin typeface="Lato Light"/>
                <a:ea typeface="Lato Light"/>
                <a:cs typeface="Lato Light"/>
                <a:sym typeface="Lato Light"/>
              </a:rPr>
              <a:t>01</a:t>
            </a:r>
            <a:endParaRPr>
              <a:solidFill>
                <a:schemeClr val="accent3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36" name="Google Shape;136;g86377b961a_0_240"/>
          <p:cNvSpPr txBox="1"/>
          <p:nvPr/>
        </p:nvSpPr>
        <p:spPr>
          <a:xfrm>
            <a:off x="586423" y="2571740"/>
            <a:ext cx="365400" cy="2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00" u="none" cap="small" strike="noStrike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02</a:t>
            </a:r>
            <a:endParaRPr b="1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7" name="Google Shape;137;g86377b961a_0_240"/>
          <p:cNvSpPr txBox="1"/>
          <p:nvPr/>
        </p:nvSpPr>
        <p:spPr>
          <a:xfrm>
            <a:off x="586423" y="3045731"/>
            <a:ext cx="367200" cy="27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2000" u="none" cap="small" strike="noStrike">
                <a:solidFill>
                  <a:schemeClr val="accent3"/>
                </a:solidFill>
                <a:latin typeface="Lato Light"/>
                <a:ea typeface="Lato Light"/>
                <a:cs typeface="Lato Light"/>
                <a:sym typeface="Lato Light"/>
              </a:rPr>
              <a:t>03</a:t>
            </a:r>
            <a:endParaRPr>
              <a:solidFill>
                <a:schemeClr val="accent3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38" name="Google Shape;138;g86377b961a_0_240"/>
          <p:cNvSpPr txBox="1"/>
          <p:nvPr/>
        </p:nvSpPr>
        <p:spPr>
          <a:xfrm>
            <a:off x="1102072" y="2138425"/>
            <a:ext cx="2485500" cy="2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Planning</a:t>
            </a:r>
            <a:endParaRPr i="0" sz="18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9" name="Google Shape;139;g86377b961a_0_240"/>
          <p:cNvSpPr txBox="1"/>
          <p:nvPr/>
        </p:nvSpPr>
        <p:spPr>
          <a:xfrm>
            <a:off x="1102075" y="2594250"/>
            <a:ext cx="2485500" cy="2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Trabajo pendiente</a:t>
            </a:r>
            <a:endParaRPr b="1" i="0" sz="18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0" name="Google Shape;140;g86377b961a_0_240"/>
          <p:cNvSpPr txBox="1"/>
          <p:nvPr/>
        </p:nvSpPr>
        <p:spPr>
          <a:xfrm>
            <a:off x="1102069" y="3062067"/>
            <a:ext cx="2485500" cy="2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Trabajo realizado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41" name="Google Shape;141;g86377b961a_0_240"/>
          <p:cNvPicPr preferRelativeResize="0"/>
          <p:nvPr/>
        </p:nvPicPr>
        <p:blipFill rotWithShape="1">
          <a:blip r:embed="rId3">
            <a:alphaModFix/>
          </a:blip>
          <a:srcRect b="0" l="10847" r="891" t="0"/>
          <a:stretch/>
        </p:blipFill>
        <p:spPr>
          <a:xfrm>
            <a:off x="3787300" y="0"/>
            <a:ext cx="8070300" cy="5143500"/>
          </a:xfrm>
          <a:prstGeom prst="trapezoid">
            <a:avLst>
              <a:gd fmla="val 52148" name="adj"/>
            </a:avLst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g7457111804_0_385"/>
          <p:cNvSpPr/>
          <p:nvPr/>
        </p:nvSpPr>
        <p:spPr>
          <a:xfrm rot="10800000">
            <a:off x="-2764400" y="0"/>
            <a:ext cx="10059600" cy="5143500"/>
          </a:xfrm>
          <a:prstGeom prst="trapezoid">
            <a:avLst>
              <a:gd fmla="val 53139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g7457111804_0_385"/>
          <p:cNvSpPr txBox="1"/>
          <p:nvPr/>
        </p:nvSpPr>
        <p:spPr>
          <a:xfrm>
            <a:off x="1371550" y="1088625"/>
            <a:ext cx="4001100" cy="6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800" u="none" cap="none" strike="noStrike">
                <a:solidFill>
                  <a:srgbClr val="B7B7B7"/>
                </a:solidFill>
                <a:latin typeface="Lato"/>
                <a:ea typeface="Lato"/>
                <a:cs typeface="Lato"/>
                <a:sym typeface="Lato"/>
              </a:rPr>
              <a:t>¿Quiénes somos?</a:t>
            </a:r>
            <a:endParaRPr b="0" i="0" sz="1800" u="none" cap="none" strike="noStrike">
              <a:solidFill>
                <a:srgbClr val="B7B7B7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73" name="Google Shape;2073;g7457111804_0_385"/>
          <p:cNvSpPr/>
          <p:nvPr/>
        </p:nvSpPr>
        <p:spPr>
          <a:xfrm>
            <a:off x="657225" y="1190625"/>
            <a:ext cx="533400" cy="4191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b="1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4" name="Google Shape;2074;g7457111804_0_385"/>
          <p:cNvSpPr txBox="1"/>
          <p:nvPr/>
        </p:nvSpPr>
        <p:spPr>
          <a:xfrm>
            <a:off x="1371550" y="1698225"/>
            <a:ext cx="4001100" cy="6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800" u="none" cap="none" strike="noStrike">
                <a:solidFill>
                  <a:srgbClr val="B7B7B7"/>
                </a:solidFill>
                <a:latin typeface="Lato"/>
                <a:ea typeface="Lato"/>
                <a:cs typeface="Lato"/>
                <a:sym typeface="Lato"/>
              </a:rPr>
              <a:t>¿Qué hemos logrado?</a:t>
            </a:r>
            <a:endParaRPr b="0" i="0" sz="1800" u="none" cap="none" strike="noStrike">
              <a:solidFill>
                <a:srgbClr val="B7B7B7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75" name="Google Shape;2075;g7457111804_0_385"/>
          <p:cNvSpPr/>
          <p:nvPr/>
        </p:nvSpPr>
        <p:spPr>
          <a:xfrm>
            <a:off x="657225" y="1800225"/>
            <a:ext cx="533400" cy="4191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b="1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6" name="Google Shape;2076;g7457111804_0_385"/>
          <p:cNvSpPr txBox="1"/>
          <p:nvPr/>
        </p:nvSpPr>
        <p:spPr>
          <a:xfrm>
            <a:off x="1371550" y="2307825"/>
            <a:ext cx="4001100" cy="6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800" u="none" cap="none" strike="noStrike">
                <a:solidFill>
                  <a:srgbClr val="B7B7B7"/>
                </a:solidFill>
                <a:latin typeface="Lato"/>
                <a:ea typeface="Lato"/>
                <a:cs typeface="Lato"/>
                <a:sym typeface="Lato"/>
              </a:rPr>
              <a:t>¿Cómo lo hemos logrado?</a:t>
            </a:r>
            <a:endParaRPr b="0" i="0" sz="1800" u="none" cap="none" strike="noStrike">
              <a:solidFill>
                <a:srgbClr val="B7B7B7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77" name="Google Shape;2077;g7457111804_0_385"/>
          <p:cNvSpPr/>
          <p:nvPr/>
        </p:nvSpPr>
        <p:spPr>
          <a:xfrm>
            <a:off x="657225" y="2409825"/>
            <a:ext cx="533400" cy="4191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b="1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g7457111804_0_385"/>
          <p:cNvSpPr txBox="1"/>
          <p:nvPr/>
        </p:nvSpPr>
        <p:spPr>
          <a:xfrm>
            <a:off x="1371550" y="2917425"/>
            <a:ext cx="4001100" cy="6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¿Qué necesitamos?</a:t>
            </a:r>
            <a:endParaRPr b="0" i="0" sz="18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79" name="Google Shape;2079;g7457111804_0_385"/>
          <p:cNvSpPr/>
          <p:nvPr/>
        </p:nvSpPr>
        <p:spPr>
          <a:xfrm>
            <a:off x="657225" y="3019425"/>
            <a:ext cx="533400" cy="419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b="1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83" name="Shape 2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4" name="Google Shape;2084;g7457111804_0_1207"/>
          <p:cNvSpPr txBox="1"/>
          <p:nvPr>
            <p:ph type="title"/>
          </p:nvPr>
        </p:nvSpPr>
        <p:spPr>
          <a:xfrm>
            <a:off x="625410" y="406726"/>
            <a:ext cx="68841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</p:txBody>
      </p:sp>
      <p:sp>
        <p:nvSpPr>
          <p:cNvPr id="2085" name="Google Shape;2085;g7457111804_0_1207"/>
          <p:cNvSpPr/>
          <p:nvPr/>
        </p:nvSpPr>
        <p:spPr>
          <a:xfrm>
            <a:off x="354330" y="1268760"/>
            <a:ext cx="6162000" cy="47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4481"/>
                </a:solidFill>
                <a:latin typeface="Arial"/>
                <a:ea typeface="Arial"/>
                <a:cs typeface="Arial"/>
                <a:sym typeface="Arial"/>
              </a:rPr>
              <a:t>El objetivo de </a:t>
            </a:r>
            <a:r>
              <a:rPr b="1" i="0" lang="en-US" sz="2400" u="none" cap="none" strike="noStrike">
                <a:solidFill>
                  <a:srgbClr val="004481"/>
                </a:solidFill>
                <a:latin typeface="Arial"/>
                <a:ea typeface="Arial"/>
                <a:cs typeface="Arial"/>
                <a:sym typeface="Arial"/>
              </a:rPr>
              <a:t>RPA</a:t>
            </a:r>
            <a:r>
              <a:rPr b="0" i="0" lang="en-US" sz="2400" u="none" cap="none" strike="noStrike">
                <a:solidFill>
                  <a:srgbClr val="00448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en-US" sz="1400" u="none" cap="none" strike="noStrike">
                <a:solidFill>
                  <a:srgbClr val="004481"/>
                </a:solidFill>
                <a:latin typeface="Arial"/>
                <a:ea typeface="Arial"/>
                <a:cs typeface="Arial"/>
                <a:sym typeface="Arial"/>
              </a:rPr>
              <a:t>es automatizar un proceso  o tarea manual en segundo plano, que puede ejecutarse en cualquier momento sin necesidad de atención humana</a:t>
            </a:r>
            <a:r>
              <a:rPr b="0" i="0" lang="en-US" sz="1400" u="none" cap="none" strike="noStrike">
                <a:solidFill>
                  <a:srgbClr val="004481"/>
                </a:solidFill>
                <a:latin typeface="Arial"/>
                <a:ea typeface="Arial"/>
                <a:cs typeface="Arial"/>
                <a:sym typeface="Arial"/>
              </a:rPr>
              <a:t>. Se trata de un enfoque de extremo a extremo que requiere que el robot conozca todo sobre el proceso o manualidad para poder completar la tarea sin fallar durante el proceso debido a eventos inesperados o excepciones.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4481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4481"/>
                </a:solidFill>
                <a:latin typeface="Arial"/>
                <a:ea typeface="Arial"/>
                <a:cs typeface="Arial"/>
                <a:sym typeface="Arial"/>
              </a:rPr>
              <a:t>El objetivo de </a:t>
            </a:r>
            <a:r>
              <a:rPr b="1" i="0" lang="en-US" sz="2400" u="none" cap="none" strike="noStrike">
                <a:solidFill>
                  <a:srgbClr val="004481"/>
                </a:solidFill>
                <a:latin typeface="Arial"/>
                <a:ea typeface="Arial"/>
                <a:cs typeface="Arial"/>
                <a:sym typeface="Arial"/>
              </a:rPr>
              <a:t>RDA</a:t>
            </a:r>
            <a:r>
              <a:rPr b="0" i="0" lang="en-US" sz="2400" u="none" cap="none" strike="noStrike">
                <a:solidFill>
                  <a:srgbClr val="00448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en-US" sz="1400" u="none" cap="none" strike="noStrike">
                <a:solidFill>
                  <a:srgbClr val="004481"/>
                </a:solidFill>
                <a:latin typeface="Arial"/>
                <a:ea typeface="Arial"/>
                <a:cs typeface="Arial"/>
                <a:sym typeface="Arial"/>
              </a:rPr>
              <a:t>es ayudar a un empleado a realizar tareas más rápidamente aumentando la velocidad de sus pasos manuales en un proceso</a:t>
            </a:r>
            <a:r>
              <a:rPr b="0" i="0" lang="en-US" sz="1400" u="none" cap="none" strike="noStrike">
                <a:solidFill>
                  <a:srgbClr val="004481"/>
                </a:solidFill>
                <a:latin typeface="Arial"/>
                <a:ea typeface="Arial"/>
                <a:cs typeface="Arial"/>
                <a:sym typeface="Arial"/>
              </a:rPr>
              <a:t>. Este tipo de automatización no debe buscar cambiar el proceso, sino </a:t>
            </a:r>
            <a:r>
              <a:rPr b="1" i="0" lang="en-US" sz="1400" u="none" cap="none" strike="noStrike">
                <a:solidFill>
                  <a:srgbClr val="004481"/>
                </a:solidFill>
                <a:latin typeface="Arial"/>
                <a:ea typeface="Arial"/>
                <a:cs typeface="Arial"/>
                <a:sym typeface="Arial"/>
              </a:rPr>
              <a:t>sólo ayudar a realizarlo y completarlo más rápido con menos errores. </a:t>
            </a:r>
            <a:r>
              <a:rPr b="0" i="0" lang="en-US" sz="1400" u="none" cap="none" strike="noStrike">
                <a:solidFill>
                  <a:srgbClr val="004481"/>
                </a:solidFill>
                <a:latin typeface="Arial"/>
                <a:ea typeface="Arial"/>
                <a:cs typeface="Arial"/>
                <a:sym typeface="Arial"/>
              </a:rPr>
              <a:t>El empleado sigue siendo el responsable que realiza la tarea y debe ser considerado responsable de lo que se realiza.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86" name="Google Shape;2086;g7457111804_0_1207"/>
          <p:cNvGrpSpPr/>
          <p:nvPr/>
        </p:nvGrpSpPr>
        <p:grpSpPr>
          <a:xfrm>
            <a:off x="6879122" y="1421121"/>
            <a:ext cx="1559895" cy="1680076"/>
            <a:chOff x="5749702" y="1563638"/>
            <a:chExt cx="2463900" cy="3096344"/>
          </a:xfrm>
        </p:grpSpPr>
        <p:pic>
          <p:nvPicPr>
            <p:cNvPr descr="Resultado de imagen de high work load icon" id="2087" name="Google Shape;2087;g7457111804_0_120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619456" y="3661247"/>
              <a:ext cx="883880" cy="99873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088" name="Google Shape;2088;g7457111804_0_1207"/>
            <p:cNvGrpSpPr/>
            <p:nvPr/>
          </p:nvGrpSpPr>
          <p:grpSpPr>
            <a:xfrm>
              <a:off x="5749702" y="1563638"/>
              <a:ext cx="2463822" cy="1209788"/>
              <a:chOff x="5428321" y="1812329"/>
              <a:chExt cx="2463822" cy="1209788"/>
            </a:xfrm>
          </p:grpSpPr>
          <p:grpSp>
            <p:nvGrpSpPr>
              <p:cNvPr id="2089" name="Google Shape;2089;g7457111804_0_1207"/>
              <p:cNvGrpSpPr/>
              <p:nvPr/>
            </p:nvGrpSpPr>
            <p:grpSpPr>
              <a:xfrm>
                <a:off x="5428321" y="1812329"/>
                <a:ext cx="2463822" cy="591354"/>
                <a:chOff x="5428321" y="1812329"/>
                <a:chExt cx="2463822" cy="591354"/>
              </a:xfrm>
            </p:grpSpPr>
            <p:pic>
              <p:nvPicPr>
                <p:cNvPr id="2090" name="Google Shape;2090;g7457111804_0_1207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23808" l="4432" r="58040" t="0"/>
                <a:stretch/>
              </p:blipFill>
              <p:spPr>
                <a:xfrm>
                  <a:off x="6084168" y="1812330"/>
                  <a:ext cx="496281" cy="591353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2091" name="Google Shape;2091;g7457111804_0_1207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23808" l="4432" r="58040" t="0"/>
                <a:stretch/>
              </p:blipFill>
              <p:spPr>
                <a:xfrm>
                  <a:off x="6740015" y="1812330"/>
                  <a:ext cx="496281" cy="591353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2092" name="Google Shape;2092;g7457111804_0_1207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23808" l="4432" r="58040" t="0"/>
                <a:stretch/>
              </p:blipFill>
              <p:spPr>
                <a:xfrm>
                  <a:off x="7395862" y="1812329"/>
                  <a:ext cx="496281" cy="591353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2093" name="Google Shape;2093;g7457111804_0_1207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23808" l="4432" r="58040" t="0"/>
                <a:stretch/>
              </p:blipFill>
              <p:spPr>
                <a:xfrm>
                  <a:off x="5428321" y="1812329"/>
                  <a:ext cx="496281" cy="591353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2094" name="Google Shape;2094;g7457111804_0_1207"/>
              <p:cNvGrpSpPr/>
              <p:nvPr/>
            </p:nvGrpSpPr>
            <p:grpSpPr>
              <a:xfrm>
                <a:off x="5428321" y="2430763"/>
                <a:ext cx="2463822" cy="591354"/>
                <a:chOff x="5428321" y="1812329"/>
                <a:chExt cx="2463822" cy="591354"/>
              </a:xfrm>
            </p:grpSpPr>
            <p:pic>
              <p:nvPicPr>
                <p:cNvPr id="2095" name="Google Shape;2095;g7457111804_0_1207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23808" l="4432" r="58040" t="0"/>
                <a:stretch/>
              </p:blipFill>
              <p:spPr>
                <a:xfrm>
                  <a:off x="6084168" y="1812330"/>
                  <a:ext cx="496281" cy="591353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2096" name="Google Shape;2096;g7457111804_0_1207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23808" l="4432" r="58040" t="0"/>
                <a:stretch/>
              </p:blipFill>
              <p:spPr>
                <a:xfrm>
                  <a:off x="6740015" y="1812330"/>
                  <a:ext cx="496281" cy="591353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2097" name="Google Shape;2097;g7457111804_0_1207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23808" l="4432" r="58040" t="0"/>
                <a:stretch/>
              </p:blipFill>
              <p:spPr>
                <a:xfrm>
                  <a:off x="7395862" y="1812329"/>
                  <a:ext cx="496281" cy="591353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2098" name="Google Shape;2098;g7457111804_0_1207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23808" l="4432" r="58040" t="0"/>
                <a:stretch/>
              </p:blipFill>
              <p:spPr>
                <a:xfrm>
                  <a:off x="5428321" y="1812329"/>
                  <a:ext cx="496281" cy="591353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sp>
          <p:nvSpPr>
            <p:cNvPr id="2099" name="Google Shape;2099;g7457111804_0_1207"/>
            <p:cNvSpPr/>
            <p:nvPr/>
          </p:nvSpPr>
          <p:spPr>
            <a:xfrm>
              <a:off x="5749702" y="3301146"/>
              <a:ext cx="2463900" cy="255600"/>
            </a:xfrm>
            <a:prstGeom prst="upArrowCallout">
              <a:avLst>
                <a:gd fmla="val 60436" name="adj1"/>
                <a:gd fmla="val 0" name="adj2"/>
                <a:gd fmla="val 32826" name="adj3"/>
                <a:gd fmla="val 44108" name="adj4"/>
              </a:avLst>
            </a:prstGeom>
            <a:solidFill>
              <a:srgbClr val="00A0E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0" name="Google Shape;2100;g7457111804_0_1207"/>
            <p:cNvSpPr/>
            <p:nvPr/>
          </p:nvSpPr>
          <p:spPr>
            <a:xfrm>
              <a:off x="6820922" y="3003798"/>
              <a:ext cx="321300" cy="288000"/>
            </a:xfrm>
            <a:prstGeom prst="upArrow">
              <a:avLst>
                <a:gd fmla="val 50000" name="adj1"/>
                <a:gd fmla="val 50000" name="adj2"/>
              </a:avLst>
            </a:prstGeom>
            <a:solidFill>
              <a:srgbClr val="00A0E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1" name="Google Shape;2101;g7457111804_0_1207"/>
            <p:cNvSpPr/>
            <p:nvPr/>
          </p:nvSpPr>
          <p:spPr>
            <a:xfrm>
              <a:off x="7730634" y="3003798"/>
              <a:ext cx="321300" cy="288000"/>
            </a:xfrm>
            <a:prstGeom prst="upArrow">
              <a:avLst>
                <a:gd fmla="val 50000" name="adj1"/>
                <a:gd fmla="val 50000" name="adj2"/>
              </a:avLst>
            </a:prstGeom>
            <a:solidFill>
              <a:srgbClr val="00A0E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2" name="Google Shape;2102;g7457111804_0_1207"/>
            <p:cNvSpPr/>
            <p:nvPr/>
          </p:nvSpPr>
          <p:spPr>
            <a:xfrm>
              <a:off x="5908315" y="3013114"/>
              <a:ext cx="321300" cy="288000"/>
            </a:xfrm>
            <a:prstGeom prst="upArrow">
              <a:avLst>
                <a:gd fmla="val 50000" name="adj1"/>
                <a:gd fmla="val 50000" name="adj2"/>
              </a:avLst>
            </a:prstGeom>
            <a:solidFill>
              <a:srgbClr val="00A0E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03" name="Google Shape;2103;g7457111804_0_1207"/>
          <p:cNvGrpSpPr/>
          <p:nvPr/>
        </p:nvGrpSpPr>
        <p:grpSpPr>
          <a:xfrm>
            <a:off x="7078970" y="4000440"/>
            <a:ext cx="1227269" cy="1752243"/>
            <a:chOff x="5868144" y="1275606"/>
            <a:chExt cx="2463900" cy="3312368"/>
          </a:xfrm>
        </p:grpSpPr>
        <p:pic>
          <p:nvPicPr>
            <p:cNvPr descr="Imagen relacionada" id="2104" name="Google Shape;2104;g7457111804_0_120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660232" y="1275606"/>
              <a:ext cx="908970" cy="1069377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105" name="Google Shape;2105;g7457111804_0_1207"/>
            <p:cNvGrpSpPr/>
            <p:nvPr/>
          </p:nvGrpSpPr>
          <p:grpSpPr>
            <a:xfrm>
              <a:off x="5868144" y="2522836"/>
              <a:ext cx="2463900" cy="552948"/>
              <a:chOff x="5749702" y="3170908"/>
              <a:chExt cx="2463900" cy="552948"/>
            </a:xfrm>
          </p:grpSpPr>
          <p:sp>
            <p:nvSpPr>
              <p:cNvPr id="2106" name="Google Shape;2106;g7457111804_0_1207"/>
              <p:cNvSpPr/>
              <p:nvPr/>
            </p:nvSpPr>
            <p:spPr>
              <a:xfrm>
                <a:off x="5749702" y="3468256"/>
                <a:ext cx="2463900" cy="255600"/>
              </a:xfrm>
              <a:prstGeom prst="upArrowCallout">
                <a:avLst>
                  <a:gd fmla="val 60436" name="adj1"/>
                  <a:gd fmla="val 0" name="adj2"/>
                  <a:gd fmla="val 32826" name="adj3"/>
                  <a:gd fmla="val 44108" name="adj4"/>
                </a:avLst>
              </a:prstGeom>
              <a:solidFill>
                <a:srgbClr val="00A0E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07" name="Google Shape;2107;g7457111804_0_1207"/>
              <p:cNvSpPr/>
              <p:nvPr/>
            </p:nvSpPr>
            <p:spPr>
              <a:xfrm>
                <a:off x="6820922" y="3170908"/>
                <a:ext cx="321300" cy="288000"/>
              </a:xfrm>
              <a:prstGeom prst="upArrow">
                <a:avLst>
                  <a:gd fmla="val 50000" name="adj1"/>
                  <a:gd fmla="val 50000" name="adj2"/>
                </a:avLst>
              </a:prstGeom>
              <a:solidFill>
                <a:srgbClr val="00A0E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2108" name="Google Shape;2108;g7457111804_0_1207"/>
            <p:cNvPicPr preferRelativeResize="0"/>
            <p:nvPr/>
          </p:nvPicPr>
          <p:blipFill rotWithShape="1">
            <a:blip r:embed="rId6">
              <a:alphaModFix/>
            </a:blip>
            <a:srcRect b="23808" l="4432" r="58040" t="0"/>
            <a:stretch/>
          </p:blipFill>
          <p:spPr>
            <a:xfrm>
              <a:off x="7179838" y="3635846"/>
              <a:ext cx="799054" cy="9521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09" name="Google Shape;2109;g7457111804_0_1207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 flipH="1">
              <a:off x="6317702" y="3373202"/>
              <a:ext cx="574104" cy="121477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13" name="Shape 2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4" name="Google Shape;2114;g7457111804_0_169"/>
          <p:cNvSpPr/>
          <p:nvPr/>
        </p:nvSpPr>
        <p:spPr>
          <a:xfrm>
            <a:off x="6837125" y="0"/>
            <a:ext cx="2307000" cy="266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5" name="Google Shape;2115;g7457111804_0_169"/>
          <p:cNvSpPr txBox="1"/>
          <p:nvPr>
            <p:ph type="title"/>
          </p:nvPr>
        </p:nvSpPr>
        <p:spPr>
          <a:xfrm>
            <a:off x="624000" y="406725"/>
            <a:ext cx="2912100" cy="3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El equipo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116" name="Google Shape;2116;g7457111804_0_169"/>
          <p:cNvCxnSpPr/>
          <p:nvPr/>
        </p:nvCxnSpPr>
        <p:spPr>
          <a:xfrm flipH="1" rot="10800000">
            <a:off x="429800" y="4206625"/>
            <a:ext cx="8391000" cy="6900"/>
          </a:xfrm>
          <a:prstGeom prst="straightConnector1">
            <a:avLst/>
          </a:prstGeom>
          <a:noFill/>
          <a:ln cap="flat" cmpd="sng" w="9525">
            <a:solidFill>
              <a:srgbClr val="5BBE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117" name="Google Shape;2117;g7457111804_0_169"/>
          <p:cNvCxnSpPr/>
          <p:nvPr/>
        </p:nvCxnSpPr>
        <p:spPr>
          <a:xfrm flipH="1" rot="10800000">
            <a:off x="297925" y="2527925"/>
            <a:ext cx="8391000" cy="6900"/>
          </a:xfrm>
          <a:prstGeom prst="straightConnector1">
            <a:avLst/>
          </a:prstGeom>
          <a:noFill/>
          <a:ln cap="flat" cmpd="sng" w="9525">
            <a:solidFill>
              <a:srgbClr val="5BBE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118" name="Google Shape;2118;g7457111804_0_169"/>
          <p:cNvCxnSpPr/>
          <p:nvPr/>
        </p:nvCxnSpPr>
        <p:spPr>
          <a:xfrm flipH="1" rot="10800000">
            <a:off x="297925" y="719200"/>
            <a:ext cx="8391000" cy="6900"/>
          </a:xfrm>
          <a:prstGeom prst="straightConnector1">
            <a:avLst/>
          </a:prstGeom>
          <a:noFill/>
          <a:ln cap="flat" cmpd="sng" w="9525">
            <a:solidFill>
              <a:srgbClr val="5BBEF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119" name="Google Shape;2119;g7457111804_0_169"/>
          <p:cNvPicPr preferRelativeResize="0"/>
          <p:nvPr/>
        </p:nvPicPr>
        <p:blipFill/>
        <p:spPr>
          <a:xfrm>
            <a:off x="5935550" y="436175"/>
            <a:ext cx="1162500" cy="12258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</p:pic>
      <p:pic>
        <p:nvPicPr>
          <p:cNvPr descr="La imagen puede contener: Manuel Inostroza, sonriendo" id="2120" name="Google Shape;2120;g7457111804_0_169"/>
          <p:cNvPicPr preferRelativeResize="0"/>
          <p:nvPr/>
        </p:nvPicPr>
        <p:blipFill/>
        <p:spPr>
          <a:xfrm>
            <a:off x="398673" y="537325"/>
            <a:ext cx="1162500" cy="1114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</p:pic>
      <p:pic>
        <p:nvPicPr>
          <p:cNvPr descr="La imagen puede contener: Andersson Cruz, de pie" id="2121" name="Google Shape;2121;g7457111804_0_169"/>
          <p:cNvPicPr preferRelativeResize="0"/>
          <p:nvPr/>
        </p:nvPicPr>
        <p:blipFill/>
        <p:spPr>
          <a:xfrm>
            <a:off x="3155075" y="2285175"/>
            <a:ext cx="1082700" cy="1089000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pic>
        <p:nvPicPr>
          <p:cNvPr descr="La imagen puede contener: Albert Arias, teléfono, selfie, primer plano e interior" id="2122" name="Google Shape;2122;g7457111804_0_169"/>
          <p:cNvPicPr preferRelativeResize="0"/>
          <p:nvPr/>
        </p:nvPicPr>
        <p:blipFill rotWithShape="1">
          <a:blip r:embed="rId3">
            <a:alphaModFix/>
          </a:blip>
          <a:srcRect b="47884" l="25738" r="21599" t="0"/>
          <a:stretch/>
        </p:blipFill>
        <p:spPr>
          <a:xfrm>
            <a:off x="5981249" y="2276400"/>
            <a:ext cx="1162500" cy="11622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La imagen puede contener: Paola Bohorquez, sonriendo" id="2123" name="Google Shape;2123;g7457111804_0_169"/>
          <p:cNvPicPr preferRelativeResize="0"/>
          <p:nvPr/>
        </p:nvPicPr>
        <p:blipFill/>
        <p:spPr>
          <a:xfrm>
            <a:off x="498425" y="2285175"/>
            <a:ext cx="1082700" cy="1162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</p:pic>
      <p:pic>
        <p:nvPicPr>
          <p:cNvPr descr="La imagen puede contener: 6 personas, incluido Amorita Baraybar, personas sonriendo, personas sentadas, tabla e interior" id="2124" name="Google Shape;2124;g7457111804_0_169"/>
          <p:cNvPicPr preferRelativeResize="0"/>
          <p:nvPr/>
        </p:nvPicPr>
        <p:blipFill/>
        <p:spPr>
          <a:xfrm>
            <a:off x="649625" y="3875901"/>
            <a:ext cx="849600" cy="14328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</p:pic>
      <p:sp>
        <p:nvSpPr>
          <p:cNvPr id="2125" name="Google Shape;2125;g7457111804_0_169"/>
          <p:cNvSpPr txBox="1"/>
          <p:nvPr/>
        </p:nvSpPr>
        <p:spPr>
          <a:xfrm>
            <a:off x="7058450" y="467975"/>
            <a:ext cx="1456200" cy="11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Franco</a:t>
            </a:r>
            <a:endParaRPr b="1" i="0" sz="1200" u="none" cap="none" strike="noStrike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Loves: </a:t>
            </a:r>
            <a:r>
              <a:rPr b="0" i="1" lang="en-US" sz="1200" u="none" cap="none" strike="noStrike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dancing, teaching &amp; food</a:t>
            </a:r>
            <a:endParaRPr b="0" i="1" sz="1200" u="none" cap="none" strike="noStrike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Super powers: </a:t>
            </a:r>
            <a:r>
              <a:rPr b="0" i="1" lang="en-US" sz="1200" u="none" cap="none" strike="noStrike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Peacemaking</a:t>
            </a:r>
            <a:endParaRPr b="0" i="1" sz="1200" u="none" cap="none" strike="noStrike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1" lang="en-US" sz="1200" u="none" cap="none" strike="noStrike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Cultural Compass</a:t>
            </a:r>
            <a:endParaRPr b="0" i="1" sz="1200" u="none" cap="none" strike="noStrike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126" name="Google Shape;2126;g7457111804_0_169"/>
          <p:cNvSpPr txBox="1"/>
          <p:nvPr/>
        </p:nvSpPr>
        <p:spPr>
          <a:xfrm>
            <a:off x="4263725" y="467975"/>
            <a:ext cx="1456200" cy="11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Enrique</a:t>
            </a:r>
            <a:endParaRPr b="1" i="0" sz="1200" u="none" cap="none" strike="noStrike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Loves: </a:t>
            </a:r>
            <a:r>
              <a:rPr b="0" i="1" lang="en-US" sz="1200" u="none" cap="none" strike="noStrike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martial arts, anime &amp; music</a:t>
            </a:r>
            <a:endParaRPr b="0" i="1" sz="1200" u="none" cap="none" strike="noStrike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Super powers:</a:t>
            </a:r>
            <a:endParaRPr b="0" i="0" sz="1200" u="none" cap="none" strike="noStrike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1" lang="en-US" sz="1200" u="none" cap="none" strike="noStrike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Complexity Busting</a:t>
            </a:r>
            <a:endParaRPr b="0" i="1" sz="1200" u="none" cap="none" strike="noStrike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1" lang="en-US" sz="1200" u="none" cap="none" strike="noStrike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Ingenuity </a:t>
            </a:r>
            <a:endParaRPr b="0" i="1" sz="1200" u="none" cap="none" strike="noStrike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127" name="Google Shape;2127;g7457111804_0_169"/>
          <p:cNvSpPr txBox="1"/>
          <p:nvPr/>
        </p:nvSpPr>
        <p:spPr>
          <a:xfrm>
            <a:off x="1561175" y="467975"/>
            <a:ext cx="1456200" cy="11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Manuel</a:t>
            </a:r>
            <a:endParaRPr b="1" i="0" sz="1200" u="none" cap="none" strike="noStrike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Loves: </a:t>
            </a:r>
            <a:r>
              <a:rPr b="0" i="1" lang="en-US" sz="1200" u="none" cap="none" strike="noStrike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Films, books &amp; travelling</a:t>
            </a:r>
            <a:endParaRPr b="0" i="1" sz="1200" u="none" cap="none" strike="noStrike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Super powers: </a:t>
            </a:r>
            <a:endParaRPr b="0" i="0" sz="1200" u="none" cap="none" strike="noStrike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1" lang="en-US" sz="1200" u="none" cap="none" strike="noStrike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Decisiveness</a:t>
            </a:r>
            <a:endParaRPr b="0" i="1" sz="1200" u="none" cap="none" strike="noStrike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1" lang="en-US" sz="1200" u="none" cap="none" strike="noStrike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Vision</a:t>
            </a:r>
            <a:endParaRPr b="0" i="1" sz="1200" u="none" cap="none" strike="noStrike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128" name="Google Shape;2128;g7457111804_0_169"/>
          <p:cNvSpPr txBox="1"/>
          <p:nvPr/>
        </p:nvSpPr>
        <p:spPr>
          <a:xfrm>
            <a:off x="1561175" y="2285175"/>
            <a:ext cx="1456200" cy="11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Paola</a:t>
            </a:r>
            <a:endParaRPr b="1" i="0" sz="1200" u="none" cap="none" strike="noStrike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Loves: </a:t>
            </a:r>
            <a:r>
              <a:rPr b="0" i="1" lang="en-US" sz="1200" u="none" cap="none" strike="noStrike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sports, dancing &amp; her bed </a:t>
            </a:r>
            <a:endParaRPr b="0" i="1" sz="1200" u="none" cap="none" strike="noStrike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Super powers: </a:t>
            </a:r>
            <a:endParaRPr b="0" i="0" sz="1200" u="none" cap="none" strike="noStrike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1" lang="en-US" sz="1200" u="none" cap="none" strike="noStrike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Energy</a:t>
            </a:r>
            <a:endParaRPr b="0" i="1" sz="1200" u="none" cap="none" strike="noStrike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1" lang="en-US" sz="1200" u="none" cap="none" strike="noStrike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Harmonizing</a:t>
            </a:r>
            <a:endParaRPr b="0" i="1" sz="1200" u="none" cap="none" strike="noStrike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129" name="Google Shape;2129;g7457111804_0_169"/>
          <p:cNvSpPr txBox="1"/>
          <p:nvPr/>
        </p:nvSpPr>
        <p:spPr>
          <a:xfrm>
            <a:off x="4263725" y="2276400"/>
            <a:ext cx="1456200" cy="11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Andersson</a:t>
            </a:r>
            <a:endParaRPr b="1" i="0" sz="1200" u="none" cap="none" strike="noStrike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Loves: </a:t>
            </a:r>
            <a:r>
              <a:rPr b="0" i="1" lang="en-US" sz="1200" u="none" cap="none" strike="noStrike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hip-hop, sports &amp; learning</a:t>
            </a:r>
            <a:endParaRPr b="0" i="1" sz="1200" u="none" cap="none" strike="noStrike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Super powers: </a:t>
            </a:r>
            <a:r>
              <a:rPr b="0" i="1" lang="en-US" sz="1200" u="none" cap="none" strike="noStrike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Energy</a:t>
            </a:r>
            <a:endParaRPr b="0" i="1" sz="1200" u="none" cap="none" strike="noStrike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1" lang="en-US" sz="1200" u="none" cap="none" strike="noStrike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Recalibration</a:t>
            </a:r>
            <a:endParaRPr b="0" i="1" sz="1200" u="none" cap="none" strike="noStrike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130" name="Google Shape;2130;g7457111804_0_169"/>
          <p:cNvSpPr txBox="1"/>
          <p:nvPr/>
        </p:nvSpPr>
        <p:spPr>
          <a:xfrm>
            <a:off x="7143750" y="2276400"/>
            <a:ext cx="1456200" cy="11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Adberto</a:t>
            </a:r>
            <a:endParaRPr b="1" i="0" sz="1200" u="none" cap="none" strike="noStrike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Loves: </a:t>
            </a:r>
            <a:r>
              <a:rPr b="0" i="1" lang="en-US" sz="1200" u="none" cap="none" strike="noStrike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sports &amp; anime</a:t>
            </a:r>
            <a:endParaRPr b="0" i="1" sz="1200" u="none" cap="none" strike="noStrike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Super powers: </a:t>
            </a:r>
            <a:endParaRPr b="0" i="0" sz="1200" u="none" cap="none" strike="noStrike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1" lang="en-US" sz="1200" u="none" cap="none" strike="noStrike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Vision</a:t>
            </a:r>
            <a:endParaRPr b="0" i="1" sz="1200" u="none" cap="none" strike="noStrike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1" lang="en-US" sz="1200" u="none" cap="none" strike="noStrike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Decisiveness</a:t>
            </a:r>
            <a:endParaRPr b="0" i="1" sz="1200" u="none" cap="none" strike="noStrike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131" name="Google Shape;2131;g7457111804_0_169"/>
          <p:cNvSpPr txBox="1"/>
          <p:nvPr/>
        </p:nvSpPr>
        <p:spPr>
          <a:xfrm>
            <a:off x="1561175" y="3948750"/>
            <a:ext cx="1456200" cy="11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Amorita</a:t>
            </a:r>
            <a:endParaRPr b="1" i="0" sz="1200" u="none" cap="none" strike="noStrike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Loves: </a:t>
            </a:r>
            <a:r>
              <a:rPr b="0" i="1" lang="en-US" sz="1200" u="none" cap="none" strike="noStrike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travelling, cinema &amp; plays </a:t>
            </a:r>
            <a:endParaRPr b="0" i="1" sz="1200" u="none" cap="none" strike="noStrike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Super powers: </a:t>
            </a:r>
            <a:endParaRPr b="0" i="0" sz="1200" u="none" cap="none" strike="noStrike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1" lang="en-US" sz="1200" u="none" cap="none" strike="noStrike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Peacemaking</a:t>
            </a:r>
            <a:endParaRPr b="0" i="1" sz="1200" u="none" cap="none" strike="noStrike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1" lang="en-US" sz="1200" u="none" cap="none" strike="noStrike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Harmonizing</a:t>
            </a:r>
            <a:endParaRPr b="0" i="1" sz="1200" u="none" cap="none" strike="noStrike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descr="La imagen puede contener: 1 persona" id="2132" name="Google Shape;2132;g7457111804_0_169"/>
          <p:cNvPicPr preferRelativeResize="0"/>
          <p:nvPr/>
        </p:nvPicPr>
        <p:blipFill/>
        <p:spPr>
          <a:xfrm>
            <a:off x="6009025" y="3847495"/>
            <a:ext cx="1223700" cy="13647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</p:pic>
      <p:pic>
        <p:nvPicPr>
          <p:cNvPr descr="La imagen puede contener: Chío Reyes Santa Cruz, sonriendo" id="2133" name="Google Shape;2133;g7457111804_0_169"/>
          <p:cNvPicPr preferRelativeResize="0"/>
          <p:nvPr/>
        </p:nvPicPr>
        <p:blipFill/>
        <p:spPr>
          <a:xfrm>
            <a:off x="3079325" y="3875900"/>
            <a:ext cx="1171800" cy="12258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</p:pic>
      <p:sp>
        <p:nvSpPr>
          <p:cNvPr id="2134" name="Google Shape;2134;g7457111804_0_169"/>
          <p:cNvSpPr txBox="1"/>
          <p:nvPr/>
        </p:nvSpPr>
        <p:spPr>
          <a:xfrm>
            <a:off x="7232725" y="3948750"/>
            <a:ext cx="1456200" cy="11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Emilio</a:t>
            </a:r>
            <a:endParaRPr b="1" i="0" sz="1200" u="none" cap="none" strike="noStrike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Loves: </a:t>
            </a:r>
            <a:r>
              <a:rPr b="0" i="1" lang="en-US" sz="1200" u="none" cap="none" strike="noStrike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fancy food, crossfit &amp; learning</a:t>
            </a:r>
            <a:endParaRPr b="0" i="1" sz="1200" u="none" cap="none" strike="noStrike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Super powers: </a:t>
            </a:r>
            <a:endParaRPr b="0" i="1" sz="1200" u="none" cap="none" strike="noStrike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1" lang="en-US" sz="1200" u="none" cap="none" strike="noStrike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Motivation</a:t>
            </a:r>
            <a:endParaRPr b="0" i="1" sz="1200" u="none" cap="none" strike="noStrike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1" lang="en-US" sz="1200" u="none" cap="none" strike="noStrike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Grit</a:t>
            </a:r>
            <a:endParaRPr b="0" i="1" sz="1200" u="none" cap="none" strike="noStrike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135" name="Google Shape;2135;g7457111804_0_169"/>
          <p:cNvSpPr txBox="1"/>
          <p:nvPr/>
        </p:nvSpPr>
        <p:spPr>
          <a:xfrm>
            <a:off x="4263725" y="3948750"/>
            <a:ext cx="1456200" cy="11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Chio</a:t>
            </a:r>
            <a:endParaRPr b="1" i="0" sz="1200" u="none" cap="none" strike="noStrike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Loves: </a:t>
            </a:r>
            <a:r>
              <a:rPr b="0" i="1" lang="en-US" sz="1200" u="none" cap="none" strike="noStrike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travelling, burgers &amp; beer </a:t>
            </a:r>
            <a:endParaRPr b="0" i="1" sz="1200" u="none" cap="none" strike="noStrike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Super powers:</a:t>
            </a:r>
            <a:endParaRPr b="0" i="0" sz="1200" u="none" cap="none" strike="noStrike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1" lang="en-US" sz="1200" u="none" cap="none" strike="noStrike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Decisiveness</a:t>
            </a:r>
            <a:endParaRPr b="0" i="1" sz="1200" u="none" cap="none" strike="noStrike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1" lang="en-US" sz="1200" u="none" cap="none" strike="noStrike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Grit</a:t>
            </a:r>
            <a:r>
              <a:rPr b="0" i="0" lang="en-US" sz="1200" u="none" cap="none" strike="noStrike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endParaRPr b="0" i="1" sz="1200" u="none" cap="none" strike="noStrike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2136" name="Google Shape;2136;g7457111804_0_169"/>
          <p:cNvPicPr preferRelativeResize="0"/>
          <p:nvPr/>
        </p:nvPicPr>
        <p:blipFill/>
        <p:spPr>
          <a:xfrm>
            <a:off x="3155075" y="520215"/>
            <a:ext cx="1082700" cy="11484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40" name="Shape 2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41" name="Google Shape;2141;g7457111804_0_502"/>
          <p:cNvGrpSpPr/>
          <p:nvPr/>
        </p:nvGrpSpPr>
        <p:grpSpPr>
          <a:xfrm>
            <a:off x="30075" y="1656775"/>
            <a:ext cx="2579100" cy="1225800"/>
            <a:chOff x="5935550" y="436175"/>
            <a:chExt cx="2579100" cy="1225800"/>
          </a:xfrm>
        </p:grpSpPr>
        <p:pic>
          <p:nvPicPr>
            <p:cNvPr id="2142" name="Google Shape;2142;g7457111804_0_502"/>
            <p:cNvPicPr preferRelativeResize="0"/>
            <p:nvPr/>
          </p:nvPicPr>
          <p:blipFill/>
          <p:spPr>
            <a:xfrm>
              <a:off x="5935550" y="436175"/>
              <a:ext cx="1162500" cy="12258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</p:pic>
        <p:sp>
          <p:nvSpPr>
            <p:cNvPr id="2143" name="Google Shape;2143;g7457111804_0_502"/>
            <p:cNvSpPr txBox="1"/>
            <p:nvPr/>
          </p:nvSpPr>
          <p:spPr>
            <a:xfrm>
              <a:off x="7058450" y="467975"/>
              <a:ext cx="1456200" cy="111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1" i="0" lang="en-US" sz="1200" u="none" cap="none" strike="noStrike">
                  <a:solidFill>
                    <a:srgbClr val="000000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Franco</a:t>
              </a:r>
              <a:endParaRPr b="1" i="0" sz="1200" u="none" cap="none" strike="noStrike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US" sz="1200" u="none" cap="none" strike="noStrike">
                  <a:solidFill>
                    <a:srgbClr val="000000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Loves: </a:t>
              </a:r>
              <a:r>
                <a:rPr b="0" i="1" lang="en-US" sz="1200" u="none" cap="none" strike="noStrike">
                  <a:solidFill>
                    <a:srgbClr val="000000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dancing, teaching &amp; food</a:t>
              </a:r>
              <a:endParaRPr b="0" i="1" sz="1200" u="none" cap="none" strike="noStrike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US" sz="1200" u="none" cap="none" strike="noStrike">
                  <a:solidFill>
                    <a:srgbClr val="000000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Super powers: </a:t>
              </a:r>
              <a:r>
                <a:rPr b="0" i="1" lang="en-US" sz="1200" u="none" cap="none" strike="noStrike">
                  <a:solidFill>
                    <a:srgbClr val="000000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Peacemaking</a:t>
              </a:r>
              <a:endParaRPr b="0" i="1" sz="1200" u="none" cap="none" strike="noStrike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1" lang="en-US" sz="1200" u="none" cap="none" strike="noStrike">
                  <a:solidFill>
                    <a:srgbClr val="000000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Cultural Compass</a:t>
              </a:r>
              <a:endParaRPr b="0" i="1" sz="1200" u="none" cap="none" strike="noStrike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</p:grpSp>
      <p:grpSp>
        <p:nvGrpSpPr>
          <p:cNvPr id="2144" name="Google Shape;2144;g7457111804_0_502"/>
          <p:cNvGrpSpPr/>
          <p:nvPr/>
        </p:nvGrpSpPr>
        <p:grpSpPr>
          <a:xfrm>
            <a:off x="6638973" y="1775213"/>
            <a:ext cx="2618702" cy="1183550"/>
            <a:chOff x="-2003677" y="1035238"/>
            <a:chExt cx="2618702" cy="1183550"/>
          </a:xfrm>
        </p:grpSpPr>
        <p:pic>
          <p:nvPicPr>
            <p:cNvPr descr="La imagen puede contener: Manuel Inostroza, sonriendo" id="2145" name="Google Shape;2145;g7457111804_0_502"/>
            <p:cNvPicPr preferRelativeResize="0"/>
            <p:nvPr/>
          </p:nvPicPr>
          <p:blipFill/>
          <p:spPr>
            <a:xfrm>
              <a:off x="-2003677" y="1104588"/>
              <a:ext cx="1162500" cy="1114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</p:pic>
        <p:sp>
          <p:nvSpPr>
            <p:cNvPr id="2146" name="Google Shape;2146;g7457111804_0_502"/>
            <p:cNvSpPr txBox="1"/>
            <p:nvPr/>
          </p:nvSpPr>
          <p:spPr>
            <a:xfrm>
              <a:off x="-841175" y="1035238"/>
              <a:ext cx="1456200" cy="1162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1" i="0" lang="en-US" sz="1200" u="none" cap="none" strike="noStrike">
                  <a:solidFill>
                    <a:srgbClr val="000000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Manuel</a:t>
              </a:r>
              <a:endParaRPr b="1" i="0" sz="1200" u="none" cap="none" strike="noStrike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US" sz="1200" u="none" cap="none" strike="noStrike">
                  <a:solidFill>
                    <a:srgbClr val="000000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Loves: </a:t>
              </a:r>
              <a:r>
                <a:rPr b="0" i="1" lang="en-US" sz="1200" u="none" cap="none" strike="noStrike">
                  <a:solidFill>
                    <a:srgbClr val="000000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Netflix, books &amp; travelling</a:t>
              </a:r>
              <a:endParaRPr b="0" i="1" sz="1200" u="none" cap="none" strike="noStrike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US" sz="1200" u="none" cap="none" strike="noStrike">
                  <a:solidFill>
                    <a:srgbClr val="000000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Super powers: </a:t>
              </a:r>
              <a:endParaRPr b="0" i="0" sz="1200" u="none" cap="none" strike="noStrike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1" lang="en-US" sz="1200" u="none" cap="none" strike="noStrike">
                  <a:solidFill>
                    <a:srgbClr val="000000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Decisiveness</a:t>
              </a:r>
              <a:endParaRPr b="0" i="1" sz="1200" u="none" cap="none" strike="noStrike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1" lang="en-US" sz="1200" u="none" cap="none" strike="noStrike">
                  <a:solidFill>
                    <a:srgbClr val="000000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Vision</a:t>
              </a:r>
              <a:endParaRPr b="0" i="1" sz="1200" u="none" cap="none" strike="noStrike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</p:grpSp>
      <p:grpSp>
        <p:nvGrpSpPr>
          <p:cNvPr id="2147" name="Google Shape;2147;g7457111804_0_502"/>
          <p:cNvGrpSpPr/>
          <p:nvPr/>
        </p:nvGrpSpPr>
        <p:grpSpPr>
          <a:xfrm>
            <a:off x="30075" y="3738475"/>
            <a:ext cx="2518950" cy="1162200"/>
            <a:chOff x="498425" y="2285175"/>
            <a:chExt cx="2518950" cy="1162200"/>
          </a:xfrm>
        </p:grpSpPr>
        <p:pic>
          <p:nvPicPr>
            <p:cNvPr descr="La imagen puede contener: Paola Bohorquez, sonriendo" id="2148" name="Google Shape;2148;g7457111804_0_502"/>
            <p:cNvPicPr preferRelativeResize="0"/>
            <p:nvPr/>
          </p:nvPicPr>
          <p:blipFill/>
          <p:spPr>
            <a:xfrm>
              <a:off x="498425" y="2285175"/>
              <a:ext cx="1082700" cy="1162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</p:pic>
        <p:sp>
          <p:nvSpPr>
            <p:cNvPr id="2149" name="Google Shape;2149;g7457111804_0_502"/>
            <p:cNvSpPr txBox="1"/>
            <p:nvPr/>
          </p:nvSpPr>
          <p:spPr>
            <a:xfrm>
              <a:off x="1561175" y="2285175"/>
              <a:ext cx="1456200" cy="1162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1" i="0" lang="en-US" sz="1200" u="none" cap="none" strike="noStrike">
                  <a:solidFill>
                    <a:srgbClr val="000000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Paola</a:t>
              </a:r>
              <a:endParaRPr b="1" i="0" sz="1200" u="none" cap="none" strike="noStrike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US" sz="1200" u="none" cap="none" strike="noStrike">
                  <a:solidFill>
                    <a:srgbClr val="000000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Loves: </a:t>
              </a:r>
              <a:r>
                <a:rPr b="0" i="1" lang="en-US" sz="1200" u="none" cap="none" strike="noStrike">
                  <a:solidFill>
                    <a:srgbClr val="000000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sports, dancing &amp; her bed </a:t>
              </a:r>
              <a:endParaRPr b="0" i="1" sz="1200" u="none" cap="none" strike="noStrike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US" sz="1200" u="none" cap="none" strike="noStrike">
                  <a:solidFill>
                    <a:srgbClr val="000000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Super powers: </a:t>
              </a:r>
              <a:endParaRPr b="0" i="0" sz="1200" u="none" cap="none" strike="noStrike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1" lang="en-US" sz="1200" u="none" cap="none" strike="noStrike">
                  <a:solidFill>
                    <a:srgbClr val="000000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Energy</a:t>
              </a:r>
              <a:endParaRPr b="0" i="1" sz="1200" u="none" cap="none" strike="noStrike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1" lang="en-US" sz="1200" u="none" cap="none" strike="noStrike">
                  <a:solidFill>
                    <a:srgbClr val="000000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Harmonizing</a:t>
              </a:r>
              <a:endParaRPr b="0" i="1" sz="1200" u="none" cap="none" strike="noStrike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</p:grpSp>
      <p:grpSp>
        <p:nvGrpSpPr>
          <p:cNvPr id="2150" name="Google Shape;2150;g7457111804_0_502"/>
          <p:cNvGrpSpPr/>
          <p:nvPr/>
        </p:nvGrpSpPr>
        <p:grpSpPr>
          <a:xfrm>
            <a:off x="6638974" y="3715475"/>
            <a:ext cx="2618701" cy="1162200"/>
            <a:chOff x="5981249" y="2276400"/>
            <a:chExt cx="2618701" cy="1162200"/>
          </a:xfrm>
        </p:grpSpPr>
        <p:pic>
          <p:nvPicPr>
            <p:cNvPr descr="La imagen puede contener: Albert Arias, teléfono, selfie, primer plano e interior" id="2151" name="Google Shape;2151;g7457111804_0_502"/>
            <p:cNvPicPr preferRelativeResize="0"/>
            <p:nvPr/>
          </p:nvPicPr>
          <p:blipFill rotWithShape="1">
            <a:blip r:embed="rId3">
              <a:alphaModFix/>
            </a:blip>
            <a:srcRect b="47884" l="25738" r="21599" t="0"/>
            <a:stretch/>
          </p:blipFill>
          <p:spPr>
            <a:xfrm>
              <a:off x="5981249" y="2276400"/>
              <a:ext cx="1162500" cy="1162200"/>
            </a:xfrm>
            <a:prstGeom prst="ellipse">
              <a:avLst/>
            </a:prstGeom>
            <a:noFill/>
            <a:ln>
              <a:noFill/>
            </a:ln>
          </p:spPr>
        </p:pic>
        <p:sp>
          <p:nvSpPr>
            <p:cNvPr id="2152" name="Google Shape;2152;g7457111804_0_502"/>
            <p:cNvSpPr txBox="1"/>
            <p:nvPr/>
          </p:nvSpPr>
          <p:spPr>
            <a:xfrm>
              <a:off x="7143750" y="2276400"/>
              <a:ext cx="1456200" cy="1162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1" i="0" lang="en-US" sz="1200" u="none" cap="none" strike="noStrike">
                  <a:solidFill>
                    <a:srgbClr val="000000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Adberto</a:t>
              </a:r>
              <a:endParaRPr b="1" i="0" sz="1200" u="none" cap="none" strike="noStrike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US" sz="1200" u="none" cap="none" strike="noStrike">
                  <a:solidFill>
                    <a:srgbClr val="000000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Loves: </a:t>
              </a:r>
              <a:r>
                <a:rPr b="0" i="1" lang="en-US" sz="1200" u="none" cap="none" strike="noStrike">
                  <a:solidFill>
                    <a:srgbClr val="000000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sports &amp; anime</a:t>
              </a:r>
              <a:endParaRPr b="0" i="1" sz="1200" u="none" cap="none" strike="noStrike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US" sz="1200" u="none" cap="none" strike="noStrike">
                  <a:solidFill>
                    <a:srgbClr val="000000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Super powers: </a:t>
              </a:r>
              <a:endParaRPr b="0" i="0" sz="1200" u="none" cap="none" strike="noStrike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1" lang="en-US" sz="1200" u="none" cap="none" strike="noStrike">
                  <a:solidFill>
                    <a:srgbClr val="000000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Vision</a:t>
              </a:r>
              <a:endParaRPr b="0" i="1" sz="1200" u="none" cap="none" strike="noStrike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1" lang="en-US" sz="1200" u="none" cap="none" strike="noStrike">
                  <a:solidFill>
                    <a:srgbClr val="000000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Decisiveness</a:t>
              </a:r>
              <a:endParaRPr b="0" i="1" sz="1200" u="none" cap="none" strike="noStrike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</p:grpSp>
      <p:grpSp>
        <p:nvGrpSpPr>
          <p:cNvPr id="2153" name="Google Shape;2153;g7457111804_0_502"/>
          <p:cNvGrpSpPr/>
          <p:nvPr/>
        </p:nvGrpSpPr>
        <p:grpSpPr>
          <a:xfrm>
            <a:off x="4734512" y="1664226"/>
            <a:ext cx="2367750" cy="1432800"/>
            <a:chOff x="649625" y="3875901"/>
            <a:chExt cx="2367750" cy="1432800"/>
          </a:xfrm>
        </p:grpSpPr>
        <p:pic>
          <p:nvPicPr>
            <p:cNvPr descr="La imagen puede contener: 6 personas, incluido Amorita Baraybar, personas sonriendo, personas sentadas, tabla e interior" id="2154" name="Google Shape;2154;g7457111804_0_502"/>
            <p:cNvPicPr preferRelativeResize="0"/>
            <p:nvPr/>
          </p:nvPicPr>
          <p:blipFill/>
          <p:spPr>
            <a:xfrm>
              <a:off x="649625" y="3875901"/>
              <a:ext cx="849600" cy="14328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</p:pic>
        <p:sp>
          <p:nvSpPr>
            <p:cNvPr id="2155" name="Google Shape;2155;g7457111804_0_502"/>
            <p:cNvSpPr txBox="1"/>
            <p:nvPr/>
          </p:nvSpPr>
          <p:spPr>
            <a:xfrm>
              <a:off x="1561175" y="3948750"/>
              <a:ext cx="1456200" cy="1162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1" i="0" lang="en-US" sz="1200" u="none" cap="none" strike="noStrike">
                  <a:solidFill>
                    <a:srgbClr val="000000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Amorita</a:t>
              </a:r>
              <a:endParaRPr b="1" i="0" sz="1200" u="none" cap="none" strike="noStrike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US" sz="1200" u="none" cap="none" strike="noStrike">
                  <a:solidFill>
                    <a:srgbClr val="000000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Loves: </a:t>
              </a:r>
              <a:r>
                <a:rPr b="0" i="1" lang="en-US" sz="1200" u="none" cap="none" strike="noStrike">
                  <a:solidFill>
                    <a:srgbClr val="000000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travelling, cinema &amp; plays </a:t>
              </a:r>
              <a:endParaRPr b="0" i="1" sz="1200" u="none" cap="none" strike="noStrike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US" sz="1200" u="none" cap="none" strike="noStrike">
                  <a:solidFill>
                    <a:srgbClr val="000000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Super powers: </a:t>
              </a:r>
              <a:endParaRPr b="0" i="0" sz="1200" u="none" cap="none" strike="noStrike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1" lang="en-US" sz="1200" u="none" cap="none" strike="noStrike">
                  <a:solidFill>
                    <a:srgbClr val="000000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Peacemaking</a:t>
              </a:r>
              <a:endParaRPr b="0" i="1" sz="1200" u="none" cap="none" strike="noStrike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1" lang="en-US" sz="1200" u="none" cap="none" strike="noStrike">
                  <a:solidFill>
                    <a:srgbClr val="000000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Harmonizing</a:t>
              </a:r>
              <a:endParaRPr b="0" i="1" sz="1200" u="none" cap="none" strike="noStrike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</p:grpSp>
      <p:grpSp>
        <p:nvGrpSpPr>
          <p:cNvPr id="2156" name="Google Shape;2156;g7457111804_0_502"/>
          <p:cNvGrpSpPr/>
          <p:nvPr/>
        </p:nvGrpSpPr>
        <p:grpSpPr>
          <a:xfrm>
            <a:off x="2002350" y="121970"/>
            <a:ext cx="2679900" cy="1364700"/>
            <a:chOff x="6009025" y="3847495"/>
            <a:chExt cx="2679900" cy="1364700"/>
          </a:xfrm>
        </p:grpSpPr>
        <p:pic>
          <p:nvPicPr>
            <p:cNvPr descr="La imagen puede contener: 1 persona" id="2157" name="Google Shape;2157;g7457111804_0_502"/>
            <p:cNvPicPr preferRelativeResize="0"/>
            <p:nvPr/>
          </p:nvPicPr>
          <p:blipFill/>
          <p:spPr>
            <a:xfrm>
              <a:off x="6009025" y="3847495"/>
              <a:ext cx="1223700" cy="13647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</p:pic>
        <p:sp>
          <p:nvSpPr>
            <p:cNvPr id="2158" name="Google Shape;2158;g7457111804_0_502"/>
            <p:cNvSpPr txBox="1"/>
            <p:nvPr/>
          </p:nvSpPr>
          <p:spPr>
            <a:xfrm>
              <a:off x="7232725" y="3948750"/>
              <a:ext cx="1456200" cy="1162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1" i="0" lang="en-US" sz="1200" u="none" cap="none" strike="noStrike">
                  <a:solidFill>
                    <a:srgbClr val="000000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Emilio</a:t>
              </a:r>
              <a:endParaRPr b="1" i="0" sz="1200" u="none" cap="none" strike="noStrike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US" sz="1200" u="none" cap="none" strike="noStrike">
                  <a:solidFill>
                    <a:srgbClr val="000000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Loves: </a:t>
              </a:r>
              <a:r>
                <a:rPr b="0" i="1" lang="en-US" sz="1200" u="none" cap="none" strike="noStrike">
                  <a:solidFill>
                    <a:srgbClr val="000000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fancy food, crossfit &amp; learning</a:t>
              </a:r>
              <a:endParaRPr b="0" i="1" sz="1200" u="none" cap="none" strike="noStrike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US" sz="1200" u="none" cap="none" strike="noStrike">
                  <a:solidFill>
                    <a:srgbClr val="000000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Super powers: </a:t>
              </a:r>
              <a:endParaRPr b="0" i="1" sz="1200" u="none" cap="none" strike="noStrike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1" lang="en-US" sz="1200" u="none" cap="none" strike="noStrike">
                  <a:solidFill>
                    <a:srgbClr val="000000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Motivation</a:t>
              </a:r>
              <a:endParaRPr b="0" i="1" sz="1200" u="none" cap="none" strike="noStrike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1" lang="en-US" sz="1200" u="none" cap="none" strike="noStrike">
                  <a:solidFill>
                    <a:srgbClr val="000000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Grit</a:t>
              </a:r>
              <a:endParaRPr b="0" i="1" sz="1200" u="none" cap="none" strike="noStrike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</p:grpSp>
      <p:grpSp>
        <p:nvGrpSpPr>
          <p:cNvPr id="2159" name="Google Shape;2159;g7457111804_0_502"/>
          <p:cNvGrpSpPr/>
          <p:nvPr/>
        </p:nvGrpSpPr>
        <p:grpSpPr>
          <a:xfrm>
            <a:off x="4969675" y="186800"/>
            <a:ext cx="2640600" cy="1235050"/>
            <a:chOff x="3079325" y="3875900"/>
            <a:chExt cx="2640600" cy="1235050"/>
          </a:xfrm>
        </p:grpSpPr>
        <p:pic>
          <p:nvPicPr>
            <p:cNvPr descr="La imagen puede contener: Chío Reyes Santa Cruz, sonriendo" id="2160" name="Google Shape;2160;g7457111804_0_502"/>
            <p:cNvPicPr preferRelativeResize="0"/>
            <p:nvPr/>
          </p:nvPicPr>
          <p:blipFill/>
          <p:spPr>
            <a:xfrm>
              <a:off x="3079325" y="3875900"/>
              <a:ext cx="1171800" cy="12258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</p:pic>
        <p:sp>
          <p:nvSpPr>
            <p:cNvPr id="2161" name="Google Shape;2161;g7457111804_0_502"/>
            <p:cNvSpPr txBox="1"/>
            <p:nvPr/>
          </p:nvSpPr>
          <p:spPr>
            <a:xfrm>
              <a:off x="4263725" y="3948750"/>
              <a:ext cx="1456200" cy="1162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1" i="0" lang="en-US" sz="1200" u="none" cap="none" strike="noStrike">
                  <a:solidFill>
                    <a:srgbClr val="000000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Chio</a:t>
              </a:r>
              <a:endParaRPr b="1" i="0" sz="1200" u="none" cap="none" strike="noStrike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US" sz="1200" u="none" cap="none" strike="noStrike">
                  <a:solidFill>
                    <a:srgbClr val="000000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Loves: </a:t>
              </a:r>
              <a:r>
                <a:rPr b="0" i="1" lang="en-US" sz="1200" u="none" cap="none" strike="noStrike">
                  <a:solidFill>
                    <a:srgbClr val="000000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travelling, burgers &amp; beer </a:t>
              </a:r>
              <a:endParaRPr b="0" i="1" sz="1200" u="none" cap="none" strike="noStrike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US" sz="1200" u="none" cap="none" strike="noStrike">
                  <a:solidFill>
                    <a:srgbClr val="000000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Super powers:</a:t>
              </a:r>
              <a:endParaRPr b="0" i="0" sz="1200" u="none" cap="none" strike="noStrike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1" lang="en-US" sz="1200" u="none" cap="none" strike="noStrike">
                  <a:solidFill>
                    <a:srgbClr val="000000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Decisiveness</a:t>
              </a:r>
              <a:endParaRPr b="0" i="1" sz="1200" u="none" cap="none" strike="noStrike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1" lang="en-US" sz="1200" u="none" cap="none" strike="noStrike">
                  <a:solidFill>
                    <a:srgbClr val="000000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Grit</a:t>
              </a:r>
              <a:r>
                <a:rPr b="0" i="0" lang="en-US" sz="1200" u="none" cap="none" strike="noStrike">
                  <a:solidFill>
                    <a:srgbClr val="000000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 </a:t>
              </a:r>
              <a:endParaRPr b="0" i="1" sz="1200" u="none" cap="none" strike="noStrike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</p:grpSp>
      <p:grpSp>
        <p:nvGrpSpPr>
          <p:cNvPr id="2162" name="Google Shape;2162;g7457111804_0_502"/>
          <p:cNvGrpSpPr/>
          <p:nvPr/>
        </p:nvGrpSpPr>
        <p:grpSpPr>
          <a:xfrm>
            <a:off x="2169650" y="1713825"/>
            <a:ext cx="2564850" cy="1200640"/>
            <a:chOff x="3155075" y="467975"/>
            <a:chExt cx="2564850" cy="1200640"/>
          </a:xfrm>
        </p:grpSpPr>
        <p:sp>
          <p:nvSpPr>
            <p:cNvPr id="2163" name="Google Shape;2163;g7457111804_0_502"/>
            <p:cNvSpPr txBox="1"/>
            <p:nvPr/>
          </p:nvSpPr>
          <p:spPr>
            <a:xfrm>
              <a:off x="4263725" y="467975"/>
              <a:ext cx="1456200" cy="1162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1" i="0" lang="en-US" sz="1200" u="none" cap="none" strike="noStrike">
                  <a:solidFill>
                    <a:srgbClr val="000000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Enrique</a:t>
              </a:r>
              <a:endParaRPr b="1" i="0" sz="1200" u="none" cap="none" strike="noStrike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US" sz="1200" u="none" cap="none" strike="noStrike">
                  <a:solidFill>
                    <a:srgbClr val="000000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Loves: </a:t>
              </a:r>
              <a:r>
                <a:rPr b="0" i="1" lang="en-US" sz="1200" u="none" cap="none" strike="noStrike">
                  <a:solidFill>
                    <a:srgbClr val="000000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martial arts, anime &amp; music</a:t>
              </a:r>
              <a:endParaRPr b="0" i="1" sz="1200" u="none" cap="none" strike="noStrike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US" sz="1200" u="none" cap="none" strike="noStrike">
                  <a:solidFill>
                    <a:srgbClr val="000000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Super powers:</a:t>
              </a:r>
              <a:endParaRPr b="0" i="0" sz="1200" u="none" cap="none" strike="noStrike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1" lang="en-US" sz="1200" u="none" cap="none" strike="noStrike">
                  <a:solidFill>
                    <a:srgbClr val="000000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Complexity Busting</a:t>
              </a:r>
              <a:endParaRPr b="0" i="1" sz="1200" u="none" cap="none" strike="noStrike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1" lang="en-US" sz="1200" u="none" cap="none" strike="noStrike">
                  <a:solidFill>
                    <a:srgbClr val="000000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Ingenuity </a:t>
              </a:r>
              <a:endParaRPr b="0" i="1" sz="1200" u="none" cap="none" strike="noStrike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pic>
          <p:nvPicPr>
            <p:cNvPr id="2164" name="Google Shape;2164;g7457111804_0_502"/>
            <p:cNvPicPr preferRelativeResize="0"/>
            <p:nvPr/>
          </p:nvPicPr>
          <p:blipFill/>
          <p:spPr>
            <a:xfrm>
              <a:off x="3155075" y="520215"/>
              <a:ext cx="1082700" cy="1148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</p:pic>
      </p:grpSp>
      <p:grpSp>
        <p:nvGrpSpPr>
          <p:cNvPr id="2165" name="Google Shape;2165;g7457111804_0_502"/>
          <p:cNvGrpSpPr/>
          <p:nvPr/>
        </p:nvGrpSpPr>
        <p:grpSpPr>
          <a:xfrm>
            <a:off x="4505455" y="3726025"/>
            <a:ext cx="2596808" cy="1162200"/>
            <a:chOff x="3700092" y="7776850"/>
            <a:chExt cx="2596808" cy="1162200"/>
          </a:xfrm>
        </p:grpSpPr>
        <p:pic>
          <p:nvPicPr>
            <p:cNvPr descr="La imagen puede contener: JP Vega, primer plano e interior" id="2166" name="Google Shape;2166;g7457111804_0_502"/>
            <p:cNvPicPr preferRelativeResize="0"/>
            <p:nvPr/>
          </p:nvPicPr>
          <p:blipFill rotWithShape="1">
            <a:blip r:embed="rId4">
              <a:alphaModFix/>
            </a:blip>
            <a:srcRect b="45108" l="23066" r="23066" t="0"/>
            <a:stretch/>
          </p:blipFill>
          <p:spPr>
            <a:xfrm>
              <a:off x="3700092" y="7776850"/>
              <a:ext cx="1140600" cy="1162200"/>
            </a:xfrm>
            <a:prstGeom prst="ellipse">
              <a:avLst/>
            </a:prstGeom>
            <a:noFill/>
            <a:ln>
              <a:noFill/>
            </a:ln>
          </p:spPr>
        </p:pic>
        <p:sp>
          <p:nvSpPr>
            <p:cNvPr id="2167" name="Google Shape;2167;g7457111804_0_502"/>
            <p:cNvSpPr txBox="1"/>
            <p:nvPr/>
          </p:nvSpPr>
          <p:spPr>
            <a:xfrm>
              <a:off x="4840700" y="7776850"/>
              <a:ext cx="1456200" cy="1162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1" i="0" lang="en-US" sz="1200" u="none" cap="none" strike="noStrike">
                  <a:solidFill>
                    <a:srgbClr val="000000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Juan Pablo</a:t>
              </a:r>
              <a:endParaRPr b="1" i="0" sz="1200" u="none" cap="none" strike="noStrike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US" sz="1200" u="none" cap="none" strike="noStrike">
                  <a:solidFill>
                    <a:srgbClr val="000000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Loves: </a:t>
              </a:r>
              <a:r>
                <a:rPr b="0" i="1" lang="en-US" sz="1200" u="none" cap="none" strike="noStrike">
                  <a:solidFill>
                    <a:srgbClr val="000000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gym, research &amp; party</a:t>
              </a:r>
              <a:endParaRPr b="0" i="1" sz="1200" u="none" cap="none" strike="noStrike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US" sz="1200" u="none" cap="none" strike="noStrike">
                  <a:solidFill>
                    <a:srgbClr val="000000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Super powers: </a:t>
              </a:r>
              <a:endParaRPr b="0" i="1" sz="1200" u="none" cap="none" strike="noStrike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</p:grpSp>
      <p:grpSp>
        <p:nvGrpSpPr>
          <p:cNvPr id="2168" name="Google Shape;2168;g7457111804_0_502"/>
          <p:cNvGrpSpPr/>
          <p:nvPr/>
        </p:nvGrpSpPr>
        <p:grpSpPr>
          <a:xfrm>
            <a:off x="2169650" y="3716575"/>
            <a:ext cx="2564850" cy="1226425"/>
            <a:chOff x="2169650" y="3716575"/>
            <a:chExt cx="2564850" cy="1226425"/>
          </a:xfrm>
        </p:grpSpPr>
        <p:sp>
          <p:nvSpPr>
            <p:cNvPr id="2169" name="Google Shape;2169;g7457111804_0_502"/>
            <p:cNvSpPr txBox="1"/>
            <p:nvPr/>
          </p:nvSpPr>
          <p:spPr>
            <a:xfrm>
              <a:off x="3278300" y="3780800"/>
              <a:ext cx="1456200" cy="1162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1" i="0" lang="en-US" sz="1200" u="none" cap="none" strike="noStrike">
                  <a:solidFill>
                    <a:srgbClr val="000000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Tú</a:t>
              </a:r>
              <a:endParaRPr b="1" i="0" sz="1200" u="none" cap="none" strike="noStrike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US" sz="1200" u="none" cap="none" strike="noStrike">
                  <a:solidFill>
                    <a:srgbClr val="000000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Loves: </a:t>
              </a:r>
              <a:endParaRPr b="0" i="1" sz="1200" u="none" cap="none" strike="noStrike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1" sz="1200" u="none" cap="none" strike="noStrike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US" sz="1200" u="none" cap="none" strike="noStrike">
                  <a:solidFill>
                    <a:srgbClr val="000000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Super powers: </a:t>
              </a:r>
              <a:endParaRPr b="0" i="1" sz="1200" u="none" cap="none" strike="noStrike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pic>
          <p:nvPicPr>
            <p:cNvPr descr="Resultado de imagen para user icon" id="2170" name="Google Shape;2170;g7457111804_0_502" title="https://www.iconfinder.com/icons/172626/male_user_icon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169650" y="3716575"/>
              <a:ext cx="1181100" cy="11811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74" name="Shape 2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5" name="Google Shape;2175;g7457111804_0_219"/>
          <p:cNvSpPr txBox="1"/>
          <p:nvPr>
            <p:ph type="title"/>
          </p:nvPr>
        </p:nvSpPr>
        <p:spPr>
          <a:xfrm>
            <a:off x="625408" y="406725"/>
            <a:ext cx="16035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/>
              <a:t>Formato</a:t>
            </a:r>
            <a:endParaRPr/>
          </a:p>
        </p:txBody>
      </p:sp>
      <p:sp>
        <p:nvSpPr>
          <p:cNvPr id="2176" name="Google Shape;2176;g7457111804_0_219"/>
          <p:cNvSpPr/>
          <p:nvPr/>
        </p:nvSpPr>
        <p:spPr>
          <a:xfrm>
            <a:off x="6837125" y="0"/>
            <a:ext cx="2307000" cy="266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7" name="Google Shape;2177;g7457111804_0_219"/>
          <p:cNvSpPr txBox="1"/>
          <p:nvPr/>
        </p:nvSpPr>
        <p:spPr>
          <a:xfrm>
            <a:off x="174890" y="845071"/>
            <a:ext cx="8794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336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2. ¿Dónde estamos?</a:t>
            </a:r>
            <a:endParaRPr b="1" i="0" sz="1800" u="none" cap="none" strike="noStrike">
              <a:solidFill>
                <a:srgbClr val="00336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178" name="Google Shape;2178;g7457111804_0_219"/>
          <p:cNvSpPr txBox="1"/>
          <p:nvPr/>
        </p:nvSpPr>
        <p:spPr>
          <a:xfrm>
            <a:off x="955100" y="1843725"/>
            <a:ext cx="1218300" cy="406800"/>
          </a:xfrm>
          <a:prstGeom prst="rect">
            <a:avLst/>
          </a:prstGeom>
          <a:solidFill>
            <a:srgbClr val="5BBEFF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Activos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g7457111804_0_219"/>
          <p:cNvSpPr txBox="1"/>
          <p:nvPr/>
        </p:nvSpPr>
        <p:spPr>
          <a:xfrm>
            <a:off x="2554175" y="1843725"/>
            <a:ext cx="1218300" cy="406800"/>
          </a:xfrm>
          <a:prstGeom prst="rect">
            <a:avLst/>
          </a:prstGeom>
          <a:solidFill>
            <a:srgbClr val="5BBEFF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Pasivos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0" name="Google Shape;2180;g7457111804_0_219"/>
          <p:cNvSpPr txBox="1"/>
          <p:nvPr/>
        </p:nvSpPr>
        <p:spPr>
          <a:xfrm>
            <a:off x="5752300" y="1843725"/>
            <a:ext cx="1218300" cy="406800"/>
          </a:xfrm>
          <a:prstGeom prst="rect">
            <a:avLst/>
          </a:prstGeom>
          <a:solidFill>
            <a:srgbClr val="5BBEFF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CGR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1" name="Google Shape;2181;g7457111804_0_219"/>
          <p:cNvSpPr txBox="1"/>
          <p:nvPr/>
        </p:nvSpPr>
        <p:spPr>
          <a:xfrm>
            <a:off x="4153238" y="1843725"/>
            <a:ext cx="1218300" cy="406800"/>
          </a:xfrm>
          <a:prstGeom prst="rect">
            <a:avLst/>
          </a:prstGeom>
          <a:solidFill>
            <a:srgbClr val="5BBEFF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Gestión del Efectivo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2" name="Google Shape;2182;g7457111804_0_219"/>
          <p:cNvSpPr txBox="1"/>
          <p:nvPr/>
        </p:nvSpPr>
        <p:spPr>
          <a:xfrm>
            <a:off x="7156425" y="4359825"/>
            <a:ext cx="18975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1" lang="en-US" sz="1000" u="none" cap="none" strike="noStrike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Cada equipo dispone de un líder y de los miembros de su equipo. Ambos Heads no son jefes, sino mediadores entre otros Business Execution y otros Disciplinas de otras áreas respectivamente.</a:t>
            </a:r>
            <a:endParaRPr b="0" i="1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3" name="Google Shape;2183;g7457111804_0_219"/>
          <p:cNvSpPr txBox="1"/>
          <p:nvPr/>
        </p:nvSpPr>
        <p:spPr>
          <a:xfrm>
            <a:off x="990325" y="3168275"/>
            <a:ext cx="1218300" cy="4068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Créditos de consumo y vehicular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4" name="Google Shape;2184;g7457111804_0_219"/>
          <p:cNvSpPr txBox="1"/>
          <p:nvPr/>
        </p:nvSpPr>
        <p:spPr>
          <a:xfrm>
            <a:off x="990325" y="3755725"/>
            <a:ext cx="1218300" cy="4068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Crédito hipotecario y garantías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5" name="Google Shape;2185;g7457111804_0_219"/>
          <p:cNvSpPr txBox="1"/>
          <p:nvPr/>
        </p:nvSpPr>
        <p:spPr>
          <a:xfrm>
            <a:off x="990325" y="4343175"/>
            <a:ext cx="1218300" cy="4068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Procesos Transversales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6" name="Google Shape;2186;g7457111804_0_219"/>
          <p:cNvSpPr txBox="1"/>
          <p:nvPr/>
        </p:nvSpPr>
        <p:spPr>
          <a:xfrm>
            <a:off x="990325" y="4918050"/>
            <a:ext cx="1218300" cy="4068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Autorizaciones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7" name="Google Shape;2187;g7457111804_0_219"/>
          <p:cNvSpPr txBox="1"/>
          <p:nvPr/>
        </p:nvSpPr>
        <p:spPr>
          <a:xfrm>
            <a:off x="2561125" y="3168275"/>
            <a:ext cx="1218300" cy="4068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Procesamiento de Tarjetas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8" name="Google Shape;2188;g7457111804_0_219"/>
          <p:cNvSpPr txBox="1"/>
          <p:nvPr/>
        </p:nvSpPr>
        <p:spPr>
          <a:xfrm>
            <a:off x="4174338" y="3168275"/>
            <a:ext cx="1218300" cy="4068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Pagos y Afiliaciones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9" name="Google Shape;2189;g7457111804_0_219"/>
          <p:cNvSpPr txBox="1"/>
          <p:nvPr/>
        </p:nvSpPr>
        <p:spPr>
          <a:xfrm>
            <a:off x="4174338" y="3743150"/>
            <a:ext cx="1218300" cy="4068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Pagos al Extranjero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0" name="Google Shape;2190;g7457111804_0_219"/>
          <p:cNvSpPr txBox="1"/>
          <p:nvPr/>
        </p:nvSpPr>
        <p:spPr>
          <a:xfrm>
            <a:off x="4174338" y="4318025"/>
            <a:ext cx="1218300" cy="4068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Cuentas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1" name="Google Shape;2191;g7457111804_0_219"/>
          <p:cNvSpPr txBox="1"/>
          <p:nvPr/>
        </p:nvSpPr>
        <p:spPr>
          <a:xfrm>
            <a:off x="4174338" y="4892900"/>
            <a:ext cx="1218300" cy="4068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Valores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2" name="Google Shape;2192;g7457111804_0_219"/>
          <p:cNvSpPr txBox="1"/>
          <p:nvPr/>
        </p:nvSpPr>
        <p:spPr>
          <a:xfrm>
            <a:off x="2561125" y="4343175"/>
            <a:ext cx="1218300" cy="4068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Logística del efectivo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3" name="Google Shape;2193;g7457111804_0_219"/>
          <p:cNvSpPr txBox="1"/>
          <p:nvPr/>
        </p:nvSpPr>
        <p:spPr>
          <a:xfrm>
            <a:off x="2561125" y="4930625"/>
            <a:ext cx="1218300" cy="4068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Agentes Express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4" name="Google Shape;2194;g7457111804_0_219"/>
          <p:cNvSpPr txBox="1"/>
          <p:nvPr/>
        </p:nvSpPr>
        <p:spPr>
          <a:xfrm>
            <a:off x="2561125" y="3743150"/>
            <a:ext cx="1218300" cy="4068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Logística de Tarjetas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5" name="Google Shape;2195;g7457111804_0_219"/>
          <p:cNvSpPr txBox="1"/>
          <p:nvPr/>
        </p:nvSpPr>
        <p:spPr>
          <a:xfrm>
            <a:off x="5787550" y="3168275"/>
            <a:ext cx="1218300" cy="4068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Soporte y Contacto Operativo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6" name="Google Shape;2196;g7457111804_0_219"/>
          <p:cNvSpPr txBox="1"/>
          <p:nvPr/>
        </p:nvSpPr>
        <p:spPr>
          <a:xfrm>
            <a:off x="5787550" y="3743150"/>
            <a:ext cx="1218300" cy="4068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Monitoreo y Diagnóstico Operativo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7" name="Google Shape;2197;g7457111804_0_219"/>
          <p:cNvSpPr txBox="1"/>
          <p:nvPr/>
        </p:nvSpPr>
        <p:spPr>
          <a:xfrm>
            <a:off x="5787550" y="4318025"/>
            <a:ext cx="1218300" cy="4068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Análisis de Gestión y Seguimiento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8" name="Google Shape;2198;g7457111804_0_219"/>
          <p:cNvSpPr txBox="1"/>
          <p:nvPr/>
        </p:nvSpPr>
        <p:spPr>
          <a:xfrm>
            <a:off x="5787550" y="4892900"/>
            <a:ext cx="1218300" cy="4068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Estafeta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9" name="Google Shape;2199;g7457111804_0_219"/>
          <p:cNvSpPr txBox="1"/>
          <p:nvPr/>
        </p:nvSpPr>
        <p:spPr>
          <a:xfrm>
            <a:off x="3353700" y="1271813"/>
            <a:ext cx="1218300" cy="406800"/>
          </a:xfrm>
          <a:prstGeom prst="rect">
            <a:avLst/>
          </a:prstGeom>
          <a:solidFill>
            <a:srgbClr val="5BBEFF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Head of Discipline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0" name="Google Shape;2200;g7457111804_0_219"/>
          <p:cNvSpPr txBox="1"/>
          <p:nvPr/>
        </p:nvSpPr>
        <p:spPr>
          <a:xfrm>
            <a:off x="3443813" y="2480000"/>
            <a:ext cx="1218300" cy="4068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Head of Business Execution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1" name="Google Shape;2201;g7457111804_0_219"/>
          <p:cNvSpPr txBox="1"/>
          <p:nvPr/>
        </p:nvSpPr>
        <p:spPr>
          <a:xfrm>
            <a:off x="5009813" y="2478150"/>
            <a:ext cx="1218300" cy="4068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Process Improvement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02" name="Google Shape;2202;g7457111804_0_219"/>
          <p:cNvCxnSpPr>
            <a:stCxn id="2199" idx="2"/>
            <a:endCxn id="2178" idx="0"/>
          </p:cNvCxnSpPr>
          <p:nvPr/>
        </p:nvCxnSpPr>
        <p:spPr>
          <a:xfrm rot="5400000">
            <a:off x="2681100" y="561863"/>
            <a:ext cx="165000" cy="2398500"/>
          </a:xfrm>
          <a:prstGeom prst="bentConnector3">
            <a:avLst>
              <a:gd fmla="val 50034" name="adj1"/>
            </a:avLst>
          </a:prstGeom>
          <a:noFill/>
          <a:ln cap="flat" cmpd="sng" w="9525">
            <a:solidFill>
              <a:srgbClr val="0A5FB4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203" name="Google Shape;2203;g7457111804_0_219"/>
          <p:cNvCxnSpPr>
            <a:stCxn id="2199" idx="2"/>
            <a:endCxn id="2179" idx="0"/>
          </p:cNvCxnSpPr>
          <p:nvPr/>
        </p:nvCxnSpPr>
        <p:spPr>
          <a:xfrm rot="5400000">
            <a:off x="3480600" y="1361363"/>
            <a:ext cx="165000" cy="799500"/>
          </a:xfrm>
          <a:prstGeom prst="bentConnector3">
            <a:avLst>
              <a:gd fmla="val 50034" name="adj1"/>
            </a:avLst>
          </a:prstGeom>
          <a:noFill/>
          <a:ln cap="flat" cmpd="sng" w="9525">
            <a:solidFill>
              <a:srgbClr val="0A5FB4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204" name="Google Shape;2204;g7457111804_0_219"/>
          <p:cNvCxnSpPr>
            <a:stCxn id="2199" idx="2"/>
            <a:endCxn id="2181" idx="0"/>
          </p:cNvCxnSpPr>
          <p:nvPr/>
        </p:nvCxnSpPr>
        <p:spPr>
          <a:xfrm flipH="1" rot="-5400000">
            <a:off x="4280100" y="1361363"/>
            <a:ext cx="165000" cy="799500"/>
          </a:xfrm>
          <a:prstGeom prst="bentConnector3">
            <a:avLst>
              <a:gd fmla="val 50034" name="adj1"/>
            </a:avLst>
          </a:prstGeom>
          <a:noFill/>
          <a:ln cap="flat" cmpd="sng" w="9525">
            <a:solidFill>
              <a:srgbClr val="0A5FB4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205" name="Google Shape;2205;g7457111804_0_219"/>
          <p:cNvCxnSpPr>
            <a:stCxn id="2199" idx="2"/>
            <a:endCxn id="2180" idx="0"/>
          </p:cNvCxnSpPr>
          <p:nvPr/>
        </p:nvCxnSpPr>
        <p:spPr>
          <a:xfrm flipH="1" rot="-5400000">
            <a:off x="5079600" y="561863"/>
            <a:ext cx="165000" cy="2398500"/>
          </a:xfrm>
          <a:prstGeom prst="bentConnector3">
            <a:avLst>
              <a:gd fmla="val 50034" name="adj1"/>
            </a:avLst>
          </a:prstGeom>
          <a:noFill/>
          <a:ln cap="flat" cmpd="sng" w="9525">
            <a:solidFill>
              <a:srgbClr val="0A5FB4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206" name="Google Shape;2206;g7457111804_0_219"/>
          <p:cNvCxnSpPr>
            <a:stCxn id="2200" idx="2"/>
            <a:endCxn id="2183" idx="1"/>
          </p:cNvCxnSpPr>
          <p:nvPr/>
        </p:nvCxnSpPr>
        <p:spPr>
          <a:xfrm rot="5400000">
            <a:off x="2279213" y="1597850"/>
            <a:ext cx="484800" cy="3062700"/>
          </a:xfrm>
          <a:prstGeom prst="bentConnector4">
            <a:avLst>
              <a:gd fmla="val 29030" name="adj1"/>
              <a:gd fmla="val 107773" name="adj2"/>
            </a:avLst>
          </a:prstGeom>
          <a:noFill/>
          <a:ln cap="flat" cmpd="sng" w="9525">
            <a:solidFill>
              <a:srgbClr val="0A5FB4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207" name="Google Shape;2207;g7457111804_0_219"/>
          <p:cNvCxnSpPr>
            <a:stCxn id="2200" idx="2"/>
            <a:endCxn id="2184" idx="1"/>
          </p:cNvCxnSpPr>
          <p:nvPr/>
        </p:nvCxnSpPr>
        <p:spPr>
          <a:xfrm rot="5400000">
            <a:off x="1985513" y="1891550"/>
            <a:ext cx="1072200" cy="3062700"/>
          </a:xfrm>
          <a:prstGeom prst="bentConnector4">
            <a:avLst>
              <a:gd fmla="val 14190" name="adj1"/>
              <a:gd fmla="val 107773" name="adj2"/>
            </a:avLst>
          </a:prstGeom>
          <a:noFill/>
          <a:ln cap="flat" cmpd="sng" w="9525">
            <a:solidFill>
              <a:srgbClr val="0A5FB4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208" name="Google Shape;2208;g7457111804_0_219"/>
          <p:cNvCxnSpPr>
            <a:stCxn id="2200" idx="2"/>
            <a:endCxn id="2185" idx="1"/>
          </p:cNvCxnSpPr>
          <p:nvPr/>
        </p:nvCxnSpPr>
        <p:spPr>
          <a:xfrm rot="5400000">
            <a:off x="1691663" y="2185400"/>
            <a:ext cx="1659900" cy="3062700"/>
          </a:xfrm>
          <a:prstGeom prst="bentConnector4">
            <a:avLst>
              <a:gd fmla="val 8520" name="adj1"/>
              <a:gd fmla="val 107773" name="adj2"/>
            </a:avLst>
          </a:prstGeom>
          <a:noFill/>
          <a:ln cap="flat" cmpd="sng" w="9525">
            <a:solidFill>
              <a:srgbClr val="0A5FB4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209" name="Google Shape;2209;g7457111804_0_219"/>
          <p:cNvCxnSpPr>
            <a:stCxn id="2200" idx="2"/>
            <a:endCxn id="2186" idx="1"/>
          </p:cNvCxnSpPr>
          <p:nvPr/>
        </p:nvCxnSpPr>
        <p:spPr>
          <a:xfrm rot="5400000">
            <a:off x="1404263" y="2472800"/>
            <a:ext cx="2234700" cy="3062700"/>
          </a:xfrm>
          <a:prstGeom prst="bentConnector4">
            <a:avLst>
              <a:gd fmla="val 6329" name="adj1"/>
              <a:gd fmla="val 107773" name="adj2"/>
            </a:avLst>
          </a:prstGeom>
          <a:noFill/>
          <a:ln cap="flat" cmpd="sng" w="9525">
            <a:solidFill>
              <a:srgbClr val="0A5FB4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210" name="Google Shape;2210;g7457111804_0_219"/>
          <p:cNvCxnSpPr>
            <a:stCxn id="2200" idx="2"/>
            <a:endCxn id="2187" idx="1"/>
          </p:cNvCxnSpPr>
          <p:nvPr/>
        </p:nvCxnSpPr>
        <p:spPr>
          <a:xfrm rot="5400000">
            <a:off x="3064613" y="2383250"/>
            <a:ext cx="484800" cy="1491900"/>
          </a:xfrm>
          <a:prstGeom prst="bentConnector4">
            <a:avLst>
              <a:gd fmla="val 29030" name="adj1"/>
              <a:gd fmla="val 115803" name="adj2"/>
            </a:avLst>
          </a:prstGeom>
          <a:noFill/>
          <a:ln cap="flat" cmpd="sng" w="9525">
            <a:solidFill>
              <a:srgbClr val="0A5FB4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211" name="Google Shape;2211;g7457111804_0_219"/>
          <p:cNvCxnSpPr>
            <a:stCxn id="2200" idx="2"/>
            <a:endCxn id="2194" idx="1"/>
          </p:cNvCxnSpPr>
          <p:nvPr/>
        </p:nvCxnSpPr>
        <p:spPr>
          <a:xfrm rot="5400000">
            <a:off x="2777213" y="2670650"/>
            <a:ext cx="1059600" cy="1491900"/>
          </a:xfrm>
          <a:prstGeom prst="bentConnector4">
            <a:avLst>
              <a:gd fmla="val 14355" name="adj1"/>
              <a:gd fmla="val 115803" name="adj2"/>
            </a:avLst>
          </a:prstGeom>
          <a:noFill/>
          <a:ln cap="flat" cmpd="sng" w="9525">
            <a:solidFill>
              <a:srgbClr val="0A5FB4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212" name="Google Shape;2212;g7457111804_0_219"/>
          <p:cNvCxnSpPr>
            <a:stCxn id="2200" idx="2"/>
            <a:endCxn id="2192" idx="1"/>
          </p:cNvCxnSpPr>
          <p:nvPr/>
        </p:nvCxnSpPr>
        <p:spPr>
          <a:xfrm rot="5400000">
            <a:off x="2477063" y="2970800"/>
            <a:ext cx="1659900" cy="1491900"/>
          </a:xfrm>
          <a:prstGeom prst="bentConnector4">
            <a:avLst>
              <a:gd fmla="val 43869" name="adj1"/>
              <a:gd fmla="val 115957" name="adj2"/>
            </a:avLst>
          </a:prstGeom>
          <a:noFill/>
          <a:ln cap="flat" cmpd="sng" w="9525">
            <a:solidFill>
              <a:srgbClr val="0A5FB4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213" name="Google Shape;2213;g7457111804_0_219"/>
          <p:cNvCxnSpPr>
            <a:stCxn id="2200" idx="2"/>
            <a:endCxn id="2193" idx="1"/>
          </p:cNvCxnSpPr>
          <p:nvPr/>
        </p:nvCxnSpPr>
        <p:spPr>
          <a:xfrm rot="5400000">
            <a:off x="2183363" y="3264500"/>
            <a:ext cx="2247300" cy="1491900"/>
          </a:xfrm>
          <a:prstGeom prst="bentConnector4">
            <a:avLst>
              <a:gd fmla="val 6293" name="adj1"/>
              <a:gd fmla="val 115957" name="adj2"/>
            </a:avLst>
          </a:prstGeom>
          <a:noFill/>
          <a:ln cap="flat" cmpd="sng" w="9525">
            <a:solidFill>
              <a:srgbClr val="0A5FB4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214" name="Google Shape;2214;g7457111804_0_219"/>
          <p:cNvCxnSpPr>
            <a:stCxn id="2200" idx="2"/>
            <a:endCxn id="2188" idx="1"/>
          </p:cNvCxnSpPr>
          <p:nvPr/>
        </p:nvCxnSpPr>
        <p:spPr>
          <a:xfrm flipH="1" rot="-5400000">
            <a:off x="3871313" y="3068450"/>
            <a:ext cx="484800" cy="121500"/>
          </a:xfrm>
          <a:prstGeom prst="bentConnector2">
            <a:avLst/>
          </a:prstGeom>
          <a:noFill/>
          <a:ln cap="flat" cmpd="sng" w="9525">
            <a:solidFill>
              <a:srgbClr val="0A5FB4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215" name="Google Shape;2215;g7457111804_0_219"/>
          <p:cNvCxnSpPr>
            <a:stCxn id="2200" idx="2"/>
            <a:endCxn id="2189" idx="1"/>
          </p:cNvCxnSpPr>
          <p:nvPr/>
        </p:nvCxnSpPr>
        <p:spPr>
          <a:xfrm flipH="1" rot="-5400000">
            <a:off x="3583913" y="3355850"/>
            <a:ext cx="1059600" cy="121500"/>
          </a:xfrm>
          <a:prstGeom prst="bentConnector2">
            <a:avLst/>
          </a:prstGeom>
          <a:noFill/>
          <a:ln cap="flat" cmpd="sng" w="9525">
            <a:solidFill>
              <a:srgbClr val="0A5FB4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216" name="Google Shape;2216;g7457111804_0_219"/>
          <p:cNvCxnSpPr>
            <a:stCxn id="2200" idx="2"/>
            <a:endCxn id="2190" idx="1"/>
          </p:cNvCxnSpPr>
          <p:nvPr/>
        </p:nvCxnSpPr>
        <p:spPr>
          <a:xfrm flipH="1" rot="-5400000">
            <a:off x="3296363" y="3643400"/>
            <a:ext cx="1634700" cy="121500"/>
          </a:xfrm>
          <a:prstGeom prst="bentConnector2">
            <a:avLst/>
          </a:prstGeom>
          <a:noFill/>
          <a:ln cap="flat" cmpd="sng" w="9525">
            <a:solidFill>
              <a:srgbClr val="0A5FB4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217" name="Google Shape;2217;g7457111804_0_219"/>
          <p:cNvCxnSpPr>
            <a:stCxn id="2200" idx="2"/>
            <a:endCxn id="2191" idx="1"/>
          </p:cNvCxnSpPr>
          <p:nvPr/>
        </p:nvCxnSpPr>
        <p:spPr>
          <a:xfrm flipH="1" rot="-5400000">
            <a:off x="3008963" y="3930800"/>
            <a:ext cx="2209500" cy="121500"/>
          </a:xfrm>
          <a:prstGeom prst="bentConnector2">
            <a:avLst/>
          </a:prstGeom>
          <a:noFill/>
          <a:ln cap="flat" cmpd="sng" w="9525">
            <a:solidFill>
              <a:srgbClr val="0A5FB4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218" name="Google Shape;2218;g7457111804_0_219"/>
          <p:cNvCxnSpPr>
            <a:endCxn id="2195" idx="1"/>
          </p:cNvCxnSpPr>
          <p:nvPr/>
        </p:nvCxnSpPr>
        <p:spPr>
          <a:xfrm flipH="1" rot="-5400000">
            <a:off x="5507350" y="3091475"/>
            <a:ext cx="324600" cy="235800"/>
          </a:xfrm>
          <a:prstGeom prst="bentConnector2">
            <a:avLst/>
          </a:prstGeom>
          <a:noFill/>
          <a:ln cap="flat" cmpd="sng" w="9525">
            <a:solidFill>
              <a:srgbClr val="0A5FB4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219" name="Google Shape;2219;g7457111804_0_219"/>
          <p:cNvCxnSpPr>
            <a:endCxn id="2196" idx="1"/>
          </p:cNvCxnSpPr>
          <p:nvPr/>
        </p:nvCxnSpPr>
        <p:spPr>
          <a:xfrm flipH="1" rot="-5400000">
            <a:off x="5219050" y="3378050"/>
            <a:ext cx="900300" cy="236700"/>
          </a:xfrm>
          <a:prstGeom prst="bentConnector2">
            <a:avLst/>
          </a:prstGeom>
          <a:noFill/>
          <a:ln cap="flat" cmpd="sng" w="9525">
            <a:solidFill>
              <a:srgbClr val="0A5FB4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220" name="Google Shape;2220;g7457111804_0_219"/>
          <p:cNvCxnSpPr>
            <a:endCxn id="2198" idx="1"/>
          </p:cNvCxnSpPr>
          <p:nvPr/>
        </p:nvCxnSpPr>
        <p:spPr>
          <a:xfrm flipH="1" rot="-5400000">
            <a:off x="4648300" y="3957050"/>
            <a:ext cx="2044200" cy="234300"/>
          </a:xfrm>
          <a:prstGeom prst="bentConnector2">
            <a:avLst/>
          </a:prstGeom>
          <a:noFill/>
          <a:ln cap="flat" cmpd="sng" w="9525">
            <a:solidFill>
              <a:srgbClr val="0A5FB4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221" name="Google Shape;2221;g7457111804_0_219"/>
          <p:cNvCxnSpPr>
            <a:endCxn id="2197" idx="1"/>
          </p:cNvCxnSpPr>
          <p:nvPr/>
        </p:nvCxnSpPr>
        <p:spPr>
          <a:xfrm flipH="1" rot="-5400000">
            <a:off x="4931650" y="3665525"/>
            <a:ext cx="1475100" cy="236700"/>
          </a:xfrm>
          <a:prstGeom prst="bentConnector2">
            <a:avLst/>
          </a:prstGeom>
          <a:noFill/>
          <a:ln cap="flat" cmpd="sng" w="9525">
            <a:solidFill>
              <a:srgbClr val="0A5FB4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222" name="Google Shape;2222;g7457111804_0_219"/>
          <p:cNvCxnSpPr/>
          <p:nvPr/>
        </p:nvCxnSpPr>
        <p:spPr>
          <a:xfrm>
            <a:off x="4051750" y="3031275"/>
            <a:ext cx="1505700" cy="6300"/>
          </a:xfrm>
          <a:prstGeom prst="straightConnector1">
            <a:avLst/>
          </a:prstGeom>
          <a:noFill/>
          <a:ln cap="flat" cmpd="sng" w="19050">
            <a:solidFill>
              <a:srgbClr val="0A5FB4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223" name="Google Shape;2223;g7457111804_0_219"/>
          <p:cNvCxnSpPr>
            <a:stCxn id="2200" idx="3"/>
            <a:endCxn id="2201" idx="1"/>
          </p:cNvCxnSpPr>
          <p:nvPr/>
        </p:nvCxnSpPr>
        <p:spPr>
          <a:xfrm flipH="1" rot="10800000">
            <a:off x="4662113" y="2681600"/>
            <a:ext cx="347700" cy="1800"/>
          </a:xfrm>
          <a:prstGeom prst="straightConnector1">
            <a:avLst/>
          </a:prstGeom>
          <a:noFill/>
          <a:ln cap="flat" cmpd="sng" w="9525">
            <a:solidFill>
              <a:srgbClr val="0A5FB4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2224" name="Google Shape;2224;g7457111804_0_219"/>
          <p:cNvSpPr/>
          <p:nvPr/>
        </p:nvSpPr>
        <p:spPr>
          <a:xfrm rot="-661108">
            <a:off x="5119815" y="2387375"/>
            <a:ext cx="1098755" cy="588356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9" name="Google Shape;2229;p5"/>
          <p:cNvSpPr txBox="1"/>
          <p:nvPr/>
        </p:nvSpPr>
        <p:spPr>
          <a:xfrm>
            <a:off x="528275" y="4644375"/>
            <a:ext cx="1800000" cy="2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050"/>
              <a:buFont typeface="Lato"/>
              <a:buNone/>
            </a:pPr>
            <a:r>
              <a:rPr b="0" i="0" lang="en-US" sz="800" u="none" cap="none" strike="noStrike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Fuente: </a:t>
            </a:r>
            <a:endParaRPr b="0" i="0" sz="800" u="none" cap="none" strike="noStrike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30" name="Google Shape;2230;p5"/>
          <p:cNvSpPr txBox="1"/>
          <p:nvPr/>
        </p:nvSpPr>
        <p:spPr>
          <a:xfrm>
            <a:off x="528275" y="2739375"/>
            <a:ext cx="1800000" cy="2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050"/>
              <a:buFont typeface="Lato"/>
              <a:buNone/>
            </a:pPr>
            <a:r>
              <a:rPr b="0" i="0" lang="en-US" sz="800" u="none" cap="none" strike="noStrike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Fuente: </a:t>
            </a:r>
            <a:endParaRPr b="0" i="0" sz="800" u="none" cap="none" strike="noStrike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31" name="Google Shape;2231;p5"/>
          <p:cNvSpPr/>
          <p:nvPr/>
        </p:nvSpPr>
        <p:spPr>
          <a:xfrm>
            <a:off x="507525" y="3654904"/>
            <a:ext cx="1800000" cy="954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3000000" dist="95250">
              <a:srgbClr val="D9D9D9">
                <a:alpha val="49019"/>
              </a:srgbClr>
            </a:outerShdw>
          </a:effectLst>
        </p:spPr>
        <p:txBody>
          <a:bodyPr anchorCtr="0" anchor="ctr" bIns="91425" lIns="90000" spcFirstLastPara="1" rIns="90000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Formato</a:t>
            </a:r>
            <a:endParaRPr b="0" i="0" sz="1400" u="none" cap="none" strike="noStrike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32" name="Google Shape;2232;p5"/>
          <p:cNvSpPr/>
          <p:nvPr/>
        </p:nvSpPr>
        <p:spPr>
          <a:xfrm>
            <a:off x="2675700" y="1725371"/>
            <a:ext cx="1800000" cy="954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3000000" dist="95250">
              <a:srgbClr val="D9D9D9">
                <a:alpha val="49019"/>
              </a:srgbClr>
            </a:outerShdw>
          </a:effectLst>
        </p:spPr>
        <p:txBody>
          <a:bodyPr anchorCtr="0" anchor="ctr" bIns="91425" lIns="90000" spcFirstLastPara="1" rIns="90000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Formato</a:t>
            </a:r>
            <a:endParaRPr b="0" i="0" sz="1400" u="none" cap="none" strike="noStrike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33" name="Google Shape;2233;p5"/>
          <p:cNvSpPr/>
          <p:nvPr/>
        </p:nvSpPr>
        <p:spPr>
          <a:xfrm>
            <a:off x="528275" y="1725362"/>
            <a:ext cx="1800000" cy="954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3000000" dist="95250">
              <a:srgbClr val="D9D9D9">
                <a:alpha val="49019"/>
              </a:srgbClr>
            </a:outerShdw>
          </a:effectLst>
        </p:spPr>
        <p:txBody>
          <a:bodyPr anchorCtr="0" anchor="ctr" bIns="91425" lIns="90000" spcFirstLastPara="1" rIns="90000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Formato</a:t>
            </a:r>
            <a:endParaRPr b="1" i="0" sz="1400" u="none" cap="none" strike="noStrike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34" name="Google Shape;2234;p5"/>
          <p:cNvSpPr/>
          <p:nvPr/>
        </p:nvSpPr>
        <p:spPr>
          <a:xfrm>
            <a:off x="2668275" y="3654900"/>
            <a:ext cx="1800000" cy="954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6D9EEB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3000000" dist="95250">
              <a:srgbClr val="D9D9D9">
                <a:alpha val="49019"/>
              </a:srgbClr>
            </a:outerShdw>
          </a:effectLst>
        </p:spPr>
        <p:txBody>
          <a:bodyPr anchorCtr="0" anchor="ctr" bIns="91425" lIns="90000" spcFirstLastPara="1" rIns="90000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Formato</a:t>
            </a:r>
            <a:endParaRPr b="1" i="0" sz="1400" u="none" cap="none" strike="noStrike">
              <a:solidFill>
                <a:srgbClr val="02A5A5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35" name="Google Shape;2235;p5"/>
          <p:cNvSpPr txBox="1"/>
          <p:nvPr/>
        </p:nvSpPr>
        <p:spPr>
          <a:xfrm>
            <a:off x="604475" y="778275"/>
            <a:ext cx="23970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91425" spcFirstLastPara="1" rIns="91425" wrap="square" tIns="90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Formato</a:t>
            </a:r>
            <a:endParaRPr b="0" i="0" sz="1400" u="none" cap="none" strike="noStrike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236" name="Google Shape;2236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3225" y="756213"/>
            <a:ext cx="389250" cy="386100"/>
          </a:xfrm>
          <a:prstGeom prst="rect">
            <a:avLst/>
          </a:prstGeom>
          <a:noFill/>
          <a:ln>
            <a:noFill/>
          </a:ln>
        </p:spPr>
      </p:pic>
      <p:sp>
        <p:nvSpPr>
          <p:cNvPr id="2237" name="Google Shape;2237;p5"/>
          <p:cNvSpPr txBox="1"/>
          <p:nvPr/>
        </p:nvSpPr>
        <p:spPr>
          <a:xfrm>
            <a:off x="5100275" y="778275"/>
            <a:ext cx="34701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91425" spcFirstLastPara="1" rIns="91425" wrap="square" tIns="90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Formato</a:t>
            </a:r>
            <a:endParaRPr b="0" i="0" sz="1400" u="none" cap="none" strike="noStrike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238" name="Google Shape;2238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29025" y="756213"/>
            <a:ext cx="389250" cy="386100"/>
          </a:xfrm>
          <a:prstGeom prst="rect">
            <a:avLst/>
          </a:prstGeom>
          <a:noFill/>
          <a:ln>
            <a:noFill/>
          </a:ln>
        </p:spPr>
      </p:pic>
      <p:sp>
        <p:nvSpPr>
          <p:cNvPr id="2239" name="Google Shape;2239;p5"/>
          <p:cNvSpPr/>
          <p:nvPr/>
        </p:nvSpPr>
        <p:spPr>
          <a:xfrm>
            <a:off x="5142075" y="1278675"/>
            <a:ext cx="3352200" cy="7059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1C45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1" lang="en-US" sz="14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Formato</a:t>
            </a:r>
            <a:endParaRPr b="0" i="1" sz="14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40" name="Google Shape;2240;p5"/>
          <p:cNvSpPr/>
          <p:nvPr/>
        </p:nvSpPr>
        <p:spPr>
          <a:xfrm>
            <a:off x="5142075" y="2146481"/>
            <a:ext cx="3352200" cy="7059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1155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1" lang="en-US" sz="14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Formato</a:t>
            </a:r>
            <a:endParaRPr b="0" i="1" sz="14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41" name="Google Shape;2241;p5"/>
          <p:cNvSpPr/>
          <p:nvPr/>
        </p:nvSpPr>
        <p:spPr>
          <a:xfrm>
            <a:off x="5142075" y="3014286"/>
            <a:ext cx="3352200" cy="7059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1" lang="en-US" sz="14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Formato</a:t>
            </a:r>
            <a:endParaRPr b="0" i="1" sz="14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42" name="Google Shape;2242;p5"/>
          <p:cNvSpPr/>
          <p:nvPr/>
        </p:nvSpPr>
        <p:spPr>
          <a:xfrm>
            <a:off x="5142075" y="3882092"/>
            <a:ext cx="3352200" cy="7059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1" lang="en-US" sz="14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Formato</a:t>
            </a:r>
            <a:endParaRPr b="0" i="1" sz="14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43" name="Google Shape;2243;p5"/>
          <p:cNvSpPr/>
          <p:nvPr/>
        </p:nvSpPr>
        <p:spPr>
          <a:xfrm>
            <a:off x="522375" y="1249350"/>
            <a:ext cx="1800000" cy="386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3000000" dist="95250">
              <a:srgbClr val="D9D9D9">
                <a:alpha val="49019"/>
              </a:srgbClr>
            </a:outerShdw>
          </a:effectLst>
        </p:spPr>
        <p:txBody>
          <a:bodyPr anchorCtr="0" anchor="ctr" bIns="91425" lIns="90000" spcFirstLastPara="1" rIns="90000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Formato</a:t>
            </a:r>
            <a:endParaRPr b="1" i="0" sz="1400" u="none" cap="none" strike="noStrike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44" name="Google Shape;2244;p5"/>
          <p:cNvSpPr/>
          <p:nvPr/>
        </p:nvSpPr>
        <p:spPr>
          <a:xfrm>
            <a:off x="2675700" y="1249348"/>
            <a:ext cx="1800000" cy="386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3000000" dist="95250">
              <a:srgbClr val="D9D9D9">
                <a:alpha val="49019"/>
              </a:srgbClr>
            </a:outerShdw>
          </a:effectLst>
        </p:spPr>
        <p:txBody>
          <a:bodyPr anchorCtr="0" anchor="ctr" bIns="91425" lIns="90000" spcFirstLastPara="1" rIns="90000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Formato</a:t>
            </a:r>
            <a:endParaRPr b="0" i="0" sz="1400" u="none" cap="none" strike="noStrike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45" name="Google Shape;2245;p5"/>
          <p:cNvSpPr/>
          <p:nvPr/>
        </p:nvSpPr>
        <p:spPr>
          <a:xfrm>
            <a:off x="507525" y="3193552"/>
            <a:ext cx="1800000" cy="386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3000000" dist="95250">
              <a:srgbClr val="D9D9D9">
                <a:alpha val="49019"/>
              </a:srgbClr>
            </a:outerShdw>
          </a:effectLst>
        </p:spPr>
        <p:txBody>
          <a:bodyPr anchorCtr="0" anchor="ctr" bIns="91425" lIns="90000" spcFirstLastPara="1" rIns="90000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Formato</a:t>
            </a:r>
            <a:endParaRPr b="0" i="0" sz="1400" u="none" cap="none" strike="noStrike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46" name="Google Shape;2246;p5"/>
          <p:cNvSpPr/>
          <p:nvPr/>
        </p:nvSpPr>
        <p:spPr>
          <a:xfrm>
            <a:off x="2668275" y="3193550"/>
            <a:ext cx="1800000" cy="386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6D9EEB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3000000" dist="95250">
              <a:srgbClr val="D9D9D9">
                <a:alpha val="49019"/>
              </a:srgbClr>
            </a:outerShdw>
          </a:effectLst>
        </p:spPr>
        <p:txBody>
          <a:bodyPr anchorCtr="0" anchor="ctr" bIns="91425" lIns="90000" spcFirstLastPara="1" rIns="90000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Formato</a:t>
            </a:r>
            <a:endParaRPr b="1" i="0" sz="1400" u="none" cap="none" strike="noStrike">
              <a:solidFill>
                <a:srgbClr val="02A5A5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47" name="Google Shape;2247;p5"/>
          <p:cNvSpPr txBox="1"/>
          <p:nvPr/>
        </p:nvSpPr>
        <p:spPr>
          <a:xfrm>
            <a:off x="2678650" y="2739375"/>
            <a:ext cx="1800000" cy="2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050"/>
              <a:buFont typeface="Lato"/>
              <a:buNone/>
            </a:pPr>
            <a:r>
              <a:rPr b="0" i="0" lang="en-US" sz="800" u="none" cap="none" strike="noStrike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Fuente: </a:t>
            </a:r>
            <a:endParaRPr b="0" i="0" sz="800" u="none" cap="none" strike="noStrike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48" name="Google Shape;2248;p5"/>
          <p:cNvSpPr/>
          <p:nvPr/>
        </p:nvSpPr>
        <p:spPr>
          <a:xfrm>
            <a:off x="6837125" y="0"/>
            <a:ext cx="2307000" cy="266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9" name="Google Shape;2249;p5"/>
          <p:cNvSpPr txBox="1"/>
          <p:nvPr>
            <p:ph type="title"/>
          </p:nvPr>
        </p:nvSpPr>
        <p:spPr>
          <a:xfrm>
            <a:off x="624000" y="406725"/>
            <a:ext cx="2912100" cy="3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Formato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50" name="Google Shape;2250;p5"/>
          <p:cNvSpPr txBox="1"/>
          <p:nvPr/>
        </p:nvSpPr>
        <p:spPr>
          <a:xfrm>
            <a:off x="2678650" y="4644375"/>
            <a:ext cx="1800000" cy="2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050"/>
              <a:buFont typeface="Lato"/>
              <a:buNone/>
            </a:pPr>
            <a:r>
              <a:rPr b="0" i="0" lang="en-US" sz="800" u="none" cap="none" strike="noStrike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Fuente: </a:t>
            </a:r>
            <a:endParaRPr b="0" i="0" sz="800" u="none" cap="none" strike="noStrike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251" name="Google Shape;2251;p5"/>
          <p:cNvCxnSpPr/>
          <p:nvPr/>
        </p:nvCxnSpPr>
        <p:spPr>
          <a:xfrm>
            <a:off x="4782525" y="829750"/>
            <a:ext cx="0" cy="4114800"/>
          </a:xfrm>
          <a:prstGeom prst="straightConnector1">
            <a:avLst/>
          </a:prstGeom>
          <a:noFill/>
          <a:ln cap="flat" cmpd="sng" w="9525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2255" name="Shape 2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6" name="Google Shape;2256;p6"/>
          <p:cNvSpPr txBox="1"/>
          <p:nvPr/>
        </p:nvSpPr>
        <p:spPr>
          <a:xfrm>
            <a:off x="1526453" y="1244200"/>
            <a:ext cx="2137800" cy="2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rgbClr val="1C4587"/>
                </a:solidFill>
                <a:latin typeface="Lato"/>
                <a:ea typeface="Lato"/>
                <a:cs typeface="Lato"/>
                <a:sym typeface="Lato"/>
              </a:rPr>
              <a:t>Objetivo General:</a:t>
            </a:r>
            <a:endParaRPr b="1" i="0" sz="1600" u="none" cap="none" strike="noStrike">
              <a:solidFill>
                <a:srgbClr val="1C4587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57" name="Google Shape;2257;p6"/>
          <p:cNvSpPr txBox="1"/>
          <p:nvPr/>
        </p:nvSpPr>
        <p:spPr>
          <a:xfrm>
            <a:off x="3397503" y="1244200"/>
            <a:ext cx="4708800" cy="5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1" lang="en-US" sz="1600" u="none" cap="none" strike="noStrike">
                <a:solidFill>
                  <a:srgbClr val="1C4587"/>
                </a:solidFill>
                <a:latin typeface="Lato"/>
                <a:ea typeface="Lato"/>
                <a:cs typeface="Lato"/>
                <a:sym typeface="Lato"/>
              </a:rPr>
              <a:t>Objetivo general</a:t>
            </a:r>
            <a:endParaRPr b="1" i="1" sz="1600" u="none" cap="none" strike="noStrike">
              <a:solidFill>
                <a:srgbClr val="1C4587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58" name="Google Shape;2258;p6"/>
          <p:cNvSpPr txBox="1"/>
          <p:nvPr/>
        </p:nvSpPr>
        <p:spPr>
          <a:xfrm>
            <a:off x="1526453" y="2209519"/>
            <a:ext cx="2137800" cy="2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1155CC"/>
                </a:solidFill>
                <a:latin typeface="Lato"/>
                <a:ea typeface="Lato"/>
                <a:cs typeface="Lato"/>
                <a:sym typeface="Lato"/>
              </a:rPr>
              <a:t>Objetivo Específico 1:</a:t>
            </a:r>
            <a:endParaRPr b="1" i="0" sz="1400" u="none" cap="none" strike="noStrike">
              <a:solidFill>
                <a:srgbClr val="1155CC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59" name="Google Shape;2259;p6"/>
          <p:cNvSpPr txBox="1"/>
          <p:nvPr/>
        </p:nvSpPr>
        <p:spPr>
          <a:xfrm>
            <a:off x="3397503" y="2209534"/>
            <a:ext cx="4708800" cy="51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Objetivo 1</a:t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60" name="Google Shape;2260;p6"/>
          <p:cNvSpPr txBox="1"/>
          <p:nvPr/>
        </p:nvSpPr>
        <p:spPr>
          <a:xfrm>
            <a:off x="1526453" y="3525844"/>
            <a:ext cx="2137800" cy="2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6D9EEB"/>
                </a:solidFill>
                <a:latin typeface="Lato"/>
                <a:ea typeface="Lato"/>
                <a:cs typeface="Lato"/>
                <a:sym typeface="Lato"/>
              </a:rPr>
              <a:t>Objetivo Específico 3:</a:t>
            </a:r>
            <a:endParaRPr b="1" i="0" sz="1400" u="none" cap="none" strike="noStrike">
              <a:solidFill>
                <a:srgbClr val="6D9EEB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61" name="Google Shape;2261;p6"/>
          <p:cNvSpPr txBox="1"/>
          <p:nvPr/>
        </p:nvSpPr>
        <p:spPr>
          <a:xfrm>
            <a:off x="3397503" y="3525860"/>
            <a:ext cx="4708800" cy="5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Objetivo 3</a:t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2262" name="Google Shape;2262;p6"/>
          <p:cNvGrpSpPr/>
          <p:nvPr/>
        </p:nvGrpSpPr>
        <p:grpSpPr>
          <a:xfrm>
            <a:off x="1037697" y="1127329"/>
            <a:ext cx="381600" cy="383247"/>
            <a:chOff x="1045850" y="1618250"/>
            <a:chExt cx="310800" cy="310800"/>
          </a:xfrm>
        </p:grpSpPr>
        <p:sp>
          <p:nvSpPr>
            <p:cNvPr id="2263" name="Google Shape;2263;p6"/>
            <p:cNvSpPr/>
            <p:nvPr/>
          </p:nvSpPr>
          <p:spPr>
            <a:xfrm>
              <a:off x="1045850" y="1618250"/>
              <a:ext cx="310800" cy="310800"/>
            </a:xfrm>
            <a:prstGeom prst="ellipse">
              <a:avLst/>
            </a:prstGeom>
            <a:solidFill>
              <a:srgbClr val="6D9E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4" name="Google Shape;2264;p6"/>
            <p:cNvSpPr/>
            <p:nvPr/>
          </p:nvSpPr>
          <p:spPr>
            <a:xfrm>
              <a:off x="1125500" y="1697750"/>
              <a:ext cx="151500" cy="151800"/>
            </a:xfrm>
            <a:prstGeom prst="ellipse">
              <a:avLst/>
            </a:prstGeom>
            <a:solidFill>
              <a:srgbClr val="1C458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2265" name="Google Shape;2265;p6"/>
          <p:cNvCxnSpPr/>
          <p:nvPr/>
        </p:nvCxnSpPr>
        <p:spPr>
          <a:xfrm flipH="1">
            <a:off x="1216531" y="1507758"/>
            <a:ext cx="12000" cy="2120400"/>
          </a:xfrm>
          <a:prstGeom prst="straightConnector1">
            <a:avLst/>
          </a:prstGeom>
          <a:noFill/>
          <a:ln cap="flat" cmpd="sng" w="9525">
            <a:solidFill>
              <a:srgbClr val="9FC5E8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2266" name="Google Shape;2266;p6"/>
          <p:cNvGrpSpPr/>
          <p:nvPr/>
        </p:nvGrpSpPr>
        <p:grpSpPr>
          <a:xfrm>
            <a:off x="1084503" y="2183125"/>
            <a:ext cx="287987" cy="287645"/>
            <a:chOff x="1045850" y="1865252"/>
            <a:chExt cx="310800" cy="310800"/>
          </a:xfrm>
        </p:grpSpPr>
        <p:sp>
          <p:nvSpPr>
            <p:cNvPr id="2267" name="Google Shape;2267;p6"/>
            <p:cNvSpPr/>
            <p:nvPr/>
          </p:nvSpPr>
          <p:spPr>
            <a:xfrm>
              <a:off x="1045850" y="1865252"/>
              <a:ext cx="310800" cy="310800"/>
            </a:xfrm>
            <a:prstGeom prst="ellipse">
              <a:avLst/>
            </a:pr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8" name="Google Shape;2268;p6"/>
            <p:cNvSpPr/>
            <p:nvPr/>
          </p:nvSpPr>
          <p:spPr>
            <a:xfrm>
              <a:off x="1125502" y="1942802"/>
              <a:ext cx="155400" cy="155700"/>
            </a:xfrm>
            <a:prstGeom prst="ellipse">
              <a:avLst/>
            </a:prstGeom>
            <a:solidFill>
              <a:srgbClr val="1155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69" name="Google Shape;2269;p6"/>
          <p:cNvGrpSpPr/>
          <p:nvPr/>
        </p:nvGrpSpPr>
        <p:grpSpPr>
          <a:xfrm>
            <a:off x="1084503" y="3489202"/>
            <a:ext cx="287987" cy="287645"/>
            <a:chOff x="1045850" y="1700584"/>
            <a:chExt cx="310800" cy="310800"/>
          </a:xfrm>
        </p:grpSpPr>
        <p:sp>
          <p:nvSpPr>
            <p:cNvPr id="2270" name="Google Shape;2270;p6"/>
            <p:cNvSpPr/>
            <p:nvPr/>
          </p:nvSpPr>
          <p:spPr>
            <a:xfrm>
              <a:off x="1045850" y="1700584"/>
              <a:ext cx="310800" cy="310800"/>
            </a:xfrm>
            <a:prstGeom prst="ellipse">
              <a:avLst/>
            </a:prstGeom>
            <a:solidFill>
              <a:srgbClr val="C9DA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1" name="Google Shape;2271;p6"/>
            <p:cNvSpPr/>
            <p:nvPr/>
          </p:nvSpPr>
          <p:spPr>
            <a:xfrm>
              <a:off x="1125502" y="1778134"/>
              <a:ext cx="155400" cy="155700"/>
            </a:xfrm>
            <a:prstGeom prst="ellipse">
              <a:avLst/>
            </a:prstGeom>
            <a:solidFill>
              <a:srgbClr val="6D9E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72" name="Google Shape;2272;p6"/>
          <p:cNvGrpSpPr/>
          <p:nvPr/>
        </p:nvGrpSpPr>
        <p:grpSpPr>
          <a:xfrm>
            <a:off x="1084503" y="2664859"/>
            <a:ext cx="287987" cy="287645"/>
            <a:chOff x="1045850" y="1618250"/>
            <a:chExt cx="310800" cy="310800"/>
          </a:xfrm>
        </p:grpSpPr>
        <p:sp>
          <p:nvSpPr>
            <p:cNvPr id="2273" name="Google Shape;2273;p6"/>
            <p:cNvSpPr/>
            <p:nvPr/>
          </p:nvSpPr>
          <p:spPr>
            <a:xfrm>
              <a:off x="1045850" y="1618250"/>
              <a:ext cx="310800" cy="310800"/>
            </a:xfrm>
            <a:prstGeom prst="ellipse">
              <a:avLst/>
            </a:prstGeom>
            <a:solidFill>
              <a:srgbClr val="C9DA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4" name="Google Shape;2274;p6"/>
            <p:cNvSpPr/>
            <p:nvPr/>
          </p:nvSpPr>
          <p:spPr>
            <a:xfrm>
              <a:off x="1123550" y="1695800"/>
              <a:ext cx="155400" cy="1557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75" name="Google Shape;2275;p6"/>
          <p:cNvSpPr txBox="1"/>
          <p:nvPr/>
        </p:nvSpPr>
        <p:spPr>
          <a:xfrm>
            <a:off x="1526453" y="2696377"/>
            <a:ext cx="2137800" cy="2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3C78D8"/>
                </a:solidFill>
                <a:latin typeface="Lato"/>
                <a:ea typeface="Lato"/>
                <a:cs typeface="Lato"/>
                <a:sym typeface="Lato"/>
              </a:rPr>
              <a:t>Objetivo Específico 2:</a:t>
            </a:r>
            <a:endParaRPr b="1" i="0" sz="1400" u="none" cap="none" strike="noStrike">
              <a:solidFill>
                <a:srgbClr val="3C78D8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76" name="Google Shape;2276;p6"/>
          <p:cNvSpPr txBox="1"/>
          <p:nvPr/>
        </p:nvSpPr>
        <p:spPr>
          <a:xfrm>
            <a:off x="3397503" y="2696377"/>
            <a:ext cx="4708800" cy="5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Objetivo 2</a:t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77" name="Google Shape;2277;p6"/>
          <p:cNvSpPr/>
          <p:nvPr/>
        </p:nvSpPr>
        <p:spPr>
          <a:xfrm>
            <a:off x="6837125" y="0"/>
            <a:ext cx="2307000" cy="266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8" name="Google Shape;2278;p6"/>
          <p:cNvSpPr txBox="1"/>
          <p:nvPr>
            <p:ph type="title"/>
          </p:nvPr>
        </p:nvSpPr>
        <p:spPr>
          <a:xfrm>
            <a:off x="624000" y="406725"/>
            <a:ext cx="2912100" cy="3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Formato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2282" name="Shape 2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3" name="Google Shape;2283;p8"/>
          <p:cNvSpPr/>
          <p:nvPr/>
        </p:nvSpPr>
        <p:spPr>
          <a:xfrm>
            <a:off x="6837125" y="0"/>
            <a:ext cx="2307000" cy="266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4" name="Google Shape;2284;p8"/>
          <p:cNvSpPr/>
          <p:nvPr/>
        </p:nvSpPr>
        <p:spPr>
          <a:xfrm>
            <a:off x="5599275" y="2565050"/>
            <a:ext cx="980100" cy="443400"/>
          </a:xfrm>
          <a:prstGeom prst="roundRect">
            <a:avLst>
              <a:gd fmla="val 16667" name="adj"/>
            </a:avLst>
          </a:prstGeom>
          <a:solidFill>
            <a:srgbClr val="1C4587"/>
          </a:solidFill>
          <a:ln cap="flat" cmpd="sng" w="12700">
            <a:solidFill>
              <a:srgbClr val="FFFFFF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Formato</a:t>
            </a:r>
            <a:endParaRPr b="1" i="0" sz="12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85" name="Google Shape;2285;p8"/>
          <p:cNvSpPr/>
          <p:nvPr/>
        </p:nvSpPr>
        <p:spPr>
          <a:xfrm>
            <a:off x="6809875" y="2153800"/>
            <a:ext cx="1869900" cy="395100"/>
          </a:xfrm>
          <a:prstGeom prst="roundRect">
            <a:avLst>
              <a:gd fmla="val 16667" name="adj"/>
            </a:avLst>
          </a:prstGeom>
          <a:solidFill>
            <a:srgbClr val="1155CC"/>
          </a:solidFill>
          <a:ln cap="flat" cmpd="sng" w="12700">
            <a:solidFill>
              <a:srgbClr val="FFFFFF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Formato</a:t>
            </a:r>
            <a:endParaRPr b="1" i="0" sz="12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86" name="Google Shape;2286;p8"/>
          <p:cNvSpPr/>
          <p:nvPr/>
        </p:nvSpPr>
        <p:spPr>
          <a:xfrm>
            <a:off x="6809875" y="3939000"/>
            <a:ext cx="1869900" cy="395100"/>
          </a:xfrm>
          <a:prstGeom prst="roundRect">
            <a:avLst>
              <a:gd fmla="val 16667" name="adj"/>
            </a:avLst>
          </a:prstGeom>
          <a:solidFill>
            <a:srgbClr val="1155CC"/>
          </a:solidFill>
          <a:ln cap="flat" cmpd="sng" w="12700">
            <a:solidFill>
              <a:srgbClr val="FFFFFF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Formato</a:t>
            </a:r>
            <a:endParaRPr b="1" i="0" sz="12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87" name="Google Shape;2287;p8"/>
          <p:cNvSpPr/>
          <p:nvPr/>
        </p:nvSpPr>
        <p:spPr>
          <a:xfrm>
            <a:off x="6809875" y="2970200"/>
            <a:ext cx="1869900" cy="527700"/>
          </a:xfrm>
          <a:prstGeom prst="roundRect">
            <a:avLst>
              <a:gd fmla="val 16667" name="adj"/>
            </a:avLst>
          </a:prstGeom>
          <a:solidFill>
            <a:srgbClr val="1155CC"/>
          </a:solidFill>
          <a:ln cap="flat" cmpd="sng" w="12700">
            <a:solidFill>
              <a:srgbClr val="FFFFFF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Formato</a:t>
            </a:r>
            <a:endParaRPr b="1" i="0" sz="12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288" name="Google Shape;2288;p8"/>
          <p:cNvCxnSpPr>
            <a:stCxn id="2284" idx="3"/>
            <a:endCxn id="2285" idx="1"/>
          </p:cNvCxnSpPr>
          <p:nvPr/>
        </p:nvCxnSpPr>
        <p:spPr>
          <a:xfrm flipH="1" rot="10800000">
            <a:off x="6579375" y="2351450"/>
            <a:ext cx="230400" cy="435300"/>
          </a:xfrm>
          <a:prstGeom prst="bentConnector3">
            <a:avLst>
              <a:gd fmla="val 50022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289" name="Google Shape;2289;p8"/>
          <p:cNvCxnSpPr>
            <a:stCxn id="2284" idx="3"/>
            <a:endCxn id="2286" idx="1"/>
          </p:cNvCxnSpPr>
          <p:nvPr/>
        </p:nvCxnSpPr>
        <p:spPr>
          <a:xfrm>
            <a:off x="6579375" y="2786750"/>
            <a:ext cx="230400" cy="1349700"/>
          </a:xfrm>
          <a:prstGeom prst="bentConnector3">
            <a:avLst>
              <a:gd fmla="val 50022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2290" name="Google Shape;2290;p8"/>
          <p:cNvGrpSpPr/>
          <p:nvPr/>
        </p:nvGrpSpPr>
        <p:grpSpPr>
          <a:xfrm>
            <a:off x="6579375" y="1328145"/>
            <a:ext cx="2100400" cy="1458605"/>
            <a:chOff x="5505675" y="2360900"/>
            <a:chExt cx="2100400" cy="1463141"/>
          </a:xfrm>
        </p:grpSpPr>
        <p:sp>
          <p:nvSpPr>
            <p:cNvPr id="2291" name="Google Shape;2291;p8"/>
            <p:cNvSpPr/>
            <p:nvPr/>
          </p:nvSpPr>
          <p:spPr>
            <a:xfrm>
              <a:off x="5736175" y="2360900"/>
              <a:ext cx="1869900" cy="395100"/>
            </a:xfrm>
            <a:prstGeom prst="roundRect">
              <a:avLst>
                <a:gd fmla="val 16667" name="adj"/>
              </a:avLst>
            </a:prstGeom>
            <a:solidFill>
              <a:srgbClr val="1155CC"/>
            </a:solidFill>
            <a:ln cap="flat" cmpd="sng" w="12700">
              <a:solidFill>
                <a:srgbClr val="FFFFF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1" i="0" lang="en-US" sz="1200" u="none" cap="none" strike="noStrike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Formato</a:t>
              </a:r>
              <a:endParaRPr b="1" i="0" sz="12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cxnSp>
          <p:nvCxnSpPr>
            <p:cNvPr id="2292" name="Google Shape;2292;p8"/>
            <p:cNvCxnSpPr>
              <a:stCxn id="2284" idx="3"/>
              <a:endCxn id="2291" idx="1"/>
            </p:cNvCxnSpPr>
            <p:nvPr/>
          </p:nvCxnSpPr>
          <p:spPr>
            <a:xfrm flipH="1" rot="10800000">
              <a:off x="5505675" y="2558341"/>
              <a:ext cx="230400" cy="1265700"/>
            </a:xfrm>
            <a:prstGeom prst="bentConnector3">
              <a:avLst>
                <a:gd fmla="val -415994" name="adj1"/>
              </a:avLst>
            </a:prstGeom>
            <a:noFill/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cxnSp>
        <p:nvCxnSpPr>
          <p:cNvPr id="2293" name="Google Shape;2293;p8"/>
          <p:cNvCxnSpPr>
            <a:stCxn id="2284" idx="3"/>
            <a:endCxn id="2287" idx="1"/>
          </p:cNvCxnSpPr>
          <p:nvPr/>
        </p:nvCxnSpPr>
        <p:spPr>
          <a:xfrm>
            <a:off x="6579375" y="2786750"/>
            <a:ext cx="230400" cy="447300"/>
          </a:xfrm>
          <a:prstGeom prst="bentConnector3">
            <a:avLst>
              <a:gd fmla="val 50022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94" name="Google Shape;2294;p8"/>
          <p:cNvSpPr txBox="1"/>
          <p:nvPr/>
        </p:nvSpPr>
        <p:spPr>
          <a:xfrm>
            <a:off x="5599375" y="4707325"/>
            <a:ext cx="3080400" cy="2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050"/>
              <a:buFont typeface="Lato"/>
              <a:buNone/>
            </a:pPr>
            <a:r>
              <a:rPr b="0" i="0" lang="en-US" sz="800" u="none" cap="none" strike="noStrike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Fuente: </a:t>
            </a:r>
            <a:endParaRPr b="0" i="0" sz="800" u="none" cap="none" strike="noStrike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95" name="Google Shape;2295;p8"/>
          <p:cNvSpPr txBox="1"/>
          <p:nvPr/>
        </p:nvSpPr>
        <p:spPr>
          <a:xfrm>
            <a:off x="452075" y="778275"/>
            <a:ext cx="23970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91425" spcFirstLastPara="1" rIns="91425" wrap="square" tIns="90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Formato</a:t>
            </a:r>
            <a:endParaRPr b="0" i="0" sz="1400" u="none" cap="none" strike="noStrike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296" name="Google Shape;2296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0825" y="756213"/>
            <a:ext cx="389250" cy="386100"/>
          </a:xfrm>
          <a:prstGeom prst="rect">
            <a:avLst/>
          </a:prstGeom>
          <a:noFill/>
          <a:ln>
            <a:noFill/>
          </a:ln>
        </p:spPr>
      </p:pic>
      <p:sp>
        <p:nvSpPr>
          <p:cNvPr id="2297" name="Google Shape;2297;p8"/>
          <p:cNvSpPr txBox="1"/>
          <p:nvPr/>
        </p:nvSpPr>
        <p:spPr>
          <a:xfrm>
            <a:off x="5709875" y="778275"/>
            <a:ext cx="26757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91425" spcFirstLastPara="1" rIns="91425" wrap="square" tIns="90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Formato</a:t>
            </a:r>
            <a:endParaRPr b="0" i="0" sz="1400" u="none" cap="none" strike="noStrike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298" name="Google Shape;2298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38625" y="756213"/>
            <a:ext cx="389250" cy="386100"/>
          </a:xfrm>
          <a:prstGeom prst="rect">
            <a:avLst/>
          </a:prstGeom>
          <a:noFill/>
          <a:ln>
            <a:noFill/>
          </a:ln>
        </p:spPr>
      </p:pic>
      <p:sp>
        <p:nvSpPr>
          <p:cNvPr id="2299" name="Google Shape;2299;p8"/>
          <p:cNvSpPr txBox="1"/>
          <p:nvPr/>
        </p:nvSpPr>
        <p:spPr>
          <a:xfrm>
            <a:off x="299676" y="1566025"/>
            <a:ext cx="1155300" cy="323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3000000" dist="95250">
              <a:srgbClr val="D9D9D9">
                <a:alpha val="49019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1" lang="en-US" sz="12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Amenaza</a:t>
            </a:r>
            <a:endParaRPr b="0" i="1" sz="1200" u="none" cap="none" strike="noStrike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00" name="Google Shape;2300;p8"/>
          <p:cNvSpPr txBox="1"/>
          <p:nvPr/>
        </p:nvSpPr>
        <p:spPr>
          <a:xfrm>
            <a:off x="300026" y="2183659"/>
            <a:ext cx="1155300" cy="323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3000000" dist="95250">
              <a:srgbClr val="D9D9D9">
                <a:alpha val="49019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1" lang="en-US" sz="12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Vulnerabilidad</a:t>
            </a:r>
            <a:endParaRPr b="0" i="1" sz="1200" u="none" cap="none" strike="noStrike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01" name="Google Shape;2301;p8"/>
          <p:cNvSpPr txBox="1"/>
          <p:nvPr/>
        </p:nvSpPr>
        <p:spPr>
          <a:xfrm>
            <a:off x="300026" y="2801293"/>
            <a:ext cx="1155300" cy="323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3000000" dist="95250">
              <a:srgbClr val="D9D9D9">
                <a:alpha val="49019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1" lang="en-US" sz="12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Riesgo</a:t>
            </a:r>
            <a:endParaRPr b="0" i="1" sz="1200" u="none" cap="none" strike="noStrike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02" name="Google Shape;2302;p8"/>
          <p:cNvSpPr/>
          <p:nvPr/>
        </p:nvSpPr>
        <p:spPr>
          <a:xfrm>
            <a:off x="744125" y="1903338"/>
            <a:ext cx="266400" cy="266700"/>
          </a:xfrm>
          <a:prstGeom prst="mathMultiply">
            <a:avLst>
              <a:gd fmla="val 23520" name="adj1"/>
            </a:avLst>
          </a:prstGeom>
          <a:solidFill>
            <a:srgbClr val="1C4587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3" name="Google Shape;2303;p8"/>
          <p:cNvSpPr/>
          <p:nvPr/>
        </p:nvSpPr>
        <p:spPr>
          <a:xfrm>
            <a:off x="744125" y="2520988"/>
            <a:ext cx="266400" cy="266700"/>
          </a:xfrm>
          <a:prstGeom prst="mathEqual">
            <a:avLst>
              <a:gd fmla="val 23520" name="adj1"/>
              <a:gd fmla="val 11760" name="adj2"/>
            </a:avLst>
          </a:prstGeom>
          <a:solidFill>
            <a:srgbClr val="1155CC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4" name="Google Shape;2304;p8"/>
          <p:cNvSpPr txBox="1"/>
          <p:nvPr/>
        </p:nvSpPr>
        <p:spPr>
          <a:xfrm>
            <a:off x="1835650" y="2183650"/>
            <a:ext cx="1158300" cy="323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3000000" dist="95250">
              <a:srgbClr val="D9D9D9">
                <a:alpha val="49019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1" lang="en-US" sz="12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Resiliencia</a:t>
            </a:r>
            <a:endParaRPr b="0" i="1" sz="1200" u="none" cap="none" strike="noStrike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05" name="Google Shape;2305;p8"/>
          <p:cNvSpPr txBox="1"/>
          <p:nvPr/>
        </p:nvSpPr>
        <p:spPr>
          <a:xfrm>
            <a:off x="1835650" y="2801286"/>
            <a:ext cx="1158300" cy="323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3000000" dist="95250">
              <a:srgbClr val="D9D9D9">
                <a:alpha val="49019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1" lang="en-US" sz="12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Peligro</a:t>
            </a:r>
            <a:endParaRPr b="0" i="1" sz="1200" u="none" cap="none" strike="noStrike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06" name="Google Shape;2306;p8"/>
          <p:cNvSpPr/>
          <p:nvPr/>
        </p:nvSpPr>
        <p:spPr>
          <a:xfrm>
            <a:off x="1512325" y="2263000"/>
            <a:ext cx="266400" cy="1650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rgbClr val="1C4587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7" name="Google Shape;2307;p8"/>
          <p:cNvSpPr/>
          <p:nvPr/>
        </p:nvSpPr>
        <p:spPr>
          <a:xfrm>
            <a:off x="1512325" y="2869125"/>
            <a:ext cx="266400" cy="1650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rgbClr val="1155CC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8" name="Google Shape;2308;p8"/>
          <p:cNvSpPr txBox="1"/>
          <p:nvPr/>
        </p:nvSpPr>
        <p:spPr>
          <a:xfrm>
            <a:off x="299675" y="1157075"/>
            <a:ext cx="1155300" cy="2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000" u="none" cap="none" strike="noStrike">
                <a:solidFill>
                  <a:srgbClr val="1C4587"/>
                </a:solidFill>
                <a:latin typeface="Lato"/>
                <a:ea typeface="Lato"/>
                <a:cs typeface="Lato"/>
                <a:sym typeface="Lato"/>
              </a:rPr>
              <a:t>Conceptos sobre riesgo</a:t>
            </a:r>
            <a:endParaRPr b="1" i="0" sz="1000" u="none" cap="none" strike="noStrike">
              <a:solidFill>
                <a:srgbClr val="1C4587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09" name="Google Shape;2309;p8"/>
          <p:cNvSpPr txBox="1"/>
          <p:nvPr/>
        </p:nvSpPr>
        <p:spPr>
          <a:xfrm>
            <a:off x="1836775" y="1157075"/>
            <a:ext cx="1158300" cy="2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000" u="none" cap="none" strike="noStrike">
                <a:solidFill>
                  <a:srgbClr val="1C4587"/>
                </a:solidFill>
                <a:latin typeface="Lato"/>
                <a:ea typeface="Lato"/>
                <a:cs typeface="Lato"/>
                <a:sym typeface="Lato"/>
              </a:rPr>
              <a:t>Conceptos relacionados</a:t>
            </a:r>
            <a:endParaRPr b="1" i="0" sz="1000" u="none" cap="none" strike="noStrike">
              <a:solidFill>
                <a:srgbClr val="1C4587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10" name="Google Shape;2310;p8"/>
          <p:cNvSpPr txBox="1"/>
          <p:nvPr/>
        </p:nvSpPr>
        <p:spPr>
          <a:xfrm>
            <a:off x="6878575" y="4310750"/>
            <a:ext cx="1732500" cy="3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1" lang="en-US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Formato</a:t>
            </a:r>
            <a:endParaRPr b="0" i="1" sz="11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11" name="Google Shape;2311;p8"/>
          <p:cNvSpPr txBox="1"/>
          <p:nvPr/>
        </p:nvSpPr>
        <p:spPr>
          <a:xfrm>
            <a:off x="6878575" y="1750088"/>
            <a:ext cx="1732500" cy="3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1" lang="en-US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Formato</a:t>
            </a:r>
            <a:endParaRPr b="0" i="1" sz="11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12" name="Google Shape;2312;p8"/>
          <p:cNvSpPr txBox="1"/>
          <p:nvPr/>
        </p:nvSpPr>
        <p:spPr>
          <a:xfrm>
            <a:off x="6878575" y="2566500"/>
            <a:ext cx="1732500" cy="3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1" lang="en-US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Formato</a:t>
            </a:r>
            <a:endParaRPr b="0" i="1" sz="11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13" name="Google Shape;2313;p8"/>
          <p:cNvSpPr txBox="1"/>
          <p:nvPr/>
        </p:nvSpPr>
        <p:spPr>
          <a:xfrm>
            <a:off x="6878575" y="3474550"/>
            <a:ext cx="1732500" cy="48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1" lang="en-US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Formato</a:t>
            </a:r>
            <a:endParaRPr b="0" i="1" sz="11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14" name="Google Shape;2314;p8"/>
          <p:cNvSpPr txBox="1"/>
          <p:nvPr/>
        </p:nvSpPr>
        <p:spPr>
          <a:xfrm>
            <a:off x="791000" y="3395425"/>
            <a:ext cx="1732500" cy="2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000" u="none" cap="none" strike="noStrike">
                <a:solidFill>
                  <a:srgbClr val="1C4587"/>
                </a:solidFill>
                <a:latin typeface="Lato"/>
                <a:ea typeface="Lato"/>
                <a:cs typeface="Lato"/>
                <a:sym typeface="Lato"/>
              </a:rPr>
              <a:t>Otros conceptos</a:t>
            </a:r>
            <a:endParaRPr b="1" i="0" sz="1000" u="none" cap="none" strike="noStrike">
              <a:solidFill>
                <a:srgbClr val="1C4587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15" name="Google Shape;2315;p8"/>
          <p:cNvSpPr txBox="1"/>
          <p:nvPr/>
        </p:nvSpPr>
        <p:spPr>
          <a:xfrm>
            <a:off x="299676" y="3699617"/>
            <a:ext cx="1155300" cy="323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3000000" dist="95250">
              <a:srgbClr val="D9D9D9">
                <a:alpha val="49019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1" lang="en-US" sz="12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Cisne negro</a:t>
            </a:r>
            <a:endParaRPr b="0" i="1" sz="1200" u="none" cap="none" strike="noStrike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16" name="Google Shape;2316;p8"/>
          <p:cNvSpPr txBox="1"/>
          <p:nvPr/>
        </p:nvSpPr>
        <p:spPr>
          <a:xfrm>
            <a:off x="300026" y="4241051"/>
            <a:ext cx="1155300" cy="323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3000000" dist="95250">
              <a:srgbClr val="D9D9D9">
                <a:alpha val="49019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1" lang="en-US" sz="12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Desastre</a:t>
            </a:r>
            <a:endParaRPr b="0" i="1" sz="1200" u="none" cap="none" strike="noStrike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17" name="Google Shape;2317;p8"/>
          <p:cNvSpPr txBox="1"/>
          <p:nvPr/>
        </p:nvSpPr>
        <p:spPr>
          <a:xfrm>
            <a:off x="1855375" y="3699614"/>
            <a:ext cx="1158300" cy="323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3000000" dist="95250">
              <a:srgbClr val="D9D9D9">
                <a:alpha val="49019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1" lang="en-US" sz="12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Emergencia</a:t>
            </a:r>
            <a:endParaRPr b="0" i="1" sz="1200" u="none" cap="none" strike="noStrike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18" name="Google Shape;2318;p8"/>
          <p:cNvSpPr txBox="1"/>
          <p:nvPr/>
        </p:nvSpPr>
        <p:spPr>
          <a:xfrm>
            <a:off x="1855726" y="4241050"/>
            <a:ext cx="1158300" cy="323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6D9EEB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3000000" dist="95250">
              <a:srgbClr val="D9D9D9">
                <a:alpha val="49019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1" lang="en-US" sz="12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Subducción</a:t>
            </a:r>
            <a:endParaRPr b="0" i="1" sz="1200" u="none" cap="none" strike="noStrike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319" name="Google Shape;2319;p8"/>
          <p:cNvCxnSpPr/>
          <p:nvPr/>
        </p:nvCxnSpPr>
        <p:spPr>
          <a:xfrm>
            <a:off x="4934925" y="829750"/>
            <a:ext cx="0" cy="4114800"/>
          </a:xfrm>
          <a:prstGeom prst="straightConnector1">
            <a:avLst/>
          </a:prstGeom>
          <a:noFill/>
          <a:ln cap="flat" cmpd="sng" w="9525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320" name="Google Shape;2320;p8"/>
          <p:cNvSpPr txBox="1"/>
          <p:nvPr>
            <p:ph type="title"/>
          </p:nvPr>
        </p:nvSpPr>
        <p:spPr>
          <a:xfrm>
            <a:off x="624000" y="406725"/>
            <a:ext cx="2912100" cy="3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Formato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2324" name="Shape 2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25" name="Google Shape;2325;p21"/>
          <p:cNvGrpSpPr/>
          <p:nvPr/>
        </p:nvGrpSpPr>
        <p:grpSpPr>
          <a:xfrm rot="-4157091">
            <a:off x="375250" y="455460"/>
            <a:ext cx="178462" cy="212911"/>
            <a:chOff x="2607492" y="1627175"/>
            <a:chExt cx="427683" cy="437790"/>
          </a:xfrm>
        </p:grpSpPr>
        <p:sp>
          <p:nvSpPr>
            <p:cNvPr id="2326" name="Google Shape;2326;p21"/>
            <p:cNvSpPr/>
            <p:nvPr/>
          </p:nvSpPr>
          <p:spPr>
            <a:xfrm>
              <a:off x="2607492" y="1887890"/>
              <a:ext cx="177075" cy="177075"/>
            </a:xfrm>
            <a:custGeom>
              <a:rect b="b" l="l" r="r" t="t"/>
              <a:pathLst>
                <a:path extrusionOk="0" h="7083" w="7083">
                  <a:moveTo>
                    <a:pt x="5544" y="0"/>
                  </a:moveTo>
                  <a:lnTo>
                    <a:pt x="538" y="5984"/>
                  </a:lnTo>
                  <a:lnTo>
                    <a:pt x="0" y="7083"/>
                  </a:lnTo>
                  <a:lnTo>
                    <a:pt x="1099" y="6546"/>
                  </a:lnTo>
                  <a:lnTo>
                    <a:pt x="7083" y="1539"/>
                  </a:lnTo>
                  <a:lnTo>
                    <a:pt x="554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7" name="Google Shape;2327;p21"/>
            <p:cNvSpPr/>
            <p:nvPr/>
          </p:nvSpPr>
          <p:spPr>
            <a:xfrm>
              <a:off x="2858700" y="1627175"/>
              <a:ext cx="176475" cy="176475"/>
            </a:xfrm>
            <a:custGeom>
              <a:rect b="b" l="l" r="r" t="t"/>
              <a:pathLst>
                <a:path extrusionOk="0" h="7059" w="7059">
                  <a:moveTo>
                    <a:pt x="904" y="1"/>
                  </a:moveTo>
                  <a:lnTo>
                    <a:pt x="782" y="25"/>
                  </a:lnTo>
                  <a:lnTo>
                    <a:pt x="684" y="98"/>
                  </a:lnTo>
                  <a:lnTo>
                    <a:pt x="611" y="147"/>
                  </a:lnTo>
                  <a:lnTo>
                    <a:pt x="489" y="294"/>
                  </a:lnTo>
                  <a:lnTo>
                    <a:pt x="367" y="440"/>
                  </a:lnTo>
                  <a:lnTo>
                    <a:pt x="294" y="587"/>
                  </a:lnTo>
                  <a:lnTo>
                    <a:pt x="196" y="733"/>
                  </a:lnTo>
                  <a:lnTo>
                    <a:pt x="74" y="1051"/>
                  </a:lnTo>
                  <a:lnTo>
                    <a:pt x="0" y="1393"/>
                  </a:lnTo>
                  <a:lnTo>
                    <a:pt x="0" y="1735"/>
                  </a:lnTo>
                  <a:lnTo>
                    <a:pt x="25" y="2052"/>
                  </a:lnTo>
                  <a:lnTo>
                    <a:pt x="123" y="2394"/>
                  </a:lnTo>
                  <a:lnTo>
                    <a:pt x="269" y="2711"/>
                  </a:lnTo>
                  <a:lnTo>
                    <a:pt x="4348" y="6790"/>
                  </a:lnTo>
                  <a:lnTo>
                    <a:pt x="4665" y="6937"/>
                  </a:lnTo>
                  <a:lnTo>
                    <a:pt x="5007" y="7034"/>
                  </a:lnTo>
                  <a:lnTo>
                    <a:pt x="5325" y="7059"/>
                  </a:lnTo>
                  <a:lnTo>
                    <a:pt x="5667" y="7059"/>
                  </a:lnTo>
                  <a:lnTo>
                    <a:pt x="6008" y="6986"/>
                  </a:lnTo>
                  <a:lnTo>
                    <a:pt x="6326" y="6863"/>
                  </a:lnTo>
                  <a:lnTo>
                    <a:pt x="6473" y="6766"/>
                  </a:lnTo>
                  <a:lnTo>
                    <a:pt x="6619" y="6692"/>
                  </a:lnTo>
                  <a:lnTo>
                    <a:pt x="6766" y="6570"/>
                  </a:lnTo>
                  <a:lnTo>
                    <a:pt x="6912" y="6448"/>
                  </a:lnTo>
                  <a:lnTo>
                    <a:pt x="6961" y="6375"/>
                  </a:lnTo>
                  <a:lnTo>
                    <a:pt x="7034" y="6277"/>
                  </a:lnTo>
                  <a:lnTo>
                    <a:pt x="7059" y="6155"/>
                  </a:lnTo>
                  <a:lnTo>
                    <a:pt x="7059" y="6057"/>
                  </a:lnTo>
                  <a:lnTo>
                    <a:pt x="7059" y="5960"/>
                  </a:lnTo>
                  <a:lnTo>
                    <a:pt x="7034" y="5862"/>
                  </a:lnTo>
                  <a:lnTo>
                    <a:pt x="6961" y="5764"/>
                  </a:lnTo>
                  <a:lnTo>
                    <a:pt x="6912" y="5667"/>
                  </a:lnTo>
                  <a:lnTo>
                    <a:pt x="1393" y="147"/>
                  </a:lnTo>
                  <a:lnTo>
                    <a:pt x="1295" y="98"/>
                  </a:lnTo>
                  <a:lnTo>
                    <a:pt x="1197" y="25"/>
                  </a:lnTo>
                  <a:lnTo>
                    <a:pt x="109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8" name="Google Shape;2328;p21"/>
            <p:cNvSpPr/>
            <p:nvPr/>
          </p:nvSpPr>
          <p:spPr>
            <a:xfrm>
              <a:off x="2663325" y="1702275"/>
              <a:ext cx="296750" cy="296775"/>
            </a:xfrm>
            <a:custGeom>
              <a:rect b="b" l="l" r="r" t="t"/>
              <a:pathLst>
                <a:path extrusionOk="0" h="11871" w="11870">
                  <a:moveTo>
                    <a:pt x="7718" y="1295"/>
                  </a:moveTo>
                  <a:lnTo>
                    <a:pt x="7815" y="1319"/>
                  </a:lnTo>
                  <a:lnTo>
                    <a:pt x="7889" y="1368"/>
                  </a:lnTo>
                  <a:lnTo>
                    <a:pt x="7938" y="1442"/>
                  </a:lnTo>
                  <a:lnTo>
                    <a:pt x="7938" y="1515"/>
                  </a:lnTo>
                  <a:lnTo>
                    <a:pt x="7938" y="1588"/>
                  </a:lnTo>
                  <a:lnTo>
                    <a:pt x="7889" y="1661"/>
                  </a:lnTo>
                  <a:lnTo>
                    <a:pt x="5862" y="3664"/>
                  </a:lnTo>
                  <a:lnTo>
                    <a:pt x="5788" y="3713"/>
                  </a:lnTo>
                  <a:lnTo>
                    <a:pt x="5715" y="3737"/>
                  </a:lnTo>
                  <a:lnTo>
                    <a:pt x="5642" y="3713"/>
                  </a:lnTo>
                  <a:lnTo>
                    <a:pt x="5569" y="3664"/>
                  </a:lnTo>
                  <a:lnTo>
                    <a:pt x="5520" y="3591"/>
                  </a:lnTo>
                  <a:lnTo>
                    <a:pt x="5495" y="3517"/>
                  </a:lnTo>
                  <a:lnTo>
                    <a:pt x="5520" y="3444"/>
                  </a:lnTo>
                  <a:lnTo>
                    <a:pt x="5569" y="3371"/>
                  </a:lnTo>
                  <a:lnTo>
                    <a:pt x="7571" y="1368"/>
                  </a:lnTo>
                  <a:lnTo>
                    <a:pt x="7644" y="1319"/>
                  </a:lnTo>
                  <a:lnTo>
                    <a:pt x="7718" y="1295"/>
                  </a:lnTo>
                  <a:close/>
                  <a:moveTo>
                    <a:pt x="7767" y="1"/>
                  </a:moveTo>
                  <a:lnTo>
                    <a:pt x="4885" y="2907"/>
                  </a:lnTo>
                  <a:lnTo>
                    <a:pt x="4640" y="2809"/>
                  </a:lnTo>
                  <a:lnTo>
                    <a:pt x="4396" y="2712"/>
                  </a:lnTo>
                  <a:lnTo>
                    <a:pt x="4103" y="2614"/>
                  </a:lnTo>
                  <a:lnTo>
                    <a:pt x="3810" y="2565"/>
                  </a:lnTo>
                  <a:lnTo>
                    <a:pt x="3493" y="2492"/>
                  </a:lnTo>
                  <a:lnTo>
                    <a:pt x="3175" y="2443"/>
                  </a:lnTo>
                  <a:lnTo>
                    <a:pt x="2858" y="2418"/>
                  </a:lnTo>
                  <a:lnTo>
                    <a:pt x="2247" y="2418"/>
                  </a:lnTo>
                  <a:lnTo>
                    <a:pt x="1954" y="2443"/>
                  </a:lnTo>
                  <a:lnTo>
                    <a:pt x="1636" y="2492"/>
                  </a:lnTo>
                  <a:lnTo>
                    <a:pt x="1319" y="2565"/>
                  </a:lnTo>
                  <a:lnTo>
                    <a:pt x="1001" y="2687"/>
                  </a:lnTo>
                  <a:lnTo>
                    <a:pt x="708" y="2809"/>
                  </a:lnTo>
                  <a:lnTo>
                    <a:pt x="415" y="3005"/>
                  </a:lnTo>
                  <a:lnTo>
                    <a:pt x="147" y="3224"/>
                  </a:lnTo>
                  <a:lnTo>
                    <a:pt x="73" y="3298"/>
                  </a:lnTo>
                  <a:lnTo>
                    <a:pt x="24" y="3395"/>
                  </a:lnTo>
                  <a:lnTo>
                    <a:pt x="0" y="3493"/>
                  </a:lnTo>
                  <a:lnTo>
                    <a:pt x="0" y="3615"/>
                  </a:lnTo>
                  <a:lnTo>
                    <a:pt x="0" y="3713"/>
                  </a:lnTo>
                  <a:lnTo>
                    <a:pt x="24" y="3811"/>
                  </a:lnTo>
                  <a:lnTo>
                    <a:pt x="73" y="3908"/>
                  </a:lnTo>
                  <a:lnTo>
                    <a:pt x="147" y="4006"/>
                  </a:lnTo>
                  <a:lnTo>
                    <a:pt x="7864" y="11724"/>
                  </a:lnTo>
                  <a:lnTo>
                    <a:pt x="7962" y="11797"/>
                  </a:lnTo>
                  <a:lnTo>
                    <a:pt x="8060" y="11846"/>
                  </a:lnTo>
                  <a:lnTo>
                    <a:pt x="8157" y="11870"/>
                  </a:lnTo>
                  <a:lnTo>
                    <a:pt x="8377" y="11870"/>
                  </a:lnTo>
                  <a:lnTo>
                    <a:pt x="8475" y="11846"/>
                  </a:lnTo>
                  <a:lnTo>
                    <a:pt x="8573" y="11797"/>
                  </a:lnTo>
                  <a:lnTo>
                    <a:pt x="8646" y="11724"/>
                  </a:lnTo>
                  <a:lnTo>
                    <a:pt x="8866" y="11455"/>
                  </a:lnTo>
                  <a:lnTo>
                    <a:pt x="9061" y="11162"/>
                  </a:lnTo>
                  <a:lnTo>
                    <a:pt x="9183" y="10869"/>
                  </a:lnTo>
                  <a:lnTo>
                    <a:pt x="9305" y="10551"/>
                  </a:lnTo>
                  <a:lnTo>
                    <a:pt x="9379" y="10234"/>
                  </a:lnTo>
                  <a:lnTo>
                    <a:pt x="9427" y="9916"/>
                  </a:lnTo>
                  <a:lnTo>
                    <a:pt x="9452" y="9623"/>
                  </a:lnTo>
                  <a:lnTo>
                    <a:pt x="9452" y="9330"/>
                  </a:lnTo>
                  <a:lnTo>
                    <a:pt x="9452" y="9013"/>
                  </a:lnTo>
                  <a:lnTo>
                    <a:pt x="9427" y="8695"/>
                  </a:lnTo>
                  <a:lnTo>
                    <a:pt x="9379" y="8378"/>
                  </a:lnTo>
                  <a:lnTo>
                    <a:pt x="9305" y="8060"/>
                  </a:lnTo>
                  <a:lnTo>
                    <a:pt x="9256" y="7767"/>
                  </a:lnTo>
                  <a:lnTo>
                    <a:pt x="9159" y="7474"/>
                  </a:lnTo>
                  <a:lnTo>
                    <a:pt x="9061" y="7230"/>
                  </a:lnTo>
                  <a:lnTo>
                    <a:pt x="8963" y="6986"/>
                  </a:lnTo>
                  <a:lnTo>
                    <a:pt x="11870" y="4104"/>
                  </a:lnTo>
                  <a:lnTo>
                    <a:pt x="776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29" name="Google Shape;2329;p21"/>
          <p:cNvSpPr/>
          <p:nvPr/>
        </p:nvSpPr>
        <p:spPr>
          <a:xfrm>
            <a:off x="6837125" y="0"/>
            <a:ext cx="2307000" cy="266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330" name="Google Shape;2330;p21"/>
          <p:cNvCxnSpPr/>
          <p:nvPr/>
        </p:nvCxnSpPr>
        <p:spPr>
          <a:xfrm>
            <a:off x="646125" y="706325"/>
            <a:ext cx="487500" cy="7200"/>
          </a:xfrm>
          <a:prstGeom prst="straightConnector1">
            <a:avLst/>
          </a:prstGeom>
          <a:noFill/>
          <a:ln cap="flat" cmpd="sng" w="19050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31" name="Google Shape;2331;p21"/>
          <p:cNvCxnSpPr/>
          <p:nvPr/>
        </p:nvCxnSpPr>
        <p:spPr>
          <a:xfrm>
            <a:off x="646125" y="706325"/>
            <a:ext cx="562200" cy="7500"/>
          </a:xfrm>
          <a:prstGeom prst="straightConnector1">
            <a:avLst/>
          </a:prstGeom>
          <a:noFill/>
          <a:ln cap="flat" cmpd="sng" w="19050">
            <a:solidFill>
              <a:srgbClr val="07214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332" name="Google Shape;2332;p21"/>
          <p:cNvSpPr txBox="1"/>
          <p:nvPr/>
        </p:nvSpPr>
        <p:spPr>
          <a:xfrm>
            <a:off x="300575" y="4836775"/>
            <a:ext cx="9144000" cy="2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050"/>
              <a:buFont typeface="Lato"/>
              <a:buNone/>
            </a:pPr>
            <a:r>
              <a:rPr b="0" i="0" lang="en-US" sz="800" u="none" cap="none" strike="noStrike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Fuente: </a:t>
            </a:r>
            <a:endParaRPr b="0" i="0" sz="800" u="none" cap="none" strike="noStrike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33" name="Google Shape;2333;p21"/>
          <p:cNvSpPr txBox="1"/>
          <p:nvPr/>
        </p:nvSpPr>
        <p:spPr>
          <a:xfrm>
            <a:off x="452075" y="1006875"/>
            <a:ext cx="53703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91425" spcFirstLastPara="1" rIns="91425" wrap="square" tIns="90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Formato</a:t>
            </a:r>
            <a:endParaRPr b="0" i="0" sz="1400" u="none" cap="none" strike="noStrike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334" name="Google Shape;2334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0825" y="984813"/>
            <a:ext cx="389250" cy="3861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35" name="Google Shape;2335;p21"/>
          <p:cNvGrpSpPr/>
          <p:nvPr/>
        </p:nvGrpSpPr>
        <p:grpSpPr>
          <a:xfrm rot="2700000">
            <a:off x="2277372" y="1255784"/>
            <a:ext cx="2541269" cy="2494882"/>
            <a:chOff x="1917433" y="1453654"/>
            <a:chExt cx="2742177" cy="2667697"/>
          </a:xfrm>
        </p:grpSpPr>
        <p:sp>
          <p:nvSpPr>
            <p:cNvPr id="2336" name="Google Shape;2336;p21"/>
            <p:cNvSpPr/>
            <p:nvPr/>
          </p:nvSpPr>
          <p:spPr>
            <a:xfrm rot="-2700000">
              <a:off x="2440767" y="1711670"/>
              <a:ext cx="1621029" cy="2151664"/>
            </a:xfrm>
            <a:custGeom>
              <a:rect b="b" l="l" r="r" t="t"/>
              <a:pathLst>
                <a:path extrusionOk="0" h="332" w="250">
                  <a:moveTo>
                    <a:pt x="32" y="286"/>
                  </a:moveTo>
                  <a:cubicBezTo>
                    <a:pt x="32" y="157"/>
                    <a:pt x="127" y="49"/>
                    <a:pt x="250" y="29"/>
                  </a:cubicBezTo>
                  <a:cubicBezTo>
                    <a:pt x="245" y="19"/>
                    <a:pt x="239" y="9"/>
                    <a:pt x="232" y="0"/>
                  </a:cubicBezTo>
                  <a:cubicBezTo>
                    <a:pt x="100" y="28"/>
                    <a:pt x="0" y="145"/>
                    <a:pt x="0" y="286"/>
                  </a:cubicBezTo>
                  <a:cubicBezTo>
                    <a:pt x="0" y="302"/>
                    <a:pt x="1" y="317"/>
                    <a:pt x="3" y="332"/>
                  </a:cubicBezTo>
                  <a:cubicBezTo>
                    <a:pt x="13" y="325"/>
                    <a:pt x="23" y="319"/>
                    <a:pt x="33" y="314"/>
                  </a:cubicBezTo>
                  <a:cubicBezTo>
                    <a:pt x="33" y="305"/>
                    <a:pt x="32" y="296"/>
                    <a:pt x="32" y="286"/>
                  </a:cubicBezTo>
                  <a:close/>
                </a:path>
              </a:pathLst>
            </a:custGeom>
            <a:solidFill>
              <a:srgbClr val="C9DAF8"/>
            </a:solidFill>
            <a:ln cap="flat" cmpd="sng" w="9525">
              <a:solidFill>
                <a:srgbClr val="FFFFF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7" name="Google Shape;2337;p21"/>
            <p:cNvSpPr/>
            <p:nvPr/>
          </p:nvSpPr>
          <p:spPr>
            <a:xfrm rot="-2700000">
              <a:off x="2689034" y="1771298"/>
              <a:ext cx="1575643" cy="1769691"/>
            </a:xfrm>
            <a:custGeom>
              <a:rect b="b" l="l" r="r" t="t"/>
              <a:pathLst>
                <a:path extrusionOk="0" h="285" w="254">
                  <a:moveTo>
                    <a:pt x="200" y="153"/>
                  </a:moveTo>
                  <a:cubicBezTo>
                    <a:pt x="217" y="143"/>
                    <a:pt x="236" y="137"/>
                    <a:pt x="254" y="136"/>
                  </a:cubicBezTo>
                  <a:cubicBezTo>
                    <a:pt x="253" y="87"/>
                    <a:pt x="240" y="41"/>
                    <a:pt x="218" y="0"/>
                  </a:cubicBezTo>
                  <a:cubicBezTo>
                    <a:pt x="95" y="20"/>
                    <a:pt x="0" y="128"/>
                    <a:pt x="0" y="257"/>
                  </a:cubicBezTo>
                  <a:cubicBezTo>
                    <a:pt x="0" y="267"/>
                    <a:pt x="1" y="276"/>
                    <a:pt x="1" y="285"/>
                  </a:cubicBezTo>
                  <a:cubicBezTo>
                    <a:pt x="43" y="263"/>
                    <a:pt x="90" y="251"/>
                    <a:pt x="140" y="250"/>
                  </a:cubicBezTo>
                  <a:cubicBezTo>
                    <a:pt x="142" y="211"/>
                    <a:pt x="164" y="174"/>
                    <a:pt x="200" y="153"/>
                  </a:cubicBezTo>
                  <a:close/>
                </a:path>
              </a:pathLst>
            </a:custGeom>
            <a:solidFill>
              <a:srgbClr val="1C4587"/>
            </a:solidFill>
            <a:ln cap="flat" cmpd="sng" w="9525">
              <a:solidFill>
                <a:srgbClr val="FFFFF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8" name="Google Shape;2338;p21"/>
            <p:cNvSpPr txBox="1"/>
            <p:nvPr/>
          </p:nvSpPr>
          <p:spPr>
            <a:xfrm rot="-5400000">
              <a:off x="2686908" y="2290153"/>
              <a:ext cx="1496100" cy="56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b="0" i="0" lang="en-US" sz="1300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Formato</a:t>
              </a:r>
              <a:endParaRPr b="0" i="0" sz="13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339" name="Google Shape;2339;p21"/>
          <p:cNvGrpSpPr/>
          <p:nvPr/>
        </p:nvGrpSpPr>
        <p:grpSpPr>
          <a:xfrm rot="2700000">
            <a:off x="4396120" y="2804386"/>
            <a:ext cx="2543706" cy="2492325"/>
            <a:chOff x="4598012" y="1022053"/>
            <a:chExt cx="2744807" cy="2664963"/>
          </a:xfrm>
        </p:grpSpPr>
        <p:sp>
          <p:nvSpPr>
            <p:cNvPr id="2340" name="Google Shape;2340;p21"/>
            <p:cNvSpPr/>
            <p:nvPr/>
          </p:nvSpPr>
          <p:spPr>
            <a:xfrm rot="-2700000">
              <a:off x="5201756" y="1278703"/>
              <a:ext cx="1617163" cy="2151664"/>
            </a:xfrm>
            <a:custGeom>
              <a:rect b="b" l="l" r="r" t="t"/>
              <a:pathLst>
                <a:path extrusionOk="0" h="332" w="250">
                  <a:moveTo>
                    <a:pt x="218" y="45"/>
                  </a:moveTo>
                  <a:cubicBezTo>
                    <a:pt x="218" y="175"/>
                    <a:pt x="123" y="282"/>
                    <a:pt x="0" y="303"/>
                  </a:cubicBezTo>
                  <a:cubicBezTo>
                    <a:pt x="5" y="313"/>
                    <a:pt x="11" y="323"/>
                    <a:pt x="18" y="332"/>
                  </a:cubicBezTo>
                  <a:cubicBezTo>
                    <a:pt x="150" y="304"/>
                    <a:pt x="250" y="186"/>
                    <a:pt x="250" y="45"/>
                  </a:cubicBezTo>
                  <a:cubicBezTo>
                    <a:pt x="250" y="30"/>
                    <a:pt x="248" y="15"/>
                    <a:pt x="246" y="0"/>
                  </a:cubicBezTo>
                  <a:cubicBezTo>
                    <a:pt x="237" y="6"/>
                    <a:pt x="226" y="12"/>
                    <a:pt x="216" y="18"/>
                  </a:cubicBezTo>
                  <a:cubicBezTo>
                    <a:pt x="217" y="27"/>
                    <a:pt x="218" y="36"/>
                    <a:pt x="218" y="45"/>
                  </a:cubicBezTo>
                  <a:close/>
                </a:path>
              </a:pathLst>
            </a:custGeom>
            <a:solidFill>
              <a:srgbClr val="C9DAF8"/>
            </a:solidFill>
            <a:ln cap="flat" cmpd="sng" w="9525">
              <a:solidFill>
                <a:srgbClr val="FFFFF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1" name="Google Shape;2341;p21"/>
            <p:cNvSpPr/>
            <p:nvPr/>
          </p:nvSpPr>
          <p:spPr>
            <a:xfrm rot="-2700000">
              <a:off x="4990987" y="1604373"/>
              <a:ext cx="1579339" cy="1765685"/>
            </a:xfrm>
            <a:custGeom>
              <a:rect b="b" l="l" r="r" t="t"/>
              <a:pathLst>
                <a:path extrusionOk="0" h="285" w="254">
                  <a:moveTo>
                    <a:pt x="53" y="133"/>
                  </a:moveTo>
                  <a:cubicBezTo>
                    <a:pt x="37" y="142"/>
                    <a:pt x="18" y="148"/>
                    <a:pt x="0" y="149"/>
                  </a:cubicBezTo>
                  <a:cubicBezTo>
                    <a:pt x="1" y="198"/>
                    <a:pt x="14" y="244"/>
                    <a:pt x="36" y="285"/>
                  </a:cubicBezTo>
                  <a:cubicBezTo>
                    <a:pt x="159" y="264"/>
                    <a:pt x="254" y="157"/>
                    <a:pt x="254" y="27"/>
                  </a:cubicBezTo>
                  <a:cubicBezTo>
                    <a:pt x="254" y="18"/>
                    <a:pt x="253" y="9"/>
                    <a:pt x="252" y="0"/>
                  </a:cubicBezTo>
                  <a:cubicBezTo>
                    <a:pt x="211" y="21"/>
                    <a:pt x="164" y="34"/>
                    <a:pt x="114" y="34"/>
                  </a:cubicBezTo>
                  <a:cubicBezTo>
                    <a:pt x="112" y="74"/>
                    <a:pt x="90" y="111"/>
                    <a:pt x="53" y="133"/>
                  </a:cubicBezTo>
                  <a:close/>
                </a:path>
              </a:pathLst>
            </a:custGeom>
            <a:solidFill>
              <a:srgbClr val="1C4587"/>
            </a:solidFill>
            <a:ln cap="flat" cmpd="sng" w="9525">
              <a:solidFill>
                <a:srgbClr val="FFFFF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2" name="Google Shape;2342;p21"/>
            <p:cNvSpPr txBox="1"/>
            <p:nvPr/>
          </p:nvSpPr>
          <p:spPr>
            <a:xfrm rot="-5400000">
              <a:off x="5080510" y="2253125"/>
              <a:ext cx="1496100" cy="56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b="0" i="0" lang="en-US" sz="1300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Formato</a:t>
              </a:r>
              <a:endParaRPr b="0" i="0" sz="13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343" name="Google Shape;2343;p21"/>
          <p:cNvGrpSpPr/>
          <p:nvPr/>
        </p:nvGrpSpPr>
        <p:grpSpPr>
          <a:xfrm rot="2700000">
            <a:off x="4156235" y="931856"/>
            <a:ext cx="2460502" cy="2562579"/>
            <a:chOff x="3026171" y="-191914"/>
            <a:chExt cx="2655025" cy="2740083"/>
          </a:xfrm>
        </p:grpSpPr>
        <p:sp>
          <p:nvSpPr>
            <p:cNvPr id="2344" name="Google Shape;2344;p21"/>
            <p:cNvSpPr/>
            <p:nvPr/>
          </p:nvSpPr>
          <p:spPr>
            <a:xfrm rot="-2700000">
              <a:off x="3282650" y="329246"/>
              <a:ext cx="2142068" cy="1612705"/>
            </a:xfrm>
            <a:custGeom>
              <a:rect b="b" l="l" r="r" t="t"/>
              <a:pathLst>
                <a:path extrusionOk="0" h="249" w="331">
                  <a:moveTo>
                    <a:pt x="45" y="32"/>
                  </a:moveTo>
                  <a:cubicBezTo>
                    <a:pt x="174" y="32"/>
                    <a:pt x="281" y="126"/>
                    <a:pt x="302" y="249"/>
                  </a:cubicBezTo>
                  <a:cubicBezTo>
                    <a:pt x="312" y="244"/>
                    <a:pt x="322" y="238"/>
                    <a:pt x="331" y="231"/>
                  </a:cubicBezTo>
                  <a:cubicBezTo>
                    <a:pt x="303" y="99"/>
                    <a:pt x="186" y="0"/>
                    <a:pt x="45" y="0"/>
                  </a:cubicBezTo>
                  <a:cubicBezTo>
                    <a:pt x="29" y="0"/>
                    <a:pt x="14" y="1"/>
                    <a:pt x="0" y="3"/>
                  </a:cubicBezTo>
                  <a:cubicBezTo>
                    <a:pt x="6" y="13"/>
                    <a:pt x="12" y="23"/>
                    <a:pt x="17" y="33"/>
                  </a:cubicBezTo>
                  <a:cubicBezTo>
                    <a:pt x="26" y="32"/>
                    <a:pt x="36" y="32"/>
                    <a:pt x="45" y="32"/>
                  </a:cubicBezTo>
                  <a:close/>
                </a:path>
              </a:pathLst>
            </a:custGeom>
            <a:solidFill>
              <a:srgbClr val="C9DAF8"/>
            </a:solidFill>
            <a:ln cap="flat" cmpd="sng" w="9525">
              <a:solidFill>
                <a:srgbClr val="FFFFF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5" name="Google Shape;2345;p21"/>
            <p:cNvSpPr/>
            <p:nvPr/>
          </p:nvSpPr>
          <p:spPr>
            <a:xfrm rot="-2700000">
              <a:off x="3599956" y="580032"/>
              <a:ext cx="1767975" cy="1573496"/>
            </a:xfrm>
            <a:custGeom>
              <a:rect b="b" l="l" r="r" t="t"/>
              <a:pathLst>
                <a:path extrusionOk="0" h="253" w="285">
                  <a:moveTo>
                    <a:pt x="28" y="0"/>
                  </a:moveTo>
                  <a:cubicBezTo>
                    <a:pt x="19" y="0"/>
                    <a:pt x="9" y="0"/>
                    <a:pt x="0" y="1"/>
                  </a:cubicBezTo>
                  <a:cubicBezTo>
                    <a:pt x="22" y="43"/>
                    <a:pt x="34" y="90"/>
                    <a:pt x="35" y="140"/>
                  </a:cubicBezTo>
                  <a:cubicBezTo>
                    <a:pt x="74" y="142"/>
                    <a:pt x="112" y="163"/>
                    <a:pt x="133" y="200"/>
                  </a:cubicBezTo>
                  <a:cubicBezTo>
                    <a:pt x="143" y="217"/>
                    <a:pt x="148" y="235"/>
                    <a:pt x="149" y="253"/>
                  </a:cubicBezTo>
                  <a:cubicBezTo>
                    <a:pt x="198" y="252"/>
                    <a:pt x="244" y="239"/>
                    <a:pt x="285" y="217"/>
                  </a:cubicBezTo>
                  <a:cubicBezTo>
                    <a:pt x="264" y="94"/>
                    <a:pt x="157" y="0"/>
                    <a:pt x="28" y="0"/>
                  </a:cubicBezTo>
                  <a:close/>
                </a:path>
              </a:pathLst>
            </a:custGeom>
            <a:solidFill>
              <a:srgbClr val="1155CC"/>
            </a:solidFill>
            <a:ln cap="flat" cmpd="sng" w="9525">
              <a:solidFill>
                <a:srgbClr val="FFFFF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6" name="Google Shape;2346;p21"/>
            <p:cNvSpPr txBox="1"/>
            <p:nvPr/>
          </p:nvSpPr>
          <p:spPr>
            <a:xfrm>
              <a:off x="3823913" y="1037897"/>
              <a:ext cx="1496100" cy="56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b="0" i="0" lang="en-US" sz="1300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Formato</a:t>
              </a:r>
              <a:endParaRPr b="0" i="0" sz="13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2347" name="Google Shape;2347;p21"/>
          <p:cNvSpPr txBox="1"/>
          <p:nvPr/>
        </p:nvSpPr>
        <p:spPr>
          <a:xfrm>
            <a:off x="257025" y="1527125"/>
            <a:ext cx="2473800" cy="13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91425" spcFirstLastPara="1" rIns="91425" wrap="square" tIns="90000">
            <a:noAutofit/>
          </a:bodyPr>
          <a:lstStyle/>
          <a:p>
            <a:pPr indent="-88098" lvl="0" marL="100798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Lato"/>
              <a:buChar char="➔"/>
            </a:pPr>
            <a:r>
              <a:rPr b="0" i="0" lang="en-US" sz="12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Formato</a:t>
            </a:r>
            <a:endParaRPr b="0" i="0" sz="1200" u="none" cap="none" strike="noStrike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2348" name="Google Shape;2348;p21"/>
          <p:cNvGrpSpPr/>
          <p:nvPr/>
        </p:nvGrpSpPr>
        <p:grpSpPr>
          <a:xfrm rot="2700000">
            <a:off x="2588087" y="3057399"/>
            <a:ext cx="2473568" cy="2567837"/>
            <a:chOff x="3451411" y="2479847"/>
            <a:chExt cx="2669123" cy="2745705"/>
          </a:xfrm>
        </p:grpSpPr>
        <p:sp>
          <p:nvSpPr>
            <p:cNvPr id="2349" name="Google Shape;2349;p21"/>
            <p:cNvSpPr/>
            <p:nvPr/>
          </p:nvSpPr>
          <p:spPr>
            <a:xfrm rot="-2700000">
              <a:off x="3709147" y="3080460"/>
              <a:ext cx="2153650" cy="1621060"/>
            </a:xfrm>
            <a:custGeom>
              <a:rect b="b" l="l" r="r" t="t"/>
              <a:pathLst>
                <a:path extrusionOk="0" h="250" w="333">
                  <a:moveTo>
                    <a:pt x="287" y="218"/>
                  </a:moveTo>
                  <a:cubicBezTo>
                    <a:pt x="157" y="218"/>
                    <a:pt x="50" y="124"/>
                    <a:pt x="30" y="0"/>
                  </a:cubicBezTo>
                  <a:cubicBezTo>
                    <a:pt x="19" y="5"/>
                    <a:pt x="10" y="11"/>
                    <a:pt x="0" y="18"/>
                  </a:cubicBezTo>
                  <a:cubicBezTo>
                    <a:pt x="28" y="151"/>
                    <a:pt x="146" y="250"/>
                    <a:pt x="287" y="250"/>
                  </a:cubicBezTo>
                  <a:cubicBezTo>
                    <a:pt x="302" y="250"/>
                    <a:pt x="318" y="249"/>
                    <a:pt x="333" y="247"/>
                  </a:cubicBezTo>
                  <a:cubicBezTo>
                    <a:pt x="326" y="237"/>
                    <a:pt x="320" y="227"/>
                    <a:pt x="315" y="217"/>
                  </a:cubicBezTo>
                  <a:cubicBezTo>
                    <a:pt x="306" y="218"/>
                    <a:pt x="296" y="218"/>
                    <a:pt x="287" y="218"/>
                  </a:cubicBezTo>
                  <a:close/>
                </a:path>
              </a:pathLst>
            </a:custGeom>
            <a:solidFill>
              <a:srgbClr val="C9DAF8"/>
            </a:solidFill>
            <a:ln cap="flat" cmpd="sng" w="9525">
              <a:solidFill>
                <a:srgbClr val="FFFFF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0" name="Google Shape;2350;p21"/>
            <p:cNvSpPr/>
            <p:nvPr/>
          </p:nvSpPr>
          <p:spPr>
            <a:xfrm rot="-2700000">
              <a:off x="3773733" y="2873178"/>
              <a:ext cx="1764275" cy="1573502"/>
            </a:xfrm>
            <a:custGeom>
              <a:rect b="b" l="l" r="r" t="t"/>
              <a:pathLst>
                <a:path extrusionOk="0" h="254" w="285">
                  <a:moveTo>
                    <a:pt x="152" y="54"/>
                  </a:moveTo>
                  <a:cubicBezTo>
                    <a:pt x="142" y="37"/>
                    <a:pt x="137" y="19"/>
                    <a:pt x="136" y="0"/>
                  </a:cubicBezTo>
                  <a:cubicBezTo>
                    <a:pt x="86" y="1"/>
                    <a:pt x="40" y="14"/>
                    <a:pt x="0" y="36"/>
                  </a:cubicBezTo>
                  <a:cubicBezTo>
                    <a:pt x="20" y="160"/>
                    <a:pt x="127" y="254"/>
                    <a:pt x="257" y="254"/>
                  </a:cubicBezTo>
                  <a:cubicBezTo>
                    <a:pt x="266" y="254"/>
                    <a:pt x="276" y="254"/>
                    <a:pt x="285" y="253"/>
                  </a:cubicBezTo>
                  <a:cubicBezTo>
                    <a:pt x="263" y="211"/>
                    <a:pt x="251" y="164"/>
                    <a:pt x="250" y="115"/>
                  </a:cubicBezTo>
                  <a:cubicBezTo>
                    <a:pt x="210" y="112"/>
                    <a:pt x="173" y="91"/>
                    <a:pt x="152" y="54"/>
                  </a:cubicBezTo>
                  <a:close/>
                </a:path>
              </a:pathLst>
            </a:custGeom>
            <a:solidFill>
              <a:srgbClr val="1155CC"/>
            </a:solidFill>
            <a:ln cap="flat" cmpd="sng" w="9525">
              <a:solidFill>
                <a:srgbClr val="FFFFF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1" name="Google Shape;2351;p21"/>
            <p:cNvSpPr txBox="1"/>
            <p:nvPr/>
          </p:nvSpPr>
          <p:spPr>
            <a:xfrm>
              <a:off x="3823936" y="3427182"/>
              <a:ext cx="1496100" cy="56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b="0" i="0" lang="en-US" sz="1300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Formato</a:t>
              </a:r>
              <a:endParaRPr b="0" i="0" sz="13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352" name="Google Shape;2352;p21"/>
          <p:cNvGrpSpPr/>
          <p:nvPr/>
        </p:nvGrpSpPr>
        <p:grpSpPr>
          <a:xfrm>
            <a:off x="275085" y="1516227"/>
            <a:ext cx="2953748" cy="535221"/>
            <a:chOff x="429750" y="1041488"/>
            <a:chExt cx="2722850" cy="555900"/>
          </a:xfrm>
        </p:grpSpPr>
        <p:cxnSp>
          <p:nvCxnSpPr>
            <p:cNvPr id="2353" name="Google Shape;2353;p21"/>
            <p:cNvCxnSpPr/>
            <p:nvPr/>
          </p:nvCxnSpPr>
          <p:spPr>
            <a:xfrm>
              <a:off x="2671700" y="1041488"/>
              <a:ext cx="480900" cy="555900"/>
            </a:xfrm>
            <a:prstGeom prst="straightConnector1">
              <a:avLst/>
            </a:prstGeom>
            <a:noFill/>
            <a:ln cap="flat" cmpd="sng" w="9525">
              <a:solidFill>
                <a:srgbClr val="1C4587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354" name="Google Shape;2354;p21"/>
            <p:cNvCxnSpPr/>
            <p:nvPr/>
          </p:nvCxnSpPr>
          <p:spPr>
            <a:xfrm>
              <a:off x="429750" y="1041500"/>
              <a:ext cx="2244900" cy="0"/>
            </a:xfrm>
            <a:prstGeom prst="straightConnector1">
              <a:avLst/>
            </a:prstGeom>
            <a:noFill/>
            <a:ln cap="flat" cmpd="sng" w="9525">
              <a:solidFill>
                <a:srgbClr val="1C4587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2355" name="Google Shape;2355;p21"/>
          <p:cNvGrpSpPr/>
          <p:nvPr/>
        </p:nvGrpSpPr>
        <p:grpSpPr>
          <a:xfrm>
            <a:off x="6004950" y="1516216"/>
            <a:ext cx="2944975" cy="836584"/>
            <a:chOff x="5996225" y="1051525"/>
            <a:chExt cx="2944975" cy="868908"/>
          </a:xfrm>
        </p:grpSpPr>
        <p:cxnSp>
          <p:nvCxnSpPr>
            <p:cNvPr id="2356" name="Google Shape;2356;p21"/>
            <p:cNvCxnSpPr/>
            <p:nvPr/>
          </p:nvCxnSpPr>
          <p:spPr>
            <a:xfrm flipH="1">
              <a:off x="5996225" y="1051525"/>
              <a:ext cx="479400" cy="510600"/>
            </a:xfrm>
            <a:prstGeom prst="straightConnector1">
              <a:avLst/>
            </a:prstGeom>
            <a:noFill/>
            <a:ln cap="flat" cmpd="sng" w="9525">
              <a:solidFill>
                <a:srgbClr val="1C4587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357" name="Google Shape;2357;p21"/>
            <p:cNvSpPr txBox="1"/>
            <p:nvPr/>
          </p:nvSpPr>
          <p:spPr>
            <a:xfrm>
              <a:off x="6467400" y="1052833"/>
              <a:ext cx="2473800" cy="867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0000" lIns="91425" spcFirstLastPara="1" rIns="91425" wrap="square" tIns="90000">
              <a:noAutofit/>
            </a:bodyPr>
            <a:lstStyle/>
            <a:p>
              <a:pPr indent="-88098" lvl="0" marL="100798" marR="0" rtl="0" algn="l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>
                  <a:schemeClr val="accent4"/>
                </a:buClr>
                <a:buSzPts val="1200"/>
                <a:buFont typeface="Lato"/>
                <a:buChar char="➔"/>
              </a:pPr>
              <a:r>
                <a:rPr b="0" i="0" lang="en-US" sz="1200" u="none" cap="none" strike="noStrike">
                  <a:solidFill>
                    <a:schemeClr val="accent4"/>
                  </a:solidFill>
                  <a:latin typeface="Lato"/>
                  <a:ea typeface="Lato"/>
                  <a:cs typeface="Lato"/>
                  <a:sym typeface="Lato"/>
                </a:rPr>
                <a:t>Formato</a:t>
              </a:r>
              <a:endParaRPr b="0" i="0" sz="12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cxnSp>
          <p:nvCxnSpPr>
            <p:cNvPr id="2358" name="Google Shape;2358;p21"/>
            <p:cNvCxnSpPr/>
            <p:nvPr/>
          </p:nvCxnSpPr>
          <p:spPr>
            <a:xfrm>
              <a:off x="6471750" y="1052825"/>
              <a:ext cx="2244900" cy="0"/>
            </a:xfrm>
            <a:prstGeom prst="straightConnector1">
              <a:avLst/>
            </a:prstGeom>
            <a:noFill/>
            <a:ln cap="flat" cmpd="sng" w="9525">
              <a:solidFill>
                <a:srgbClr val="1C4587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2359" name="Google Shape;2359;p21"/>
          <p:cNvSpPr txBox="1"/>
          <p:nvPr/>
        </p:nvSpPr>
        <p:spPr>
          <a:xfrm>
            <a:off x="6476125" y="3952450"/>
            <a:ext cx="2473800" cy="8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91425" spcFirstLastPara="1" rIns="91425" wrap="square" tIns="90000">
            <a:noAutofit/>
          </a:bodyPr>
          <a:lstStyle/>
          <a:p>
            <a:pPr indent="-88098" lvl="0" marL="100798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Lato"/>
              <a:buChar char="➔"/>
            </a:pPr>
            <a:r>
              <a:rPr b="0" i="0" lang="en-US" sz="12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Formato</a:t>
            </a:r>
            <a:endParaRPr b="0" i="0" sz="1200" u="none" cap="none" strike="noStrike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2360" name="Google Shape;2360;p21"/>
          <p:cNvGrpSpPr/>
          <p:nvPr/>
        </p:nvGrpSpPr>
        <p:grpSpPr>
          <a:xfrm>
            <a:off x="6083425" y="4449775"/>
            <a:ext cx="2593625" cy="357006"/>
            <a:chOff x="6159625" y="3850972"/>
            <a:chExt cx="2593625" cy="370800"/>
          </a:xfrm>
        </p:grpSpPr>
        <p:cxnSp>
          <p:nvCxnSpPr>
            <p:cNvPr id="2361" name="Google Shape;2361;p21"/>
            <p:cNvCxnSpPr/>
            <p:nvPr/>
          </p:nvCxnSpPr>
          <p:spPr>
            <a:xfrm>
              <a:off x="6159625" y="3850972"/>
              <a:ext cx="348000" cy="370800"/>
            </a:xfrm>
            <a:prstGeom prst="straightConnector1">
              <a:avLst/>
            </a:prstGeom>
            <a:noFill/>
            <a:ln cap="flat" cmpd="sng" w="9525">
              <a:solidFill>
                <a:srgbClr val="1C4587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362" name="Google Shape;2362;p21"/>
            <p:cNvCxnSpPr/>
            <p:nvPr/>
          </p:nvCxnSpPr>
          <p:spPr>
            <a:xfrm>
              <a:off x="6507750" y="4221584"/>
              <a:ext cx="2245500" cy="0"/>
            </a:xfrm>
            <a:prstGeom prst="straightConnector1">
              <a:avLst/>
            </a:prstGeom>
            <a:noFill/>
            <a:ln cap="flat" cmpd="sng" w="9525">
              <a:solidFill>
                <a:srgbClr val="1C4587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2363" name="Google Shape;2363;p21"/>
          <p:cNvSpPr txBox="1"/>
          <p:nvPr/>
        </p:nvSpPr>
        <p:spPr>
          <a:xfrm>
            <a:off x="3356051" y="2029999"/>
            <a:ext cx="389400" cy="47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 b="1" i="0" sz="14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64" name="Google Shape;2364;p21"/>
          <p:cNvSpPr txBox="1"/>
          <p:nvPr/>
        </p:nvSpPr>
        <p:spPr>
          <a:xfrm>
            <a:off x="227725" y="3474825"/>
            <a:ext cx="2473800" cy="10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91425" spcFirstLastPara="1" rIns="91425" wrap="square" tIns="90000">
            <a:noAutofit/>
          </a:bodyPr>
          <a:lstStyle/>
          <a:p>
            <a:pPr indent="-88098" lvl="0" marL="100798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Lato"/>
              <a:buChar char="➔"/>
            </a:pPr>
            <a:r>
              <a:rPr b="0" i="0" lang="en-US" sz="12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Formato</a:t>
            </a:r>
            <a:endParaRPr b="0" i="0" sz="1200" u="none" cap="none" strike="noStrike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65" name="Google Shape;2365;p21"/>
          <p:cNvSpPr txBox="1"/>
          <p:nvPr/>
        </p:nvSpPr>
        <p:spPr>
          <a:xfrm>
            <a:off x="5413451" y="2029999"/>
            <a:ext cx="389400" cy="47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endParaRPr b="1" i="0" sz="14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366" name="Google Shape;2366;p21"/>
          <p:cNvGrpSpPr/>
          <p:nvPr/>
        </p:nvGrpSpPr>
        <p:grpSpPr>
          <a:xfrm>
            <a:off x="429750" y="4345325"/>
            <a:ext cx="2651125" cy="452588"/>
            <a:chOff x="429750" y="3742489"/>
            <a:chExt cx="2651125" cy="470075"/>
          </a:xfrm>
        </p:grpSpPr>
        <p:cxnSp>
          <p:nvCxnSpPr>
            <p:cNvPr id="2367" name="Google Shape;2367;p21"/>
            <p:cNvCxnSpPr/>
            <p:nvPr/>
          </p:nvCxnSpPr>
          <p:spPr>
            <a:xfrm flipH="1">
              <a:off x="2662975" y="3742489"/>
              <a:ext cx="417900" cy="469800"/>
            </a:xfrm>
            <a:prstGeom prst="straightConnector1">
              <a:avLst/>
            </a:prstGeom>
            <a:noFill/>
            <a:ln cap="flat" cmpd="sng" w="9525">
              <a:solidFill>
                <a:srgbClr val="1C4587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368" name="Google Shape;2368;p21"/>
            <p:cNvCxnSpPr/>
            <p:nvPr/>
          </p:nvCxnSpPr>
          <p:spPr>
            <a:xfrm>
              <a:off x="429750" y="4212564"/>
              <a:ext cx="2244900" cy="0"/>
            </a:xfrm>
            <a:prstGeom prst="straightConnector1">
              <a:avLst/>
            </a:prstGeom>
            <a:noFill/>
            <a:ln cap="flat" cmpd="sng" w="9525">
              <a:solidFill>
                <a:srgbClr val="1C4587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2369" name="Google Shape;2369;p21"/>
          <p:cNvSpPr txBox="1"/>
          <p:nvPr/>
        </p:nvSpPr>
        <p:spPr>
          <a:xfrm>
            <a:off x="5489651" y="4011199"/>
            <a:ext cx="389400" cy="47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endParaRPr b="1" i="0" sz="14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70" name="Google Shape;2370;p21"/>
          <p:cNvSpPr txBox="1"/>
          <p:nvPr/>
        </p:nvSpPr>
        <p:spPr>
          <a:xfrm>
            <a:off x="3356051" y="4011199"/>
            <a:ext cx="389400" cy="47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4</a:t>
            </a:r>
            <a:endParaRPr b="1" i="0" sz="14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71" name="Google Shape;2371;p21"/>
          <p:cNvSpPr/>
          <p:nvPr/>
        </p:nvSpPr>
        <p:spPr>
          <a:xfrm>
            <a:off x="3823556" y="2459298"/>
            <a:ext cx="1572900" cy="1593600"/>
          </a:xfrm>
          <a:prstGeom prst="donut">
            <a:avLst>
              <a:gd fmla="val 16067" name="adj"/>
            </a:avLst>
          </a:prstGeom>
          <a:solidFill>
            <a:srgbClr val="000000">
              <a:alpha val="1019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2" name="Google Shape;2372;p21"/>
          <p:cNvSpPr txBox="1"/>
          <p:nvPr/>
        </p:nvSpPr>
        <p:spPr>
          <a:xfrm>
            <a:off x="4022549" y="2992925"/>
            <a:ext cx="1175100" cy="50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Formato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3" name="Google Shape;2373;p21"/>
          <p:cNvSpPr/>
          <p:nvPr/>
        </p:nvSpPr>
        <p:spPr>
          <a:xfrm rot="1819426">
            <a:off x="3772685" y="2412218"/>
            <a:ext cx="1672061" cy="1682768"/>
          </a:xfrm>
          <a:prstGeom prst="blockArc">
            <a:avLst>
              <a:gd fmla="val 14414370" name="adj1"/>
              <a:gd fmla="val 694" name="adj2"/>
              <a:gd fmla="val 9562" name="adj3"/>
            </a:avLst>
          </a:prstGeom>
          <a:solidFill>
            <a:srgbClr val="A4C2F4"/>
          </a:solidFill>
          <a:ln>
            <a:noFill/>
          </a:ln>
          <a:effectLst>
            <a:outerShdw blurRad="71438" rotWithShape="0" algn="bl" dir="5400000" dist="9525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4" name="Google Shape;2374;p21"/>
          <p:cNvSpPr/>
          <p:nvPr/>
        </p:nvSpPr>
        <p:spPr>
          <a:xfrm flipH="1" rot="-1819426">
            <a:off x="3774078" y="2412218"/>
            <a:ext cx="1672061" cy="1682768"/>
          </a:xfrm>
          <a:prstGeom prst="blockArc">
            <a:avLst>
              <a:gd fmla="val 14348563" name="adj1"/>
              <a:gd fmla="val 21472873" name="adj2"/>
              <a:gd fmla="val 9381" name="adj3"/>
            </a:avLst>
          </a:prstGeom>
          <a:solidFill>
            <a:srgbClr val="C9DAF8"/>
          </a:solidFill>
          <a:ln>
            <a:noFill/>
          </a:ln>
          <a:effectLst>
            <a:outerShdw blurRad="71438" rotWithShape="0" algn="bl" dir="5400000" dist="9525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5" name="Google Shape;2375;p21"/>
          <p:cNvSpPr/>
          <p:nvPr/>
        </p:nvSpPr>
        <p:spPr>
          <a:xfrm rot="-8077447">
            <a:off x="4494957" y="2373269"/>
            <a:ext cx="226350" cy="226350"/>
          </a:xfrm>
          <a:prstGeom prst="rtTriangle">
            <a:avLst/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6" name="Google Shape;2376;p21"/>
          <p:cNvSpPr/>
          <p:nvPr/>
        </p:nvSpPr>
        <p:spPr>
          <a:xfrm flipH="1" rot="-8980795">
            <a:off x="3773362" y="2411378"/>
            <a:ext cx="1671651" cy="1682471"/>
          </a:xfrm>
          <a:prstGeom prst="blockArc">
            <a:avLst>
              <a:gd fmla="val 14316164" name="adj1"/>
              <a:gd fmla="val 21502663" name="adj2"/>
              <a:gd fmla="val 9415" name="adj3"/>
            </a:avLst>
          </a:prstGeom>
          <a:solidFill>
            <a:srgbClr val="6D9EEB"/>
          </a:solidFill>
          <a:ln>
            <a:noFill/>
          </a:ln>
          <a:effectLst>
            <a:outerShdw blurRad="71438" rotWithShape="0" algn="bl" dir="5400000" dist="9525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7" name="Google Shape;2377;p21"/>
          <p:cNvSpPr/>
          <p:nvPr/>
        </p:nvSpPr>
        <p:spPr>
          <a:xfrm rot="-1037116">
            <a:off x="5178794" y="3516127"/>
            <a:ext cx="193855" cy="196260"/>
          </a:xfrm>
          <a:prstGeom prst="rtTriangle">
            <a:avLst/>
          </a:pr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8" name="Google Shape;2378;p21"/>
          <p:cNvSpPr/>
          <p:nvPr/>
        </p:nvSpPr>
        <p:spPr>
          <a:xfrm rot="6348644">
            <a:off x="3833576" y="3516162"/>
            <a:ext cx="227923" cy="225204"/>
          </a:xfrm>
          <a:prstGeom prst="rtTriangle">
            <a:avLst/>
          </a:pr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9" name="Google Shape;2379;p21"/>
          <p:cNvSpPr txBox="1"/>
          <p:nvPr>
            <p:ph type="title"/>
          </p:nvPr>
        </p:nvSpPr>
        <p:spPr>
          <a:xfrm>
            <a:off x="624000" y="406725"/>
            <a:ext cx="2912100" cy="3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Formato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2383" name="Shape 2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4" name="Google Shape;2384;p24"/>
          <p:cNvSpPr/>
          <p:nvPr/>
        </p:nvSpPr>
        <p:spPr>
          <a:xfrm>
            <a:off x="6837125" y="0"/>
            <a:ext cx="2307000" cy="266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5" name="Google Shape;2385;p24"/>
          <p:cNvSpPr txBox="1"/>
          <p:nvPr/>
        </p:nvSpPr>
        <p:spPr>
          <a:xfrm>
            <a:off x="-4225" y="4912975"/>
            <a:ext cx="9144000" cy="2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050"/>
              <a:buFont typeface="Lato"/>
              <a:buNone/>
            </a:pPr>
            <a:r>
              <a:rPr b="0" i="0" lang="en-US" sz="800" u="none" cap="none" strike="noStrike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Adaptado </a:t>
            </a:r>
            <a:endParaRPr b="0" i="0" sz="800" u="none" cap="none" strike="noStrike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86" name="Google Shape;2386;p24"/>
          <p:cNvSpPr/>
          <p:nvPr/>
        </p:nvSpPr>
        <p:spPr>
          <a:xfrm>
            <a:off x="516725" y="2064388"/>
            <a:ext cx="1588800" cy="464400"/>
          </a:xfrm>
          <a:prstGeom prst="roundRect">
            <a:avLst>
              <a:gd fmla="val 16667" name="adj"/>
            </a:avLst>
          </a:prstGeom>
          <a:solidFill>
            <a:srgbClr val="1155CC"/>
          </a:solidFill>
          <a:ln cap="flat" cmpd="sng" w="12700">
            <a:solidFill>
              <a:srgbClr val="FFFFFF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Formato</a:t>
            </a:r>
            <a:endParaRPr b="1" i="0" sz="12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87" name="Google Shape;2387;p24"/>
          <p:cNvSpPr/>
          <p:nvPr/>
        </p:nvSpPr>
        <p:spPr>
          <a:xfrm>
            <a:off x="1492400" y="3361513"/>
            <a:ext cx="1588800" cy="464400"/>
          </a:xfrm>
          <a:prstGeom prst="roundRect">
            <a:avLst>
              <a:gd fmla="val 16667" name="adj"/>
            </a:avLst>
          </a:prstGeom>
          <a:solidFill>
            <a:srgbClr val="1155CC"/>
          </a:solidFill>
          <a:ln cap="flat" cmpd="sng" w="12700">
            <a:solidFill>
              <a:srgbClr val="FFFFFF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Formato</a:t>
            </a:r>
            <a:endParaRPr b="1" i="0" sz="12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88" name="Google Shape;2388;p24"/>
          <p:cNvSpPr/>
          <p:nvPr/>
        </p:nvSpPr>
        <p:spPr>
          <a:xfrm>
            <a:off x="2420875" y="2064388"/>
            <a:ext cx="1588800" cy="464400"/>
          </a:xfrm>
          <a:prstGeom prst="roundRect">
            <a:avLst>
              <a:gd fmla="val 16667" name="adj"/>
            </a:avLst>
          </a:prstGeom>
          <a:solidFill>
            <a:srgbClr val="1155CC"/>
          </a:solidFill>
          <a:ln cap="flat" cmpd="sng" w="12700">
            <a:solidFill>
              <a:srgbClr val="FFFFFF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Formato</a:t>
            </a:r>
            <a:endParaRPr b="1" i="0" sz="12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89" name="Google Shape;2389;p24"/>
          <p:cNvSpPr/>
          <p:nvPr/>
        </p:nvSpPr>
        <p:spPr>
          <a:xfrm>
            <a:off x="3330425" y="3361513"/>
            <a:ext cx="1588800" cy="464400"/>
          </a:xfrm>
          <a:prstGeom prst="roundRect">
            <a:avLst>
              <a:gd fmla="val 16667" name="adj"/>
            </a:avLst>
          </a:prstGeom>
          <a:solidFill>
            <a:srgbClr val="1155CC"/>
          </a:solidFill>
          <a:ln cap="flat" cmpd="sng" w="12700">
            <a:solidFill>
              <a:srgbClr val="FFFFFF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Formato</a:t>
            </a:r>
            <a:endParaRPr b="1" i="0" sz="12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90" name="Google Shape;2390;p24"/>
          <p:cNvSpPr/>
          <p:nvPr/>
        </p:nvSpPr>
        <p:spPr>
          <a:xfrm>
            <a:off x="4248825" y="2064388"/>
            <a:ext cx="1588800" cy="464400"/>
          </a:xfrm>
          <a:prstGeom prst="roundRect">
            <a:avLst>
              <a:gd fmla="val 16667" name="adj"/>
            </a:avLst>
          </a:prstGeom>
          <a:solidFill>
            <a:srgbClr val="1155CC"/>
          </a:solidFill>
          <a:ln cap="flat" cmpd="sng" w="12700">
            <a:solidFill>
              <a:srgbClr val="FFFFFF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Formato</a:t>
            </a:r>
            <a:endParaRPr b="1" i="0" sz="12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91" name="Google Shape;2391;p24"/>
          <p:cNvSpPr/>
          <p:nvPr/>
        </p:nvSpPr>
        <p:spPr>
          <a:xfrm>
            <a:off x="5168450" y="3361513"/>
            <a:ext cx="1588800" cy="464400"/>
          </a:xfrm>
          <a:prstGeom prst="roundRect">
            <a:avLst>
              <a:gd fmla="val 16667" name="adj"/>
            </a:avLst>
          </a:prstGeom>
          <a:solidFill>
            <a:srgbClr val="1155CC"/>
          </a:solidFill>
          <a:ln cap="flat" cmpd="sng" w="12700">
            <a:solidFill>
              <a:srgbClr val="FFFFFF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Formato</a:t>
            </a:r>
            <a:endParaRPr b="1" i="0" sz="12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92" name="Google Shape;2392;p24"/>
          <p:cNvSpPr/>
          <p:nvPr/>
        </p:nvSpPr>
        <p:spPr>
          <a:xfrm>
            <a:off x="6076775" y="2064388"/>
            <a:ext cx="1588800" cy="464400"/>
          </a:xfrm>
          <a:prstGeom prst="roundRect">
            <a:avLst>
              <a:gd fmla="val 16667" name="adj"/>
            </a:avLst>
          </a:prstGeom>
          <a:solidFill>
            <a:srgbClr val="1155CC"/>
          </a:solidFill>
          <a:ln cap="flat" cmpd="sng" w="12700">
            <a:solidFill>
              <a:srgbClr val="FFFFFF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Formato</a:t>
            </a:r>
            <a:endParaRPr b="1" i="0" sz="12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93" name="Google Shape;2393;p24"/>
          <p:cNvSpPr/>
          <p:nvPr/>
        </p:nvSpPr>
        <p:spPr>
          <a:xfrm>
            <a:off x="7006475" y="3361513"/>
            <a:ext cx="1588800" cy="464400"/>
          </a:xfrm>
          <a:prstGeom prst="roundRect">
            <a:avLst>
              <a:gd fmla="val 16667" name="adj"/>
            </a:avLst>
          </a:prstGeom>
          <a:solidFill>
            <a:srgbClr val="1155CC"/>
          </a:solidFill>
          <a:ln cap="flat" cmpd="sng" w="12700">
            <a:solidFill>
              <a:srgbClr val="FFFFFF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Formato</a:t>
            </a:r>
            <a:endParaRPr b="1" i="0" sz="12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94" name="Google Shape;2394;p24"/>
          <p:cNvSpPr txBox="1"/>
          <p:nvPr/>
        </p:nvSpPr>
        <p:spPr>
          <a:xfrm>
            <a:off x="452075" y="778275"/>
            <a:ext cx="35736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91425" spcFirstLastPara="1" rIns="91425" wrap="square" tIns="90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Formato</a:t>
            </a:r>
            <a:endParaRPr b="0" i="0" sz="1400" u="none" cap="none" strike="noStrike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395" name="Google Shape;2395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0825" y="756213"/>
            <a:ext cx="389250" cy="386100"/>
          </a:xfrm>
          <a:prstGeom prst="rect">
            <a:avLst/>
          </a:prstGeom>
          <a:noFill/>
          <a:ln>
            <a:noFill/>
          </a:ln>
        </p:spPr>
      </p:pic>
      <p:sp>
        <p:nvSpPr>
          <p:cNvPr id="2396" name="Google Shape;2396;p24"/>
          <p:cNvSpPr/>
          <p:nvPr/>
        </p:nvSpPr>
        <p:spPr>
          <a:xfrm>
            <a:off x="3777600" y="4167688"/>
            <a:ext cx="1588800" cy="464400"/>
          </a:xfrm>
          <a:prstGeom prst="roundRect">
            <a:avLst>
              <a:gd fmla="val 16667" name="adj"/>
            </a:avLst>
          </a:prstGeom>
          <a:solidFill>
            <a:srgbClr val="1C4587"/>
          </a:solidFill>
          <a:ln cap="flat" cmpd="sng" w="12700">
            <a:solidFill>
              <a:srgbClr val="FFFFFF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Formato</a:t>
            </a:r>
            <a:endParaRPr b="1" i="0" sz="12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397" name="Google Shape;2397;p24"/>
          <p:cNvCxnSpPr>
            <a:stCxn id="2386" idx="2"/>
            <a:endCxn id="2396" idx="0"/>
          </p:cNvCxnSpPr>
          <p:nvPr/>
        </p:nvCxnSpPr>
        <p:spPr>
          <a:xfrm flipH="1" rot="-5400000">
            <a:off x="2122175" y="1717738"/>
            <a:ext cx="1638900" cy="3261000"/>
          </a:xfrm>
          <a:prstGeom prst="bentConnector3">
            <a:avLst>
              <a:gd fmla="val 89044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98" name="Google Shape;2398;p24"/>
          <p:cNvCxnSpPr>
            <a:stCxn id="2387" idx="2"/>
            <a:endCxn id="2396" idx="0"/>
          </p:cNvCxnSpPr>
          <p:nvPr/>
        </p:nvCxnSpPr>
        <p:spPr>
          <a:xfrm flipH="1" rot="-5400000">
            <a:off x="3258500" y="2854213"/>
            <a:ext cx="341700" cy="2285100"/>
          </a:xfrm>
          <a:prstGeom prst="bentConnector3">
            <a:avLst>
              <a:gd fmla="val 50011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99" name="Google Shape;2399;p24"/>
          <p:cNvCxnSpPr>
            <a:stCxn id="2388" idx="2"/>
            <a:endCxn id="2396" idx="0"/>
          </p:cNvCxnSpPr>
          <p:nvPr/>
        </p:nvCxnSpPr>
        <p:spPr>
          <a:xfrm flipH="1" rot="-5400000">
            <a:off x="3074125" y="2669938"/>
            <a:ext cx="1638900" cy="1356600"/>
          </a:xfrm>
          <a:prstGeom prst="bentConnector3">
            <a:avLst>
              <a:gd fmla="val 89044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00" name="Google Shape;2400;p24"/>
          <p:cNvCxnSpPr>
            <a:stCxn id="2389" idx="2"/>
            <a:endCxn id="2396" idx="0"/>
          </p:cNvCxnSpPr>
          <p:nvPr/>
        </p:nvCxnSpPr>
        <p:spPr>
          <a:xfrm flipH="1" rot="-5400000">
            <a:off x="4177625" y="3773113"/>
            <a:ext cx="341700" cy="447300"/>
          </a:xfrm>
          <a:prstGeom prst="bentConnector3">
            <a:avLst>
              <a:gd fmla="val 50011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01" name="Google Shape;2401;p24"/>
          <p:cNvCxnSpPr>
            <a:stCxn id="2390" idx="2"/>
            <a:endCxn id="2396" idx="0"/>
          </p:cNvCxnSpPr>
          <p:nvPr/>
        </p:nvCxnSpPr>
        <p:spPr>
          <a:xfrm rot="5400000">
            <a:off x="3988125" y="3112588"/>
            <a:ext cx="1638900" cy="471300"/>
          </a:xfrm>
          <a:prstGeom prst="bentConnector3">
            <a:avLst>
              <a:gd fmla="val 89044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02" name="Google Shape;2402;p24"/>
          <p:cNvCxnSpPr>
            <a:stCxn id="2391" idx="2"/>
            <a:endCxn id="2396" idx="0"/>
          </p:cNvCxnSpPr>
          <p:nvPr/>
        </p:nvCxnSpPr>
        <p:spPr>
          <a:xfrm rot="5400000">
            <a:off x="5096600" y="3301363"/>
            <a:ext cx="341700" cy="1390800"/>
          </a:xfrm>
          <a:prstGeom prst="bentConnector3">
            <a:avLst>
              <a:gd fmla="val 50011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03" name="Google Shape;2403;p24"/>
          <p:cNvCxnSpPr>
            <a:stCxn id="2392" idx="2"/>
            <a:endCxn id="2396" idx="0"/>
          </p:cNvCxnSpPr>
          <p:nvPr/>
        </p:nvCxnSpPr>
        <p:spPr>
          <a:xfrm rot="5400000">
            <a:off x="4902125" y="2198638"/>
            <a:ext cx="1638900" cy="2299200"/>
          </a:xfrm>
          <a:prstGeom prst="bentConnector3">
            <a:avLst>
              <a:gd fmla="val 89044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04" name="Google Shape;2404;p24"/>
          <p:cNvCxnSpPr>
            <a:stCxn id="2393" idx="2"/>
            <a:endCxn id="2396" idx="0"/>
          </p:cNvCxnSpPr>
          <p:nvPr/>
        </p:nvCxnSpPr>
        <p:spPr>
          <a:xfrm rot="5400000">
            <a:off x="6015575" y="2382313"/>
            <a:ext cx="341700" cy="3228900"/>
          </a:xfrm>
          <a:prstGeom prst="bentConnector3">
            <a:avLst>
              <a:gd fmla="val 50011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405" name="Google Shape;2405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97363" y="1364250"/>
            <a:ext cx="627525" cy="627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6" name="Google Shape;2406;p24"/>
          <p:cNvPicPr preferRelativeResize="0"/>
          <p:nvPr/>
        </p:nvPicPr>
        <p:blipFill rotWithShape="1">
          <a:blip r:embed="rId5">
            <a:alphaModFix/>
          </a:blip>
          <a:srcRect b="16415" l="19977" r="17629" t="0"/>
          <a:stretch/>
        </p:blipFill>
        <p:spPr>
          <a:xfrm>
            <a:off x="1917506" y="2631399"/>
            <a:ext cx="738598" cy="6275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7" name="Google Shape;2407;p24"/>
          <p:cNvPicPr preferRelativeResize="0"/>
          <p:nvPr/>
        </p:nvPicPr>
        <p:blipFill rotWithShape="1">
          <a:blip r:embed="rId6">
            <a:alphaModFix/>
          </a:blip>
          <a:srcRect b="69241" l="79257" r="4935" t="11863"/>
          <a:stretch/>
        </p:blipFill>
        <p:spPr>
          <a:xfrm>
            <a:off x="2901512" y="1354562"/>
            <a:ext cx="627526" cy="6469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8" name="Google Shape;2408;p2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569044" y="2631399"/>
            <a:ext cx="1111555" cy="64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9" name="Google Shape;2409;p24"/>
          <p:cNvPicPr preferRelativeResize="0"/>
          <p:nvPr/>
        </p:nvPicPr>
        <p:blipFill rotWithShape="1">
          <a:blip r:embed="rId8">
            <a:alphaModFix/>
          </a:blip>
          <a:srcRect b="10981" l="3198" r="2452" t="5189"/>
          <a:stretch/>
        </p:blipFill>
        <p:spPr>
          <a:xfrm>
            <a:off x="4708952" y="1345650"/>
            <a:ext cx="668536" cy="6647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0" name="Google Shape;2410;p24"/>
          <p:cNvPicPr preferRelativeResize="0"/>
          <p:nvPr/>
        </p:nvPicPr>
        <p:blipFill rotWithShape="1">
          <a:blip r:embed="rId9">
            <a:alphaModFix/>
          </a:blip>
          <a:srcRect b="15690" l="23621" r="22959" t="15129"/>
          <a:stretch/>
        </p:blipFill>
        <p:spPr>
          <a:xfrm>
            <a:off x="6627425" y="1362339"/>
            <a:ext cx="487501" cy="6313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1" name="Google Shape;2411;p24"/>
          <p:cNvPicPr preferRelativeResize="0"/>
          <p:nvPr/>
        </p:nvPicPr>
        <p:blipFill rotWithShape="1">
          <a:blip r:embed="rId10">
            <a:alphaModFix/>
          </a:blip>
          <a:srcRect b="10981" l="3232" r="2486" t="5189"/>
          <a:stretch/>
        </p:blipFill>
        <p:spPr>
          <a:xfrm>
            <a:off x="5628587" y="2612798"/>
            <a:ext cx="668524" cy="6647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2" name="Google Shape;2412;p24"/>
          <p:cNvPicPr preferRelativeResize="0"/>
          <p:nvPr/>
        </p:nvPicPr>
        <p:blipFill rotWithShape="1">
          <a:blip r:embed="rId11">
            <a:alphaModFix/>
          </a:blip>
          <a:srcRect b="42988" l="23260" r="23837" t="24996"/>
          <a:stretch/>
        </p:blipFill>
        <p:spPr>
          <a:xfrm>
            <a:off x="7284317" y="2612800"/>
            <a:ext cx="1033107" cy="664725"/>
          </a:xfrm>
          <a:prstGeom prst="rect">
            <a:avLst/>
          </a:prstGeom>
          <a:noFill/>
          <a:ln>
            <a:noFill/>
          </a:ln>
        </p:spPr>
      </p:pic>
      <p:sp>
        <p:nvSpPr>
          <p:cNvPr id="2413" name="Google Shape;2413;p24"/>
          <p:cNvSpPr txBox="1"/>
          <p:nvPr>
            <p:ph type="title"/>
          </p:nvPr>
        </p:nvSpPr>
        <p:spPr>
          <a:xfrm>
            <a:off x="624000" y="406725"/>
            <a:ext cx="2912100" cy="3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Formato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86377b961a_0_251"/>
          <p:cNvSpPr/>
          <p:nvPr/>
        </p:nvSpPr>
        <p:spPr>
          <a:xfrm>
            <a:off x="171250" y="2929675"/>
            <a:ext cx="1072200" cy="1885800"/>
          </a:xfrm>
          <a:prstGeom prst="rect">
            <a:avLst/>
          </a:prstGeom>
          <a:solidFill>
            <a:srgbClr val="1C4587"/>
          </a:soli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Oportunidades de Mejora</a:t>
            </a:r>
            <a:endParaRPr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7" name="Google Shape;147;g86377b961a_0_251"/>
          <p:cNvSpPr/>
          <p:nvPr/>
        </p:nvSpPr>
        <p:spPr>
          <a:xfrm>
            <a:off x="171250" y="1525300"/>
            <a:ext cx="1072200" cy="1257900"/>
          </a:xfrm>
          <a:prstGeom prst="rect">
            <a:avLst/>
          </a:prstGeom>
          <a:solidFill>
            <a:srgbClr val="1C4587"/>
          </a:soli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</a:br>
            <a:br>
              <a:rPr lang="en-US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n-US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Principales Puntos de Dolor</a:t>
            </a:r>
            <a:endParaRPr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8" name="Google Shape;148;g86377b961a_0_251"/>
          <p:cNvSpPr/>
          <p:nvPr/>
        </p:nvSpPr>
        <p:spPr>
          <a:xfrm>
            <a:off x="1411750" y="2929675"/>
            <a:ext cx="3341700" cy="1885800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g86377b961a_0_251"/>
          <p:cNvSpPr/>
          <p:nvPr/>
        </p:nvSpPr>
        <p:spPr>
          <a:xfrm>
            <a:off x="4947432" y="2929675"/>
            <a:ext cx="3926400" cy="1885800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g86377b961a_0_251"/>
          <p:cNvSpPr/>
          <p:nvPr/>
        </p:nvSpPr>
        <p:spPr>
          <a:xfrm>
            <a:off x="1411750" y="1525300"/>
            <a:ext cx="3341700" cy="1257900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g86377b961a_0_251"/>
          <p:cNvSpPr/>
          <p:nvPr/>
        </p:nvSpPr>
        <p:spPr>
          <a:xfrm>
            <a:off x="4947430" y="1525300"/>
            <a:ext cx="3926400" cy="1257900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g86377b961a_0_251"/>
          <p:cNvSpPr txBox="1"/>
          <p:nvPr/>
        </p:nvSpPr>
        <p:spPr>
          <a:xfrm>
            <a:off x="1688868" y="1641725"/>
            <a:ext cx="3188400" cy="6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121212"/>
                </a:solidFill>
                <a:latin typeface="Lato"/>
                <a:ea typeface="Lato"/>
                <a:cs typeface="Lato"/>
                <a:sym typeface="Lato"/>
              </a:rPr>
              <a:t>Falta de controles de tiempos de atención.</a:t>
            </a:r>
            <a:endParaRPr sz="1200">
              <a:solidFill>
                <a:srgbClr val="12121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2121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br>
              <a:rPr lang="en-US" sz="1200">
                <a:solidFill>
                  <a:srgbClr val="121212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n-US" sz="1200">
                <a:solidFill>
                  <a:srgbClr val="121212"/>
                </a:solidFill>
                <a:latin typeface="Lato"/>
                <a:ea typeface="Lato"/>
                <a:cs typeface="Lato"/>
                <a:sym typeface="Lato"/>
              </a:rPr>
              <a:t>Creación de tablero en DataStudio</a:t>
            </a:r>
            <a:endParaRPr sz="1200">
              <a:solidFill>
                <a:srgbClr val="12121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None/>
            </a:pPr>
            <a:r>
              <a:t/>
            </a:r>
            <a:endParaRPr sz="1200">
              <a:solidFill>
                <a:srgbClr val="12121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53" name="Google Shape;153;g86377b961a_0_2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3477" y="1711081"/>
            <a:ext cx="95250" cy="54625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g86377b961a_0_251"/>
          <p:cNvSpPr txBox="1"/>
          <p:nvPr/>
        </p:nvSpPr>
        <p:spPr>
          <a:xfrm>
            <a:off x="473003" y="406725"/>
            <a:ext cx="49491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72146"/>
                </a:solidFill>
                <a:latin typeface="Lato Black"/>
                <a:ea typeface="Lato Black"/>
                <a:cs typeface="Lato Black"/>
                <a:sym typeface="Lato Black"/>
              </a:rPr>
              <a:t>Trabajo realizado</a:t>
            </a:r>
            <a:endParaRPr sz="2000">
              <a:solidFill>
                <a:srgbClr val="072146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155" name="Google Shape;155;g86377b961a_0_251"/>
          <p:cNvSpPr txBox="1"/>
          <p:nvPr/>
        </p:nvSpPr>
        <p:spPr>
          <a:xfrm>
            <a:off x="473007" y="746311"/>
            <a:ext cx="8502600" cy="3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825" lIns="0" spcFirstLastPara="1" rIns="0" wrap="square" tIns="178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2A5A5"/>
                </a:solidFill>
                <a:latin typeface="Lato"/>
                <a:ea typeface="Lato"/>
                <a:cs typeface="Lato"/>
                <a:sym typeface="Lato"/>
              </a:rPr>
              <a:t>Conclusiones del análisis del proceso</a:t>
            </a:r>
            <a:endParaRPr>
              <a:solidFill>
                <a:srgbClr val="02A5A5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6" name="Google Shape;156;g86377b961a_0_251"/>
          <p:cNvSpPr/>
          <p:nvPr/>
        </p:nvSpPr>
        <p:spPr>
          <a:xfrm>
            <a:off x="1411750" y="1142000"/>
            <a:ext cx="3341700" cy="278700"/>
          </a:xfrm>
          <a:prstGeom prst="rect">
            <a:avLst/>
          </a:prstGeom>
          <a:solidFill>
            <a:srgbClr val="094FA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Ingresos de CTS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7" name="Google Shape;157;g86377b961a_0_251"/>
          <p:cNvSpPr/>
          <p:nvPr/>
        </p:nvSpPr>
        <p:spPr>
          <a:xfrm>
            <a:off x="4947425" y="1142000"/>
            <a:ext cx="3926400" cy="278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Egresos de CTS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8" name="Google Shape;158;g86377b961a_0_251"/>
          <p:cNvSpPr txBox="1"/>
          <p:nvPr/>
        </p:nvSpPr>
        <p:spPr>
          <a:xfrm>
            <a:off x="5297822" y="1641725"/>
            <a:ext cx="3396900" cy="6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121212"/>
                </a:solidFill>
                <a:latin typeface="Lato"/>
                <a:ea typeface="Lato"/>
                <a:cs typeface="Lato"/>
                <a:sym typeface="Lato"/>
              </a:rPr>
              <a:t>Pérdida de clientes por no contar con el tiempo suficiente para la negociación</a:t>
            </a:r>
            <a:endParaRPr sz="1200">
              <a:solidFill>
                <a:srgbClr val="12121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121212"/>
                </a:solidFill>
                <a:latin typeface="Lato"/>
                <a:ea typeface="Lato"/>
                <a:cs typeface="Lato"/>
                <a:sym typeface="Lato"/>
              </a:rPr>
              <a:t>Oficina se olvide de enviar información</a:t>
            </a:r>
            <a:endParaRPr sz="1200">
              <a:solidFill>
                <a:srgbClr val="12121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121212"/>
                </a:solidFill>
                <a:latin typeface="Lato"/>
                <a:ea typeface="Lato"/>
                <a:cs typeface="Lato"/>
                <a:sym typeface="Lato"/>
              </a:rPr>
              <a:t>Existen errores en BDs que afectan los indicadores</a:t>
            </a:r>
            <a:endParaRPr sz="1200">
              <a:solidFill>
                <a:srgbClr val="12121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Facilitar BD de Egresos a retenciones</a:t>
            </a:r>
            <a:endParaRPr sz="1200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Mantener la solicitud de código de recepción y enviar correos en automático</a:t>
            </a:r>
            <a:endParaRPr sz="1200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Internalizar y asegurar fiabilidad de extracción de información</a:t>
            </a:r>
            <a:endParaRPr sz="1200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Mejorar criterios de KPIs</a:t>
            </a:r>
            <a:endParaRPr sz="1200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500"/>
              </a:spcBef>
              <a:spcAft>
                <a:spcPts val="500"/>
              </a:spcAft>
              <a:buNone/>
            </a:pPr>
            <a:r>
              <a:rPr lang="en-US" sz="12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Usar transferencias interbancarias en vez de cheques de gerencia</a:t>
            </a:r>
            <a:endParaRPr sz="1200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59" name="Google Shape;159;g86377b961a_0_2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4225" y="1708623"/>
            <a:ext cx="101474" cy="5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g86377b961a_0_2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4225" y="2136073"/>
            <a:ext cx="101474" cy="5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g86377b961a_0_2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4225" y="2394423"/>
            <a:ext cx="101474" cy="5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g86377b961a_0_2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4225" y="3102118"/>
            <a:ext cx="101474" cy="5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g86377b961a_0_2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4225" y="3359530"/>
            <a:ext cx="101474" cy="5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g86377b961a_0_2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4225" y="3798875"/>
            <a:ext cx="101474" cy="5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g86377b961a_0_2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4225" y="4238225"/>
            <a:ext cx="101474" cy="5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g86377b961a_0_2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4225" y="4495625"/>
            <a:ext cx="101474" cy="5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g86377b961a_0_2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3477" y="3142494"/>
            <a:ext cx="95250" cy="54625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g86377b961a_0_251"/>
          <p:cNvSpPr/>
          <p:nvPr/>
        </p:nvSpPr>
        <p:spPr>
          <a:xfrm>
            <a:off x="551127" y="1678059"/>
            <a:ext cx="312457" cy="273065"/>
          </a:xfrm>
          <a:custGeom>
            <a:rect b="b" l="l" r="r" t="t"/>
            <a:pathLst>
              <a:path extrusionOk="0" fill="none" h="14176" w="16221">
                <a:moveTo>
                  <a:pt x="16075" y="12665"/>
                </a:moveTo>
                <a:lnTo>
                  <a:pt x="8987" y="488"/>
                </a:lnTo>
                <a:lnTo>
                  <a:pt x="8987" y="488"/>
                </a:lnTo>
                <a:lnTo>
                  <a:pt x="8914" y="390"/>
                </a:lnTo>
                <a:lnTo>
                  <a:pt x="8817" y="293"/>
                </a:lnTo>
                <a:lnTo>
                  <a:pt x="8720" y="196"/>
                </a:lnTo>
                <a:lnTo>
                  <a:pt x="8622" y="123"/>
                </a:lnTo>
                <a:lnTo>
                  <a:pt x="8500" y="74"/>
                </a:lnTo>
                <a:lnTo>
                  <a:pt x="8379" y="25"/>
                </a:lnTo>
                <a:lnTo>
                  <a:pt x="8232" y="1"/>
                </a:lnTo>
                <a:lnTo>
                  <a:pt x="8111" y="1"/>
                </a:lnTo>
                <a:lnTo>
                  <a:pt x="8111" y="1"/>
                </a:lnTo>
                <a:lnTo>
                  <a:pt x="7965" y="1"/>
                </a:lnTo>
                <a:lnTo>
                  <a:pt x="7843" y="25"/>
                </a:lnTo>
                <a:lnTo>
                  <a:pt x="7721" y="74"/>
                </a:lnTo>
                <a:lnTo>
                  <a:pt x="7599" y="123"/>
                </a:lnTo>
                <a:lnTo>
                  <a:pt x="7502" y="196"/>
                </a:lnTo>
                <a:lnTo>
                  <a:pt x="7404" y="293"/>
                </a:lnTo>
                <a:lnTo>
                  <a:pt x="7307" y="390"/>
                </a:lnTo>
                <a:lnTo>
                  <a:pt x="7234" y="488"/>
                </a:lnTo>
                <a:lnTo>
                  <a:pt x="147" y="12665"/>
                </a:lnTo>
                <a:lnTo>
                  <a:pt x="147" y="12665"/>
                </a:lnTo>
                <a:lnTo>
                  <a:pt x="74" y="12787"/>
                </a:lnTo>
                <a:lnTo>
                  <a:pt x="25" y="12909"/>
                </a:lnTo>
                <a:lnTo>
                  <a:pt x="0" y="13031"/>
                </a:lnTo>
                <a:lnTo>
                  <a:pt x="0" y="13177"/>
                </a:lnTo>
                <a:lnTo>
                  <a:pt x="0" y="13177"/>
                </a:lnTo>
                <a:lnTo>
                  <a:pt x="0" y="13299"/>
                </a:lnTo>
                <a:lnTo>
                  <a:pt x="25" y="13420"/>
                </a:lnTo>
                <a:lnTo>
                  <a:pt x="74" y="13567"/>
                </a:lnTo>
                <a:lnTo>
                  <a:pt x="147" y="13688"/>
                </a:lnTo>
                <a:lnTo>
                  <a:pt x="147" y="13688"/>
                </a:lnTo>
                <a:lnTo>
                  <a:pt x="220" y="13786"/>
                </a:lnTo>
                <a:lnTo>
                  <a:pt x="293" y="13883"/>
                </a:lnTo>
                <a:lnTo>
                  <a:pt x="390" y="13981"/>
                </a:lnTo>
                <a:lnTo>
                  <a:pt x="512" y="14054"/>
                </a:lnTo>
                <a:lnTo>
                  <a:pt x="634" y="14102"/>
                </a:lnTo>
                <a:lnTo>
                  <a:pt x="755" y="14151"/>
                </a:lnTo>
                <a:lnTo>
                  <a:pt x="877" y="14175"/>
                </a:lnTo>
                <a:lnTo>
                  <a:pt x="1023" y="14175"/>
                </a:lnTo>
                <a:lnTo>
                  <a:pt x="15198" y="14175"/>
                </a:lnTo>
                <a:lnTo>
                  <a:pt x="15198" y="14175"/>
                </a:lnTo>
                <a:lnTo>
                  <a:pt x="15344" y="14175"/>
                </a:lnTo>
                <a:lnTo>
                  <a:pt x="15466" y="14151"/>
                </a:lnTo>
                <a:lnTo>
                  <a:pt x="15588" y="14102"/>
                </a:lnTo>
                <a:lnTo>
                  <a:pt x="15709" y="14054"/>
                </a:lnTo>
                <a:lnTo>
                  <a:pt x="15831" y="13981"/>
                </a:lnTo>
                <a:lnTo>
                  <a:pt x="15929" y="13883"/>
                </a:lnTo>
                <a:lnTo>
                  <a:pt x="16002" y="13786"/>
                </a:lnTo>
                <a:lnTo>
                  <a:pt x="16075" y="13688"/>
                </a:lnTo>
                <a:lnTo>
                  <a:pt x="16075" y="13688"/>
                </a:lnTo>
                <a:lnTo>
                  <a:pt x="16148" y="13567"/>
                </a:lnTo>
                <a:lnTo>
                  <a:pt x="16197" y="13420"/>
                </a:lnTo>
                <a:lnTo>
                  <a:pt x="16221" y="13299"/>
                </a:lnTo>
                <a:lnTo>
                  <a:pt x="16221" y="13177"/>
                </a:lnTo>
                <a:lnTo>
                  <a:pt x="16221" y="13177"/>
                </a:lnTo>
                <a:lnTo>
                  <a:pt x="16221" y="13031"/>
                </a:lnTo>
                <a:lnTo>
                  <a:pt x="16197" y="12909"/>
                </a:lnTo>
                <a:lnTo>
                  <a:pt x="16148" y="12787"/>
                </a:lnTo>
                <a:lnTo>
                  <a:pt x="16075" y="12665"/>
                </a:lnTo>
                <a:lnTo>
                  <a:pt x="16075" y="12665"/>
                </a:lnTo>
                <a:close/>
                <a:moveTo>
                  <a:pt x="8111" y="12349"/>
                </a:moveTo>
                <a:lnTo>
                  <a:pt x="8111" y="12349"/>
                </a:lnTo>
                <a:lnTo>
                  <a:pt x="7916" y="12324"/>
                </a:lnTo>
                <a:lnTo>
                  <a:pt x="7721" y="12276"/>
                </a:lnTo>
                <a:lnTo>
                  <a:pt x="7575" y="12178"/>
                </a:lnTo>
                <a:lnTo>
                  <a:pt x="7429" y="12057"/>
                </a:lnTo>
                <a:lnTo>
                  <a:pt x="7307" y="11910"/>
                </a:lnTo>
                <a:lnTo>
                  <a:pt x="7210" y="11764"/>
                </a:lnTo>
                <a:lnTo>
                  <a:pt x="7161" y="11569"/>
                </a:lnTo>
                <a:lnTo>
                  <a:pt x="7136" y="11375"/>
                </a:lnTo>
                <a:lnTo>
                  <a:pt x="7136" y="11375"/>
                </a:lnTo>
                <a:lnTo>
                  <a:pt x="7161" y="11180"/>
                </a:lnTo>
                <a:lnTo>
                  <a:pt x="7210" y="11009"/>
                </a:lnTo>
                <a:lnTo>
                  <a:pt x="7307" y="10839"/>
                </a:lnTo>
                <a:lnTo>
                  <a:pt x="7429" y="10693"/>
                </a:lnTo>
                <a:lnTo>
                  <a:pt x="7575" y="10571"/>
                </a:lnTo>
                <a:lnTo>
                  <a:pt x="7721" y="10473"/>
                </a:lnTo>
                <a:lnTo>
                  <a:pt x="7916" y="10425"/>
                </a:lnTo>
                <a:lnTo>
                  <a:pt x="8111" y="10400"/>
                </a:lnTo>
                <a:lnTo>
                  <a:pt x="8111" y="10400"/>
                </a:lnTo>
                <a:lnTo>
                  <a:pt x="8306" y="10425"/>
                </a:lnTo>
                <a:lnTo>
                  <a:pt x="8476" y="10473"/>
                </a:lnTo>
                <a:lnTo>
                  <a:pt x="8646" y="10571"/>
                </a:lnTo>
                <a:lnTo>
                  <a:pt x="8793" y="10693"/>
                </a:lnTo>
                <a:lnTo>
                  <a:pt x="8914" y="10839"/>
                </a:lnTo>
                <a:lnTo>
                  <a:pt x="9012" y="11009"/>
                </a:lnTo>
                <a:lnTo>
                  <a:pt x="9061" y="11180"/>
                </a:lnTo>
                <a:lnTo>
                  <a:pt x="9085" y="11375"/>
                </a:lnTo>
                <a:lnTo>
                  <a:pt x="9085" y="11375"/>
                </a:lnTo>
                <a:lnTo>
                  <a:pt x="9061" y="11569"/>
                </a:lnTo>
                <a:lnTo>
                  <a:pt x="9012" y="11764"/>
                </a:lnTo>
                <a:lnTo>
                  <a:pt x="8914" y="11910"/>
                </a:lnTo>
                <a:lnTo>
                  <a:pt x="8793" y="12057"/>
                </a:lnTo>
                <a:lnTo>
                  <a:pt x="8646" y="12178"/>
                </a:lnTo>
                <a:lnTo>
                  <a:pt x="8476" y="12276"/>
                </a:lnTo>
                <a:lnTo>
                  <a:pt x="8306" y="12324"/>
                </a:lnTo>
                <a:lnTo>
                  <a:pt x="8111" y="12349"/>
                </a:lnTo>
                <a:lnTo>
                  <a:pt x="8111" y="12349"/>
                </a:lnTo>
                <a:close/>
                <a:moveTo>
                  <a:pt x="9231" y="5091"/>
                </a:moveTo>
                <a:lnTo>
                  <a:pt x="8939" y="8915"/>
                </a:lnTo>
                <a:lnTo>
                  <a:pt x="8939" y="8915"/>
                </a:lnTo>
                <a:lnTo>
                  <a:pt x="8914" y="9061"/>
                </a:lnTo>
                <a:lnTo>
                  <a:pt x="8866" y="9207"/>
                </a:lnTo>
                <a:lnTo>
                  <a:pt x="8793" y="9304"/>
                </a:lnTo>
                <a:lnTo>
                  <a:pt x="8695" y="9426"/>
                </a:lnTo>
                <a:lnTo>
                  <a:pt x="8573" y="9499"/>
                </a:lnTo>
                <a:lnTo>
                  <a:pt x="8452" y="9572"/>
                </a:lnTo>
                <a:lnTo>
                  <a:pt x="8330" y="9621"/>
                </a:lnTo>
                <a:lnTo>
                  <a:pt x="8184" y="9621"/>
                </a:lnTo>
                <a:lnTo>
                  <a:pt x="8038" y="9621"/>
                </a:lnTo>
                <a:lnTo>
                  <a:pt x="8038" y="9621"/>
                </a:lnTo>
                <a:lnTo>
                  <a:pt x="7891" y="9621"/>
                </a:lnTo>
                <a:lnTo>
                  <a:pt x="7770" y="9572"/>
                </a:lnTo>
                <a:lnTo>
                  <a:pt x="7648" y="9499"/>
                </a:lnTo>
                <a:lnTo>
                  <a:pt x="7526" y="9426"/>
                </a:lnTo>
                <a:lnTo>
                  <a:pt x="7429" y="9304"/>
                </a:lnTo>
                <a:lnTo>
                  <a:pt x="7356" y="9207"/>
                </a:lnTo>
                <a:lnTo>
                  <a:pt x="7307" y="9061"/>
                </a:lnTo>
                <a:lnTo>
                  <a:pt x="7283" y="8915"/>
                </a:lnTo>
                <a:lnTo>
                  <a:pt x="6990" y="5091"/>
                </a:lnTo>
                <a:lnTo>
                  <a:pt x="6990" y="5091"/>
                </a:lnTo>
                <a:lnTo>
                  <a:pt x="7015" y="4945"/>
                </a:lnTo>
                <a:lnTo>
                  <a:pt x="7039" y="4823"/>
                </a:lnTo>
                <a:lnTo>
                  <a:pt x="7088" y="4701"/>
                </a:lnTo>
                <a:lnTo>
                  <a:pt x="7161" y="4604"/>
                </a:lnTo>
                <a:lnTo>
                  <a:pt x="7258" y="4506"/>
                </a:lnTo>
                <a:lnTo>
                  <a:pt x="7380" y="4433"/>
                </a:lnTo>
                <a:lnTo>
                  <a:pt x="7526" y="4409"/>
                </a:lnTo>
                <a:lnTo>
                  <a:pt x="7648" y="4385"/>
                </a:lnTo>
                <a:lnTo>
                  <a:pt x="8573" y="4385"/>
                </a:lnTo>
                <a:lnTo>
                  <a:pt x="8573" y="4385"/>
                </a:lnTo>
                <a:lnTo>
                  <a:pt x="8695" y="4409"/>
                </a:lnTo>
                <a:lnTo>
                  <a:pt x="8841" y="4433"/>
                </a:lnTo>
                <a:lnTo>
                  <a:pt x="8963" y="4506"/>
                </a:lnTo>
                <a:lnTo>
                  <a:pt x="9061" y="4604"/>
                </a:lnTo>
                <a:lnTo>
                  <a:pt x="9134" y="4701"/>
                </a:lnTo>
                <a:lnTo>
                  <a:pt x="9182" y="4823"/>
                </a:lnTo>
                <a:lnTo>
                  <a:pt x="9207" y="4945"/>
                </a:lnTo>
                <a:lnTo>
                  <a:pt x="9231" y="5091"/>
                </a:lnTo>
                <a:lnTo>
                  <a:pt x="9231" y="5091"/>
                </a:lnTo>
                <a:close/>
              </a:path>
            </a:pathLst>
          </a:custGeom>
          <a:noFill/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9" name="Google Shape;169;g86377b961a_0_251"/>
          <p:cNvGrpSpPr/>
          <p:nvPr/>
        </p:nvGrpSpPr>
        <p:grpSpPr>
          <a:xfrm>
            <a:off x="608353" y="3229903"/>
            <a:ext cx="197980" cy="313882"/>
            <a:chOff x="6718575" y="2318625"/>
            <a:chExt cx="256950" cy="407375"/>
          </a:xfrm>
        </p:grpSpPr>
        <p:sp>
          <p:nvSpPr>
            <p:cNvPr id="170" name="Google Shape;170;g86377b961a_0_251"/>
            <p:cNvSpPr/>
            <p:nvPr/>
          </p:nvSpPr>
          <p:spPr>
            <a:xfrm>
              <a:off x="6795900" y="2673600"/>
              <a:ext cx="102300" cy="22550"/>
            </a:xfrm>
            <a:custGeom>
              <a:rect b="b" l="l" r="r" t="t"/>
              <a:pathLst>
                <a:path extrusionOk="0" fill="none" h="902" w="4092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71;g86377b961a_0_251"/>
            <p:cNvSpPr/>
            <p:nvPr/>
          </p:nvSpPr>
          <p:spPr>
            <a:xfrm>
              <a:off x="6795900" y="2650475"/>
              <a:ext cx="102300" cy="22550"/>
            </a:xfrm>
            <a:custGeom>
              <a:rect b="b" l="l" r="r" t="t"/>
              <a:pathLst>
                <a:path extrusionOk="0" fill="none" h="902" w="4092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72;g86377b961a_0_251"/>
            <p:cNvSpPr/>
            <p:nvPr/>
          </p:nvSpPr>
          <p:spPr>
            <a:xfrm>
              <a:off x="6795900" y="2696125"/>
              <a:ext cx="102300" cy="29875"/>
            </a:xfrm>
            <a:custGeom>
              <a:rect b="b" l="l" r="r" t="t"/>
              <a:pathLst>
                <a:path extrusionOk="0" fill="none" h="1195" w="4092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173;g86377b961a_0_251"/>
            <p:cNvSpPr/>
            <p:nvPr/>
          </p:nvSpPr>
          <p:spPr>
            <a:xfrm>
              <a:off x="6784925" y="2459275"/>
              <a:ext cx="35350" cy="166875"/>
            </a:xfrm>
            <a:custGeom>
              <a:rect b="b" l="l" r="r" t="t"/>
              <a:pathLst>
                <a:path extrusionOk="0" fill="none" h="6675" w="1414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74;g86377b961a_0_251"/>
            <p:cNvSpPr/>
            <p:nvPr/>
          </p:nvSpPr>
          <p:spPr>
            <a:xfrm>
              <a:off x="6718575" y="2318625"/>
              <a:ext cx="256950" cy="307525"/>
            </a:xfrm>
            <a:custGeom>
              <a:rect b="b" l="l" r="r" t="t"/>
              <a:pathLst>
                <a:path extrusionOk="0" fill="none" h="12301" w="10278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g86377b961a_0_251"/>
            <p:cNvSpPr/>
            <p:nvPr/>
          </p:nvSpPr>
          <p:spPr>
            <a:xfrm>
              <a:off x="6873825" y="2459275"/>
              <a:ext cx="35350" cy="166875"/>
            </a:xfrm>
            <a:custGeom>
              <a:rect b="b" l="l" r="r" t="t"/>
              <a:pathLst>
                <a:path extrusionOk="0" fill="none" h="6675" w="1414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g86377b961a_0_251"/>
            <p:cNvSpPr/>
            <p:nvPr/>
          </p:nvSpPr>
          <p:spPr>
            <a:xfrm>
              <a:off x="6801975" y="2453200"/>
              <a:ext cx="90150" cy="19500"/>
            </a:xfrm>
            <a:custGeom>
              <a:rect b="b" l="l" r="r" t="t"/>
              <a:pathLst>
                <a:path extrusionOk="0" fill="none" h="780" w="3606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77;g86377b961a_0_251"/>
            <p:cNvSpPr/>
            <p:nvPr/>
          </p:nvSpPr>
          <p:spPr>
            <a:xfrm>
              <a:off x="6795900" y="2628550"/>
              <a:ext cx="102300" cy="25"/>
            </a:xfrm>
            <a:custGeom>
              <a:rect b="b" l="l" r="r" t="t"/>
              <a:pathLst>
                <a:path extrusionOk="0" fill="none" h="1" w="4092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8" name="Google Shape;178;g86377b961a_0_251"/>
          <p:cNvSpPr/>
          <p:nvPr/>
        </p:nvSpPr>
        <p:spPr>
          <a:xfrm rot="5400000">
            <a:off x="1248700" y="2056900"/>
            <a:ext cx="352200" cy="194700"/>
          </a:xfrm>
          <a:prstGeom prst="triangle">
            <a:avLst>
              <a:gd fmla="val 54635" name="adj"/>
            </a:avLst>
          </a:prstGeom>
          <a:solidFill>
            <a:srgbClr val="9FC5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g86377b961a_0_251"/>
          <p:cNvSpPr/>
          <p:nvPr/>
        </p:nvSpPr>
        <p:spPr>
          <a:xfrm rot="5400000">
            <a:off x="1248700" y="3775225"/>
            <a:ext cx="352200" cy="194700"/>
          </a:xfrm>
          <a:prstGeom prst="triangle">
            <a:avLst>
              <a:gd fmla="val 54635" name="adj"/>
            </a:avLst>
          </a:prstGeom>
          <a:solidFill>
            <a:srgbClr val="9FC5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2417" name="Shape 2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8" name="Google Shape;2418;p27"/>
          <p:cNvSpPr/>
          <p:nvPr/>
        </p:nvSpPr>
        <p:spPr>
          <a:xfrm>
            <a:off x="152400" y="3104425"/>
            <a:ext cx="3427800" cy="986100"/>
          </a:xfrm>
          <a:prstGeom prst="roundRect">
            <a:avLst>
              <a:gd fmla="val 7421" name="adj"/>
            </a:avLst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9" name="Google Shape;2419;p27"/>
          <p:cNvSpPr/>
          <p:nvPr/>
        </p:nvSpPr>
        <p:spPr>
          <a:xfrm>
            <a:off x="1949275" y="3626050"/>
            <a:ext cx="1542300" cy="3861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1C4587"/>
            </a:solidFill>
            <a:prstDash val="dash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B02C2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20" name="Google Shape;2420;p27"/>
          <p:cNvSpPr/>
          <p:nvPr/>
        </p:nvSpPr>
        <p:spPr>
          <a:xfrm>
            <a:off x="6837125" y="0"/>
            <a:ext cx="2307000" cy="266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1" name="Google Shape;2421;p27"/>
          <p:cNvSpPr txBox="1"/>
          <p:nvPr/>
        </p:nvSpPr>
        <p:spPr>
          <a:xfrm>
            <a:off x="152400" y="4809525"/>
            <a:ext cx="3028500" cy="2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050"/>
              <a:buFont typeface="Lato"/>
              <a:buNone/>
            </a:pPr>
            <a:r>
              <a:rPr b="0" i="0" lang="en-US" sz="800" u="none" cap="none" strike="noStrike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Adaptado de</a:t>
            </a:r>
            <a:endParaRPr b="0" i="0" sz="800" u="none" cap="none" strike="noStrike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22" name="Google Shape;2422;p27"/>
          <p:cNvSpPr txBox="1"/>
          <p:nvPr/>
        </p:nvSpPr>
        <p:spPr>
          <a:xfrm>
            <a:off x="452075" y="778275"/>
            <a:ext cx="12567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91425" spcFirstLastPara="1" rIns="91425" wrap="square" tIns="90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Formato</a:t>
            </a:r>
            <a:endParaRPr b="0" i="0" sz="1400" u="none" cap="none" strike="noStrike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423" name="Google Shape;2423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0825" y="756213"/>
            <a:ext cx="389250" cy="386100"/>
          </a:xfrm>
          <a:prstGeom prst="rect">
            <a:avLst/>
          </a:prstGeom>
          <a:noFill/>
          <a:ln>
            <a:noFill/>
          </a:ln>
        </p:spPr>
      </p:pic>
      <p:sp>
        <p:nvSpPr>
          <p:cNvPr id="2424" name="Google Shape;2424;p27"/>
          <p:cNvSpPr/>
          <p:nvPr/>
        </p:nvSpPr>
        <p:spPr>
          <a:xfrm rot="5400000">
            <a:off x="1587838" y="2521575"/>
            <a:ext cx="276300" cy="314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5" name="Google Shape;2425;p27"/>
          <p:cNvSpPr txBox="1"/>
          <p:nvPr/>
        </p:nvSpPr>
        <p:spPr>
          <a:xfrm>
            <a:off x="833275" y="1838025"/>
            <a:ext cx="1795800" cy="3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1" lang="en-US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Formato</a:t>
            </a:r>
            <a:endParaRPr b="0" i="1" sz="11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26" name="Google Shape;2426;p27"/>
          <p:cNvSpPr txBox="1"/>
          <p:nvPr/>
        </p:nvSpPr>
        <p:spPr>
          <a:xfrm>
            <a:off x="71275" y="3057225"/>
            <a:ext cx="1954200" cy="9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100"/>
              <a:buFont typeface="Lato"/>
              <a:buChar char="●"/>
            </a:pPr>
            <a:r>
              <a:rPr b="0" i="1" lang="en-US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Formato</a:t>
            </a:r>
            <a:endParaRPr b="0" i="1" sz="11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84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100"/>
              <a:buFont typeface="Lato"/>
              <a:buChar char="●"/>
            </a:pPr>
            <a:r>
              <a:rPr b="0" i="1" lang="en-US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Formato</a:t>
            </a:r>
            <a:endParaRPr b="0" i="1" sz="11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100"/>
              <a:buFont typeface="Lato"/>
              <a:buChar char="●"/>
            </a:pPr>
            <a:r>
              <a:rPr b="0" i="1" lang="en-US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Formato</a:t>
            </a:r>
            <a:endParaRPr b="0" i="1" sz="11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27" name="Google Shape;2427;p27"/>
          <p:cNvSpPr txBox="1"/>
          <p:nvPr/>
        </p:nvSpPr>
        <p:spPr>
          <a:xfrm>
            <a:off x="1747675" y="3057225"/>
            <a:ext cx="1743900" cy="9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100"/>
              <a:buFont typeface="Lato"/>
              <a:buChar char="●"/>
            </a:pPr>
            <a:r>
              <a:rPr b="0" i="1" lang="en-US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Formato</a:t>
            </a:r>
            <a:endParaRPr b="0" i="1" sz="11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84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100"/>
              <a:buFont typeface="Lato"/>
              <a:buChar char="●"/>
            </a:pPr>
            <a:r>
              <a:rPr b="0" i="1" lang="en-US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Formato</a:t>
            </a:r>
            <a:endParaRPr b="0" i="1" sz="11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84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100"/>
              <a:buFont typeface="Lato"/>
              <a:buChar char="●"/>
            </a:pPr>
            <a:r>
              <a:rPr b="0" i="1" lang="en-US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Formato</a:t>
            </a:r>
            <a:endParaRPr b="0" i="1" sz="11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28" name="Google Shape;2428;p27"/>
          <p:cNvSpPr txBox="1"/>
          <p:nvPr/>
        </p:nvSpPr>
        <p:spPr>
          <a:xfrm>
            <a:off x="833275" y="2752425"/>
            <a:ext cx="1795800" cy="3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1" lang="en-US" sz="1100" u="none" cap="none" strike="noStrike">
                <a:solidFill>
                  <a:srgbClr val="1C4587"/>
                </a:solidFill>
                <a:latin typeface="Lato"/>
                <a:ea typeface="Lato"/>
                <a:cs typeface="Lato"/>
                <a:sym typeface="Lato"/>
              </a:rPr>
              <a:t>Formato</a:t>
            </a:r>
            <a:endParaRPr b="1" i="1" sz="1100" u="none" cap="none" strike="noStrike">
              <a:solidFill>
                <a:srgbClr val="1C4587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2429" name="Google Shape;2429;p27"/>
          <p:cNvGrpSpPr/>
          <p:nvPr/>
        </p:nvGrpSpPr>
        <p:grpSpPr>
          <a:xfrm>
            <a:off x="898950" y="1280475"/>
            <a:ext cx="1654088" cy="600788"/>
            <a:chOff x="975150" y="1184725"/>
            <a:chExt cx="1654088" cy="600788"/>
          </a:xfrm>
        </p:grpSpPr>
        <p:pic>
          <p:nvPicPr>
            <p:cNvPr id="2430" name="Google Shape;2430;p2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975150" y="1458575"/>
              <a:ext cx="314400" cy="3118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31" name="Google Shape;2431;p27"/>
            <p:cNvSpPr/>
            <p:nvPr/>
          </p:nvSpPr>
          <p:spPr>
            <a:xfrm>
              <a:off x="1307575" y="1347650"/>
              <a:ext cx="1321500" cy="422700"/>
            </a:xfrm>
            <a:prstGeom prst="roundRect">
              <a:avLst>
                <a:gd fmla="val 11848" name="adj"/>
              </a:avLst>
            </a:prstGeom>
            <a:solidFill>
              <a:srgbClr val="C9DAF8"/>
            </a:solidFill>
            <a:ln cap="flat" cmpd="sng" w="12700">
              <a:solidFill>
                <a:srgbClr val="FFFFF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1" i="0" sz="12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432" name="Google Shape;2432;p27"/>
            <p:cNvSpPr/>
            <p:nvPr/>
          </p:nvSpPr>
          <p:spPr>
            <a:xfrm>
              <a:off x="1307738" y="1184725"/>
              <a:ext cx="1321500" cy="314400"/>
            </a:xfrm>
            <a:prstGeom prst="roundRect">
              <a:avLst>
                <a:gd fmla="val 16667" name="adj"/>
              </a:avLst>
            </a:prstGeom>
            <a:solidFill>
              <a:srgbClr val="1C4587"/>
            </a:solidFill>
            <a:ln cap="flat" cmpd="sng" w="12700">
              <a:solidFill>
                <a:srgbClr val="FFFFF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1" i="0" lang="en-US" sz="1200" u="none" cap="none" strike="noStrike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Formato</a:t>
              </a:r>
              <a:endParaRPr b="1" i="0" sz="1200" u="none" cap="none" strike="noStrike">
                <a:solidFill>
                  <a:srgbClr val="B02C20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pic>
          <p:nvPicPr>
            <p:cNvPr id="2433" name="Google Shape;2433;p27"/>
            <p:cNvPicPr preferRelativeResize="0"/>
            <p:nvPr/>
          </p:nvPicPr>
          <p:blipFill rotWithShape="1">
            <a:blip r:embed="rId5">
              <a:alphaModFix/>
            </a:blip>
            <a:srcRect b="16710" l="15434" r="14082" t="17385"/>
            <a:stretch/>
          </p:blipFill>
          <p:spPr>
            <a:xfrm>
              <a:off x="975157" y="1196124"/>
              <a:ext cx="314400" cy="2916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34" name="Google Shape;2434;p27"/>
            <p:cNvSpPr txBox="1"/>
            <p:nvPr/>
          </p:nvSpPr>
          <p:spPr>
            <a:xfrm>
              <a:off x="1446175" y="1443513"/>
              <a:ext cx="1044300" cy="34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i="0" lang="en-US" sz="1100" u="none" cap="none" strike="noStrike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rPr>
                <a:t>Formato</a:t>
              </a:r>
              <a:endParaRPr b="1" i="0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2435" name="Google Shape;2435;p27"/>
          <p:cNvSpPr/>
          <p:nvPr/>
        </p:nvSpPr>
        <p:spPr>
          <a:xfrm>
            <a:off x="3873150" y="1376650"/>
            <a:ext cx="2307000" cy="753600"/>
          </a:xfrm>
          <a:prstGeom prst="roundRect">
            <a:avLst>
              <a:gd fmla="val 7421" name="adj"/>
            </a:avLst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6" name="Google Shape;2436;p27"/>
          <p:cNvSpPr txBox="1"/>
          <p:nvPr/>
        </p:nvSpPr>
        <p:spPr>
          <a:xfrm>
            <a:off x="3897550" y="1338100"/>
            <a:ext cx="1043700" cy="8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6D9EEB"/>
                </a:solidFill>
                <a:latin typeface="Lato Black"/>
                <a:ea typeface="Lato Black"/>
                <a:cs typeface="Lato Black"/>
                <a:sym typeface="Lato Black"/>
              </a:rPr>
              <a:t>40</a:t>
            </a:r>
            <a:endParaRPr b="0" i="0" sz="2400" u="none" cap="none" strike="noStrike">
              <a:solidFill>
                <a:srgbClr val="6D9EEB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Formato</a:t>
            </a:r>
            <a:endParaRPr b="0" i="0" sz="11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37" name="Google Shape;2437;p27"/>
          <p:cNvSpPr txBox="1"/>
          <p:nvPr/>
        </p:nvSpPr>
        <p:spPr>
          <a:xfrm>
            <a:off x="4897775" y="1338100"/>
            <a:ext cx="1256700" cy="8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1C4587"/>
                </a:solidFill>
                <a:latin typeface="Lato Black"/>
                <a:ea typeface="Lato Black"/>
                <a:cs typeface="Lato Black"/>
                <a:sym typeface="Lato Black"/>
              </a:rPr>
              <a:t>29,500</a:t>
            </a:r>
            <a:endParaRPr b="0" i="0" sz="2400" u="none" cap="none" strike="noStrike">
              <a:solidFill>
                <a:srgbClr val="1C4587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Formato</a:t>
            </a:r>
            <a:endParaRPr b="0" i="0" sz="11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38" name="Google Shape;2438;p27"/>
          <p:cNvSpPr/>
          <p:nvPr/>
        </p:nvSpPr>
        <p:spPr>
          <a:xfrm>
            <a:off x="909475" y="4199825"/>
            <a:ext cx="2083800" cy="500400"/>
          </a:xfrm>
          <a:prstGeom prst="wedgeRectCallout">
            <a:avLst>
              <a:gd fmla="val 39529" name="adj1"/>
              <a:gd fmla="val -74560" name="adj2"/>
            </a:avLst>
          </a:prstGeom>
          <a:solidFill>
            <a:srgbClr val="FFFFFF"/>
          </a:solidFill>
          <a:ln cap="flat" cmpd="sng" w="9525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3000000" dist="95250">
              <a:srgbClr val="D9D9D9">
                <a:alpha val="49019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1" lang="en-US" sz="11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Formato</a:t>
            </a:r>
            <a:endParaRPr b="0" i="1" sz="1100" u="none" cap="none" strike="noStrike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39" name="Google Shape;2439;p27"/>
          <p:cNvSpPr txBox="1"/>
          <p:nvPr/>
        </p:nvSpPr>
        <p:spPr>
          <a:xfrm>
            <a:off x="4109675" y="778275"/>
            <a:ext cx="27753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91425" spcFirstLastPara="1" rIns="91425" wrap="square" tIns="90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Formato</a:t>
            </a:r>
            <a:endParaRPr b="0" i="0" sz="1400" u="none" cap="none" strike="noStrike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440" name="Google Shape;2440;p27"/>
          <p:cNvPicPr preferRelativeResize="0"/>
          <p:nvPr/>
        </p:nvPicPr>
        <p:blipFill rotWithShape="1">
          <a:blip r:embed="rId6">
            <a:alphaModFix/>
          </a:blip>
          <a:srcRect b="18347" l="0" r="0" t="13823"/>
          <a:stretch/>
        </p:blipFill>
        <p:spPr>
          <a:xfrm>
            <a:off x="3719023" y="817263"/>
            <a:ext cx="389251" cy="264024"/>
          </a:xfrm>
          <a:prstGeom prst="rect">
            <a:avLst/>
          </a:prstGeom>
          <a:noFill/>
          <a:ln>
            <a:noFill/>
          </a:ln>
        </p:spPr>
      </p:pic>
      <p:sp>
        <p:nvSpPr>
          <p:cNvPr id="2441" name="Google Shape;2441;p27"/>
          <p:cNvSpPr/>
          <p:nvPr/>
        </p:nvSpPr>
        <p:spPr>
          <a:xfrm>
            <a:off x="6320100" y="1384600"/>
            <a:ext cx="2662200" cy="753600"/>
          </a:xfrm>
          <a:prstGeom prst="roundRect">
            <a:avLst>
              <a:gd fmla="val 7421" name="adj"/>
            </a:avLst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2" name="Google Shape;2442;p27"/>
          <p:cNvSpPr txBox="1"/>
          <p:nvPr/>
        </p:nvSpPr>
        <p:spPr>
          <a:xfrm>
            <a:off x="6383525" y="1346050"/>
            <a:ext cx="1309500" cy="8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6D9EEB"/>
                </a:solidFill>
                <a:latin typeface="Lato Black"/>
                <a:ea typeface="Lato Black"/>
                <a:cs typeface="Lato Black"/>
                <a:sym typeface="Lato Black"/>
              </a:rPr>
              <a:t>1,400</a:t>
            </a:r>
            <a:endParaRPr b="0" i="0" sz="2400" u="none" cap="none" strike="noStrike">
              <a:solidFill>
                <a:srgbClr val="6D9EEB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Formato</a:t>
            </a:r>
            <a:endParaRPr b="0" i="0" sz="11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43" name="Google Shape;2443;p27"/>
          <p:cNvSpPr txBox="1"/>
          <p:nvPr/>
        </p:nvSpPr>
        <p:spPr>
          <a:xfrm>
            <a:off x="7725725" y="1346050"/>
            <a:ext cx="1256700" cy="8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1C4587"/>
                </a:solidFill>
                <a:latin typeface="Lato Black"/>
                <a:ea typeface="Lato Black"/>
                <a:cs typeface="Lato Black"/>
                <a:sym typeface="Lato Black"/>
              </a:rPr>
              <a:t>84,000</a:t>
            </a:r>
            <a:endParaRPr b="0" i="0" sz="1100" u="none" cap="none" strike="noStrike">
              <a:solidFill>
                <a:srgbClr val="1C4587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Formato</a:t>
            </a:r>
            <a:endParaRPr b="0" i="0" sz="11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44" name="Google Shape;2444;p27"/>
          <p:cNvSpPr txBox="1"/>
          <p:nvPr/>
        </p:nvSpPr>
        <p:spPr>
          <a:xfrm>
            <a:off x="3804875" y="1083075"/>
            <a:ext cx="19542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91425" spcFirstLastPara="1" rIns="91425" wrap="square" tIns="90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200" u="none" cap="none" strike="noStrike">
                <a:solidFill>
                  <a:srgbClr val="1155CC"/>
                </a:solidFill>
                <a:latin typeface="Lato"/>
                <a:ea typeface="Lato"/>
                <a:cs typeface="Lato"/>
                <a:sym typeface="Lato"/>
              </a:rPr>
              <a:t>Formato:</a:t>
            </a:r>
            <a:endParaRPr b="0" i="0" sz="1200" u="none" cap="none" strike="noStrike">
              <a:solidFill>
                <a:srgbClr val="1155CC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45" name="Google Shape;2445;p27"/>
          <p:cNvSpPr txBox="1"/>
          <p:nvPr/>
        </p:nvSpPr>
        <p:spPr>
          <a:xfrm>
            <a:off x="6243275" y="1083075"/>
            <a:ext cx="26622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91425" spcFirstLastPara="1" rIns="91425" wrap="square" tIns="90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200" u="none" cap="none" strike="noStrike">
                <a:solidFill>
                  <a:srgbClr val="1155CC"/>
                </a:solidFill>
                <a:latin typeface="Lato"/>
                <a:ea typeface="Lato"/>
                <a:cs typeface="Lato"/>
                <a:sym typeface="Lato"/>
              </a:rPr>
              <a:t>Respuesta en emergencias:</a:t>
            </a:r>
            <a:endParaRPr b="0" i="0" sz="1200" u="none" cap="none" strike="noStrike">
              <a:solidFill>
                <a:srgbClr val="1155CC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46" name="Google Shape;2446;p27"/>
          <p:cNvSpPr txBox="1"/>
          <p:nvPr/>
        </p:nvSpPr>
        <p:spPr>
          <a:xfrm>
            <a:off x="4109675" y="2302275"/>
            <a:ext cx="23070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91425" spcFirstLastPara="1" rIns="91425" wrap="square" tIns="90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Formato</a:t>
            </a:r>
            <a:endParaRPr b="0" i="0" sz="1400" u="none" cap="none" strike="noStrike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447" name="Google Shape;2447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38425" y="2280213"/>
            <a:ext cx="389250" cy="3861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48" name="Google Shape;2448;p27"/>
          <p:cNvGrpSpPr/>
          <p:nvPr/>
        </p:nvGrpSpPr>
        <p:grpSpPr>
          <a:xfrm>
            <a:off x="3907171" y="3900225"/>
            <a:ext cx="3560360" cy="916525"/>
            <a:chOff x="5303575" y="3671625"/>
            <a:chExt cx="2604125" cy="916525"/>
          </a:xfrm>
        </p:grpSpPr>
        <p:sp>
          <p:nvSpPr>
            <p:cNvPr id="2449" name="Google Shape;2449;p27"/>
            <p:cNvSpPr/>
            <p:nvPr/>
          </p:nvSpPr>
          <p:spPr>
            <a:xfrm>
              <a:off x="5306120" y="3834550"/>
              <a:ext cx="2601300" cy="753600"/>
            </a:xfrm>
            <a:prstGeom prst="roundRect">
              <a:avLst>
                <a:gd fmla="val 11848" name="adj"/>
              </a:avLst>
            </a:prstGeom>
            <a:solidFill>
              <a:srgbClr val="C9DAF8"/>
            </a:solidFill>
            <a:ln cap="flat" cmpd="sng" w="12700">
              <a:solidFill>
                <a:srgbClr val="FFFFF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1" i="0" sz="11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450" name="Google Shape;2450;p27"/>
            <p:cNvSpPr/>
            <p:nvPr/>
          </p:nvSpPr>
          <p:spPr>
            <a:xfrm>
              <a:off x="5306400" y="3671625"/>
              <a:ext cx="2601300" cy="314400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 cap="flat" cmpd="sng" w="19050">
              <a:solidFill>
                <a:srgbClr val="1C4587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1" i="0" lang="en-US" sz="1100" u="none" cap="none" strike="noStrike">
                  <a:solidFill>
                    <a:srgbClr val="1C4587"/>
                  </a:solidFill>
                  <a:latin typeface="Lato"/>
                  <a:ea typeface="Lato"/>
                  <a:cs typeface="Lato"/>
                  <a:sym typeface="Lato"/>
                </a:rPr>
                <a:t>Órganos de Línea</a:t>
              </a:r>
              <a:endParaRPr b="1" i="0" sz="1100" u="none" cap="none" strike="noStrike">
                <a:solidFill>
                  <a:srgbClr val="1C4587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451" name="Google Shape;2451;p27"/>
            <p:cNvSpPr txBox="1"/>
            <p:nvPr/>
          </p:nvSpPr>
          <p:spPr>
            <a:xfrm>
              <a:off x="5303575" y="3915250"/>
              <a:ext cx="2601300" cy="34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i="0" lang="en-US" sz="1100" u="none" cap="none" strike="noStrike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rPr>
                <a:t>G. Desarrollo de proy. sociales y ayuda humanitaria</a:t>
              </a:r>
              <a:endParaRPr b="1" i="0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i="0" lang="en-US" sz="1100" u="none" cap="none" strike="noStrike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rPr>
                <a:t>G. Desarrollo de proy. económico productivos</a:t>
              </a:r>
              <a:endParaRPr b="1" i="0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i="0" lang="en-US" sz="1100" u="none" cap="none" strike="noStrike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rPr>
                <a:t>G. Gestión de Riesgos y Cambio Climático</a:t>
              </a:r>
              <a:endParaRPr b="1" i="0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2452" name="Google Shape;2452;p27"/>
          <p:cNvSpPr/>
          <p:nvPr/>
        </p:nvSpPr>
        <p:spPr>
          <a:xfrm>
            <a:off x="3907175" y="3507650"/>
            <a:ext cx="1654200" cy="3144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19050">
            <a:solidFill>
              <a:srgbClr val="1C4587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100" u="none" cap="none" strike="noStrike">
                <a:solidFill>
                  <a:srgbClr val="1C4587"/>
                </a:solidFill>
                <a:latin typeface="Lato"/>
                <a:ea typeface="Lato"/>
                <a:cs typeface="Lato"/>
                <a:sym typeface="Lato"/>
              </a:rPr>
              <a:t>Órganos de Asesoría</a:t>
            </a:r>
            <a:endParaRPr b="1" i="0" sz="1100" u="none" cap="none" strike="noStrike">
              <a:solidFill>
                <a:srgbClr val="1C4587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53" name="Google Shape;2453;p27"/>
          <p:cNvSpPr/>
          <p:nvPr/>
        </p:nvSpPr>
        <p:spPr>
          <a:xfrm>
            <a:off x="5815200" y="3507650"/>
            <a:ext cx="1654200" cy="3144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19050">
            <a:solidFill>
              <a:srgbClr val="1C4587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100" u="none" cap="none" strike="noStrike">
                <a:solidFill>
                  <a:srgbClr val="1C4587"/>
                </a:solidFill>
                <a:latin typeface="Lato"/>
                <a:ea typeface="Lato"/>
                <a:cs typeface="Lato"/>
                <a:sym typeface="Lato"/>
              </a:rPr>
              <a:t>Órganos de Apoyo</a:t>
            </a:r>
            <a:endParaRPr b="1" i="0" sz="1100" u="none" cap="none" strike="noStrike">
              <a:solidFill>
                <a:srgbClr val="1C4587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54" name="Google Shape;2454;p27"/>
          <p:cNvSpPr/>
          <p:nvPr/>
        </p:nvSpPr>
        <p:spPr>
          <a:xfrm>
            <a:off x="3907175" y="3126650"/>
            <a:ext cx="1654200" cy="3144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19050">
            <a:solidFill>
              <a:srgbClr val="1C4587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100" u="none" cap="none" strike="noStrike">
                <a:solidFill>
                  <a:srgbClr val="1C4587"/>
                </a:solidFill>
                <a:latin typeface="Lato"/>
                <a:ea typeface="Lato"/>
                <a:cs typeface="Lato"/>
                <a:sym typeface="Lato"/>
              </a:rPr>
              <a:t>Órganos de Control</a:t>
            </a:r>
            <a:endParaRPr b="1" i="0" sz="1100" u="none" cap="none" strike="noStrike">
              <a:solidFill>
                <a:srgbClr val="1C4587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55" name="Google Shape;2455;p27"/>
          <p:cNvSpPr/>
          <p:nvPr/>
        </p:nvSpPr>
        <p:spPr>
          <a:xfrm>
            <a:off x="5815200" y="3126650"/>
            <a:ext cx="1654200" cy="3144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19050">
            <a:solidFill>
              <a:srgbClr val="1C4587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100" u="none" cap="none" strike="noStrike">
                <a:solidFill>
                  <a:srgbClr val="1C4587"/>
                </a:solidFill>
                <a:latin typeface="Lato"/>
                <a:ea typeface="Lato"/>
                <a:cs typeface="Lato"/>
                <a:sym typeface="Lato"/>
              </a:rPr>
              <a:t>Órganos Consultivos</a:t>
            </a:r>
            <a:endParaRPr b="1" i="0" sz="1100" u="none" cap="none" strike="noStrike">
              <a:solidFill>
                <a:srgbClr val="1C4587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56" name="Google Shape;2456;p27"/>
          <p:cNvSpPr/>
          <p:nvPr/>
        </p:nvSpPr>
        <p:spPr>
          <a:xfrm>
            <a:off x="4672450" y="2714975"/>
            <a:ext cx="2029800" cy="3144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19050">
            <a:solidFill>
              <a:srgbClr val="1C4587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100" u="none" cap="none" strike="noStrike">
                <a:solidFill>
                  <a:srgbClr val="1C4587"/>
                </a:solidFill>
                <a:latin typeface="Lato"/>
                <a:ea typeface="Lato"/>
                <a:cs typeface="Lato"/>
                <a:sym typeface="Lato"/>
              </a:rPr>
              <a:t>Órganos de Alta Dirección</a:t>
            </a:r>
            <a:endParaRPr b="1" i="0" sz="1100" u="none" cap="none" strike="noStrike">
              <a:solidFill>
                <a:srgbClr val="1C4587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457" name="Google Shape;2457;p27"/>
          <p:cNvCxnSpPr>
            <a:stCxn id="2456" idx="2"/>
            <a:endCxn id="2450" idx="0"/>
          </p:cNvCxnSpPr>
          <p:nvPr/>
        </p:nvCxnSpPr>
        <p:spPr>
          <a:xfrm flipH="1" rot="-5400000">
            <a:off x="5252800" y="3463925"/>
            <a:ext cx="870900" cy="1800"/>
          </a:xfrm>
          <a:prstGeom prst="bentConnector3">
            <a:avLst>
              <a:gd fmla="val 49997" name="adj1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458" name="Google Shape;2458;p27"/>
          <p:cNvSpPr txBox="1"/>
          <p:nvPr/>
        </p:nvSpPr>
        <p:spPr>
          <a:xfrm>
            <a:off x="3962400" y="4809525"/>
            <a:ext cx="3028500" cy="2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050"/>
              <a:buFont typeface="Lato"/>
              <a:buNone/>
            </a:pPr>
            <a:r>
              <a:rPr b="0" i="0" lang="en-US" sz="800" u="none" cap="none" strike="noStrike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Adaptado de: </a:t>
            </a:r>
            <a:endParaRPr b="0" i="0" sz="800" u="none" cap="none" strike="noStrike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459" name="Google Shape;2459;p27"/>
          <p:cNvCxnSpPr>
            <a:stCxn id="2454" idx="3"/>
            <a:endCxn id="2450" idx="0"/>
          </p:cNvCxnSpPr>
          <p:nvPr/>
        </p:nvCxnSpPr>
        <p:spPr>
          <a:xfrm>
            <a:off x="5561375" y="3283850"/>
            <a:ext cx="127800" cy="616500"/>
          </a:xfrm>
          <a:prstGeom prst="bentConnector2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60" name="Google Shape;2460;p27"/>
          <p:cNvCxnSpPr>
            <a:stCxn id="2452" idx="3"/>
            <a:endCxn id="2450" idx="0"/>
          </p:cNvCxnSpPr>
          <p:nvPr/>
        </p:nvCxnSpPr>
        <p:spPr>
          <a:xfrm>
            <a:off x="5561375" y="3664850"/>
            <a:ext cx="127800" cy="235500"/>
          </a:xfrm>
          <a:prstGeom prst="bentConnector2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61" name="Google Shape;2461;p27"/>
          <p:cNvCxnSpPr>
            <a:stCxn id="2455" idx="1"/>
            <a:endCxn id="2450" idx="0"/>
          </p:cNvCxnSpPr>
          <p:nvPr/>
        </p:nvCxnSpPr>
        <p:spPr>
          <a:xfrm flipH="1">
            <a:off x="5689200" y="3283850"/>
            <a:ext cx="126000" cy="616500"/>
          </a:xfrm>
          <a:prstGeom prst="bentConnector2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62" name="Google Shape;2462;p27"/>
          <p:cNvCxnSpPr>
            <a:stCxn id="2453" idx="1"/>
            <a:endCxn id="2450" idx="0"/>
          </p:cNvCxnSpPr>
          <p:nvPr/>
        </p:nvCxnSpPr>
        <p:spPr>
          <a:xfrm flipH="1">
            <a:off x="5689200" y="3664850"/>
            <a:ext cx="126000" cy="235500"/>
          </a:xfrm>
          <a:prstGeom prst="bentConnector2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463" name="Google Shape;2463;p27"/>
          <p:cNvSpPr/>
          <p:nvPr/>
        </p:nvSpPr>
        <p:spPr>
          <a:xfrm>
            <a:off x="7615075" y="2523425"/>
            <a:ext cx="1367400" cy="814800"/>
          </a:xfrm>
          <a:prstGeom prst="wedgeRectCallout">
            <a:avLst>
              <a:gd fmla="val -58959" name="adj1"/>
              <a:gd fmla="val -19486" name="adj2"/>
            </a:avLst>
          </a:prstGeom>
          <a:solidFill>
            <a:srgbClr val="FFFFFF"/>
          </a:solidFill>
          <a:ln cap="flat" cmpd="sng" w="9525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3000000" dist="95250">
              <a:srgbClr val="D9D9D9">
                <a:alpha val="49019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1" lang="en-US" sz="11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Misión: Servicio de la Caridad y la Solidaridad a la luz del evangelio.</a:t>
            </a:r>
            <a:endParaRPr b="0" i="1" sz="1100" u="none" cap="none" strike="noStrike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64" name="Google Shape;2464;p27"/>
          <p:cNvSpPr/>
          <p:nvPr/>
        </p:nvSpPr>
        <p:spPr>
          <a:xfrm>
            <a:off x="7615075" y="3437825"/>
            <a:ext cx="1367400" cy="1378800"/>
          </a:xfrm>
          <a:prstGeom prst="wedgeRectCallout">
            <a:avLst>
              <a:gd fmla="val -58321" name="adj1"/>
              <a:gd fmla="val -48252" name="adj2"/>
            </a:avLst>
          </a:prstGeom>
          <a:noFill/>
          <a:ln cap="flat" cmpd="sng" w="9525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3000000" dist="95250">
              <a:srgbClr val="D9D9D9">
                <a:alpha val="49019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1" lang="en-US" sz="11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Visión: Ser una sólida Red Nacional Católica promotora del desarrollo integral de la persona humana.</a:t>
            </a:r>
            <a:endParaRPr b="0" i="1" sz="1100" u="none" cap="none" strike="noStrike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465" name="Google Shape;2465;p27"/>
          <p:cNvCxnSpPr/>
          <p:nvPr/>
        </p:nvCxnSpPr>
        <p:spPr>
          <a:xfrm>
            <a:off x="3639525" y="829750"/>
            <a:ext cx="0" cy="4114800"/>
          </a:xfrm>
          <a:prstGeom prst="straightConnector1">
            <a:avLst/>
          </a:prstGeom>
          <a:noFill/>
          <a:ln cap="flat" cmpd="sng" w="9525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466" name="Google Shape;2466;p27"/>
          <p:cNvSpPr txBox="1"/>
          <p:nvPr>
            <p:ph type="title"/>
          </p:nvPr>
        </p:nvSpPr>
        <p:spPr>
          <a:xfrm>
            <a:off x="624000" y="406725"/>
            <a:ext cx="2912100" cy="3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Formato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2470" name="Shape 2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1" name="Google Shape;2471;p48"/>
          <p:cNvSpPr/>
          <p:nvPr/>
        </p:nvSpPr>
        <p:spPr>
          <a:xfrm>
            <a:off x="705350" y="3745175"/>
            <a:ext cx="2497500" cy="918300"/>
          </a:xfrm>
          <a:prstGeom prst="roundRect">
            <a:avLst>
              <a:gd fmla="val 7421" name="adj"/>
            </a:avLst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2" name="Google Shape;2472;p48"/>
          <p:cNvSpPr/>
          <p:nvPr/>
        </p:nvSpPr>
        <p:spPr>
          <a:xfrm>
            <a:off x="705350" y="2598725"/>
            <a:ext cx="2497500" cy="918300"/>
          </a:xfrm>
          <a:prstGeom prst="roundRect">
            <a:avLst>
              <a:gd fmla="val 7421" name="adj"/>
            </a:avLst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3" name="Google Shape;2473;p48"/>
          <p:cNvSpPr/>
          <p:nvPr/>
        </p:nvSpPr>
        <p:spPr>
          <a:xfrm>
            <a:off x="705350" y="1452275"/>
            <a:ext cx="2497500" cy="918300"/>
          </a:xfrm>
          <a:prstGeom prst="roundRect">
            <a:avLst>
              <a:gd fmla="val 7421" name="adj"/>
            </a:avLst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4" name="Google Shape;2474;p48"/>
          <p:cNvSpPr/>
          <p:nvPr/>
        </p:nvSpPr>
        <p:spPr>
          <a:xfrm>
            <a:off x="6837125" y="0"/>
            <a:ext cx="2307000" cy="266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5" name="Google Shape;2475;p48"/>
          <p:cNvSpPr txBox="1"/>
          <p:nvPr/>
        </p:nvSpPr>
        <p:spPr>
          <a:xfrm>
            <a:off x="452075" y="778275"/>
            <a:ext cx="29460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91425" spcFirstLastPara="1" rIns="91425" wrap="square" tIns="90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Formato</a:t>
            </a:r>
            <a:endParaRPr b="0" i="0" sz="1400" u="none" cap="none" strike="noStrike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476" name="Google Shape;2476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0825" y="756213"/>
            <a:ext cx="389250" cy="386100"/>
          </a:xfrm>
          <a:prstGeom prst="rect">
            <a:avLst/>
          </a:prstGeom>
          <a:noFill/>
          <a:ln>
            <a:noFill/>
          </a:ln>
        </p:spPr>
      </p:pic>
      <p:sp>
        <p:nvSpPr>
          <p:cNvPr id="2477" name="Google Shape;2477;p48"/>
          <p:cNvSpPr txBox="1"/>
          <p:nvPr/>
        </p:nvSpPr>
        <p:spPr>
          <a:xfrm>
            <a:off x="705350" y="1452275"/>
            <a:ext cx="1537500" cy="91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91425" spcFirstLastPara="1" rIns="91425" wrap="square" tIns="90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1C4587"/>
                </a:solidFill>
                <a:latin typeface="Lato"/>
                <a:ea typeface="Lato"/>
                <a:cs typeface="Lato"/>
                <a:sym typeface="Lato"/>
              </a:rPr>
              <a:t>Formato</a:t>
            </a:r>
            <a:endParaRPr b="1" i="0" sz="1200" u="none" cap="none" strike="noStrike">
              <a:solidFill>
                <a:srgbClr val="98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478" name="Google Shape;2478;p48"/>
          <p:cNvPicPr preferRelativeResize="0"/>
          <p:nvPr/>
        </p:nvPicPr>
        <p:blipFill rotWithShape="1">
          <a:blip r:embed="rId4">
            <a:alphaModFix/>
          </a:blip>
          <a:srcRect b="13243" l="75538" r="7072" t="73195"/>
          <a:stretch/>
        </p:blipFill>
        <p:spPr>
          <a:xfrm>
            <a:off x="2312449" y="3912168"/>
            <a:ext cx="700749" cy="58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9" name="Google Shape;2479;p48"/>
          <p:cNvPicPr preferRelativeResize="0"/>
          <p:nvPr/>
        </p:nvPicPr>
        <p:blipFill rotWithShape="1">
          <a:blip r:embed="rId4">
            <a:alphaModFix/>
          </a:blip>
          <a:srcRect b="34253" l="27917" r="50532" t="48720"/>
          <a:stretch/>
        </p:blipFill>
        <p:spPr>
          <a:xfrm>
            <a:off x="2228588" y="2691076"/>
            <a:ext cx="868475" cy="733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0" name="Google Shape;2480;p48"/>
          <p:cNvPicPr preferRelativeResize="0"/>
          <p:nvPr/>
        </p:nvPicPr>
        <p:blipFill rotWithShape="1">
          <a:blip r:embed="rId4">
            <a:alphaModFix/>
          </a:blip>
          <a:srcRect b="77014" l="52086" r="28298" t="5961"/>
          <a:stretch/>
        </p:blipFill>
        <p:spPr>
          <a:xfrm>
            <a:off x="2267601" y="1535302"/>
            <a:ext cx="790426" cy="733576"/>
          </a:xfrm>
          <a:prstGeom prst="rect">
            <a:avLst/>
          </a:prstGeom>
          <a:noFill/>
          <a:ln>
            <a:noFill/>
          </a:ln>
        </p:spPr>
      </p:pic>
      <p:sp>
        <p:nvSpPr>
          <p:cNvPr id="2481" name="Google Shape;2481;p48"/>
          <p:cNvSpPr txBox="1"/>
          <p:nvPr/>
        </p:nvSpPr>
        <p:spPr>
          <a:xfrm>
            <a:off x="4185875" y="778275"/>
            <a:ext cx="34491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91425" spcFirstLastPara="1" rIns="91425" wrap="square" tIns="90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Formato</a:t>
            </a:r>
            <a:endParaRPr b="0" i="0" sz="1400" u="none" cap="none" strike="noStrike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482" name="Google Shape;2482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14625" y="756213"/>
            <a:ext cx="389250" cy="3861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83" name="Google Shape;2483;p48"/>
          <p:cNvGrpSpPr/>
          <p:nvPr/>
        </p:nvGrpSpPr>
        <p:grpSpPr>
          <a:xfrm>
            <a:off x="5285075" y="1604668"/>
            <a:ext cx="2781575" cy="1184402"/>
            <a:chOff x="1877800" y="2532218"/>
            <a:chExt cx="2781575" cy="1184402"/>
          </a:xfrm>
        </p:grpSpPr>
        <p:sp>
          <p:nvSpPr>
            <p:cNvPr id="2484" name="Google Shape;2484;p48"/>
            <p:cNvSpPr txBox="1"/>
            <p:nvPr/>
          </p:nvSpPr>
          <p:spPr>
            <a:xfrm>
              <a:off x="1877800" y="3474820"/>
              <a:ext cx="2307000" cy="24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62626"/>
                </a:buClr>
                <a:buSzPts val="1050"/>
                <a:buFont typeface="Lato"/>
                <a:buNone/>
              </a:pPr>
              <a:r>
                <a:rPr b="0" i="0" lang="en-US" sz="800" u="none" cap="none" strike="noStrike">
                  <a:solidFill>
                    <a:srgbClr val="999999"/>
                  </a:solidFill>
                  <a:latin typeface="Lato"/>
                  <a:ea typeface="Lato"/>
                  <a:cs typeface="Lato"/>
                  <a:sym typeface="Lato"/>
                </a:rPr>
                <a:t>Fuente: Cozzolino(2012)</a:t>
              </a:r>
              <a:endParaRPr b="0" i="0" sz="800" u="none" cap="none" strike="noStrike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pic>
          <p:nvPicPr>
            <p:cNvPr id="2485" name="Google Shape;2485;p4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726225" y="2532218"/>
              <a:ext cx="1165525" cy="100613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86" name="Google Shape;2486;p48"/>
            <p:cNvSpPr/>
            <p:nvPr/>
          </p:nvSpPr>
          <p:spPr>
            <a:xfrm>
              <a:off x="1949275" y="2691700"/>
              <a:ext cx="1256700" cy="266700"/>
            </a:xfrm>
            <a:prstGeom prst="rect">
              <a:avLst/>
            </a:prstGeom>
            <a:solidFill>
              <a:srgbClr val="C9DAF8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n-US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Formato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7" name="Google Shape;2487;p48"/>
            <p:cNvSpPr/>
            <p:nvPr/>
          </p:nvSpPr>
          <p:spPr>
            <a:xfrm>
              <a:off x="3402675" y="2689125"/>
              <a:ext cx="1256700" cy="266700"/>
            </a:xfrm>
            <a:prstGeom prst="rect">
              <a:avLst/>
            </a:prstGeom>
            <a:solidFill>
              <a:srgbClr val="C9DAF8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n-US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Formato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8" name="Google Shape;2488;p48"/>
            <p:cNvSpPr/>
            <p:nvPr/>
          </p:nvSpPr>
          <p:spPr>
            <a:xfrm>
              <a:off x="3402675" y="3109000"/>
              <a:ext cx="1256700" cy="266700"/>
            </a:xfrm>
            <a:prstGeom prst="rect">
              <a:avLst/>
            </a:prstGeom>
            <a:solidFill>
              <a:srgbClr val="A4C2F4"/>
            </a:solidFill>
            <a:ln cap="flat" cmpd="sng" w="28575">
              <a:solidFill>
                <a:srgbClr val="1C458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n-US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Formato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9" name="Google Shape;2489;p48"/>
            <p:cNvSpPr/>
            <p:nvPr/>
          </p:nvSpPr>
          <p:spPr>
            <a:xfrm>
              <a:off x="1949275" y="3109000"/>
              <a:ext cx="1256700" cy="266700"/>
            </a:xfrm>
            <a:prstGeom prst="rect">
              <a:avLst/>
            </a:prstGeom>
            <a:solidFill>
              <a:srgbClr val="C9DAF8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n-US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Formato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90" name="Google Shape;2490;p48"/>
          <p:cNvSpPr txBox="1"/>
          <p:nvPr/>
        </p:nvSpPr>
        <p:spPr>
          <a:xfrm>
            <a:off x="4219550" y="1165175"/>
            <a:ext cx="2781600" cy="4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91425" spcFirstLastPara="1" rIns="91425" wrap="square" tIns="90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1C4587"/>
                </a:solidFill>
                <a:latin typeface="Lato"/>
                <a:ea typeface="Lato"/>
                <a:cs typeface="Lato"/>
                <a:sym typeface="Lato"/>
              </a:rPr>
              <a:t>Formato</a:t>
            </a:r>
            <a:br>
              <a:rPr b="1" i="0" lang="en-US" sz="1200" u="none" cap="none" strike="noStrike">
                <a:solidFill>
                  <a:srgbClr val="1C4587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b="1" i="0" lang="en-US" sz="1200" u="none" cap="none" strike="noStrike">
                <a:solidFill>
                  <a:srgbClr val="B7B7B7"/>
                </a:solidFill>
                <a:latin typeface="Lato"/>
                <a:ea typeface="Lato"/>
                <a:cs typeface="Lato"/>
                <a:sym typeface="Lato"/>
              </a:rPr>
              <a:t>(Fomato)</a:t>
            </a:r>
            <a:endParaRPr b="1" i="0" sz="1200" u="none" cap="none" strike="noStrike">
              <a:solidFill>
                <a:srgbClr val="B7B7B7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98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91" name="Google Shape;2491;p48"/>
          <p:cNvSpPr txBox="1"/>
          <p:nvPr/>
        </p:nvSpPr>
        <p:spPr>
          <a:xfrm>
            <a:off x="4219550" y="2689175"/>
            <a:ext cx="2112300" cy="4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91425" spcFirstLastPara="1" rIns="91425" wrap="square" tIns="90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1C4587"/>
                </a:solidFill>
                <a:latin typeface="Lato"/>
                <a:ea typeface="Lato"/>
                <a:cs typeface="Lato"/>
                <a:sym typeface="Lato"/>
              </a:rPr>
              <a:t>Formato</a:t>
            </a:r>
            <a:endParaRPr b="1" i="0" sz="1200" u="none" cap="none" strike="noStrike">
              <a:solidFill>
                <a:srgbClr val="1C4587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B7B7B7"/>
                </a:solidFill>
                <a:latin typeface="Lato"/>
                <a:ea typeface="Lato"/>
                <a:cs typeface="Lato"/>
                <a:sym typeface="Lato"/>
              </a:rPr>
              <a:t>(Formato)</a:t>
            </a:r>
            <a:endParaRPr b="1" i="0" sz="1200" u="none" cap="none" strike="noStrike">
              <a:solidFill>
                <a:srgbClr val="B7B7B7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98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92" name="Google Shape;2492;p48"/>
          <p:cNvSpPr txBox="1"/>
          <p:nvPr/>
        </p:nvSpPr>
        <p:spPr>
          <a:xfrm>
            <a:off x="5332850" y="3328350"/>
            <a:ext cx="27816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91425" spcFirstLastPara="1" rIns="91425" wrap="square" tIns="900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Formato	Formato</a:t>
            </a:r>
            <a:endParaRPr b="0" i="0" sz="1200" u="none" cap="none" strike="noStrike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93" name="Google Shape;2493;p48"/>
          <p:cNvSpPr txBox="1"/>
          <p:nvPr/>
        </p:nvSpPr>
        <p:spPr>
          <a:xfrm>
            <a:off x="4219550" y="3603575"/>
            <a:ext cx="2112300" cy="4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91425" spcFirstLastPara="1" rIns="91425" wrap="square" tIns="90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1C4587"/>
                </a:solidFill>
                <a:latin typeface="Lato"/>
                <a:ea typeface="Lato"/>
                <a:cs typeface="Lato"/>
                <a:sym typeface="Lato"/>
              </a:rPr>
              <a:t>Formato</a:t>
            </a:r>
            <a:br>
              <a:rPr b="1" i="0" lang="en-US" sz="1200" u="none" cap="none" strike="noStrike">
                <a:solidFill>
                  <a:srgbClr val="980000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b="1" i="0" lang="en-US" sz="1200" u="none" cap="none" strike="noStrike">
                <a:solidFill>
                  <a:srgbClr val="B7B7B7"/>
                </a:solidFill>
                <a:latin typeface="Lato"/>
                <a:ea typeface="Lato"/>
                <a:cs typeface="Lato"/>
                <a:sym typeface="Lato"/>
              </a:rPr>
              <a:t>(Formato)</a:t>
            </a:r>
            <a:endParaRPr b="1" i="0" sz="1200" u="none" cap="none" strike="noStrike">
              <a:solidFill>
                <a:srgbClr val="B7B7B7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98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94" name="Google Shape;2494;p48"/>
          <p:cNvSpPr txBox="1"/>
          <p:nvPr/>
        </p:nvSpPr>
        <p:spPr>
          <a:xfrm>
            <a:off x="5028050" y="4242750"/>
            <a:ext cx="15375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91425" spcFirstLastPara="1" rIns="91425" wrap="square" tIns="900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Formato</a:t>
            </a:r>
            <a:endParaRPr b="0" i="0" sz="1200" u="none" cap="none" strike="noStrike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95" name="Google Shape;2495;p48"/>
          <p:cNvSpPr txBox="1"/>
          <p:nvPr/>
        </p:nvSpPr>
        <p:spPr>
          <a:xfrm>
            <a:off x="6247250" y="4242750"/>
            <a:ext cx="24975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91425" spcFirstLastPara="1" rIns="91425" wrap="square" tIns="900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Formato</a:t>
            </a:r>
            <a:endParaRPr b="0" i="0" sz="1200" u="none" cap="none" strike="noStrike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96" name="Google Shape;2496;p48"/>
          <p:cNvSpPr/>
          <p:nvPr/>
        </p:nvSpPr>
        <p:spPr>
          <a:xfrm rot="5400000">
            <a:off x="6542660" y="2925363"/>
            <a:ext cx="266400" cy="266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A4C2F4"/>
          </a:solidFill>
          <a:ln cap="flat" cmpd="sng" w="28575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7" name="Google Shape;2497;p48"/>
          <p:cNvSpPr/>
          <p:nvPr/>
        </p:nvSpPr>
        <p:spPr>
          <a:xfrm rot="5400000">
            <a:off x="6542672" y="3846713"/>
            <a:ext cx="266400" cy="266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A4C2F4"/>
          </a:solidFill>
          <a:ln cap="flat" cmpd="sng" w="28575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98" name="Google Shape;2498;p48"/>
          <p:cNvCxnSpPr/>
          <p:nvPr/>
        </p:nvCxnSpPr>
        <p:spPr>
          <a:xfrm>
            <a:off x="3791925" y="829750"/>
            <a:ext cx="0" cy="4114800"/>
          </a:xfrm>
          <a:prstGeom prst="straightConnector1">
            <a:avLst/>
          </a:prstGeom>
          <a:noFill/>
          <a:ln cap="flat" cmpd="sng" w="9525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499" name="Google Shape;2499;p48"/>
          <p:cNvSpPr txBox="1"/>
          <p:nvPr/>
        </p:nvSpPr>
        <p:spPr>
          <a:xfrm>
            <a:off x="705350" y="2595275"/>
            <a:ext cx="1537500" cy="91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91425" spcFirstLastPara="1" rIns="91425" wrap="square" tIns="90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1C4587"/>
                </a:solidFill>
                <a:latin typeface="Lato"/>
                <a:ea typeface="Lato"/>
                <a:cs typeface="Lato"/>
                <a:sym typeface="Lato"/>
              </a:rPr>
              <a:t>Formato</a:t>
            </a:r>
            <a:endParaRPr b="1" i="0" sz="1200" u="none" cap="none" strike="noStrike">
              <a:solidFill>
                <a:srgbClr val="98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00" name="Google Shape;2500;p48"/>
          <p:cNvSpPr txBox="1"/>
          <p:nvPr/>
        </p:nvSpPr>
        <p:spPr>
          <a:xfrm>
            <a:off x="705350" y="3738275"/>
            <a:ext cx="1537500" cy="91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91425" spcFirstLastPara="1" rIns="91425" wrap="square" tIns="90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1C4587"/>
                </a:solidFill>
                <a:latin typeface="Lato"/>
                <a:ea typeface="Lato"/>
                <a:cs typeface="Lato"/>
                <a:sym typeface="Lato"/>
              </a:rPr>
              <a:t>Formato</a:t>
            </a:r>
            <a:endParaRPr b="1" i="0" sz="1200" u="none" cap="none" strike="noStrike">
              <a:solidFill>
                <a:srgbClr val="98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01" name="Google Shape;2501;p48"/>
          <p:cNvSpPr txBox="1"/>
          <p:nvPr>
            <p:ph type="title"/>
          </p:nvPr>
        </p:nvSpPr>
        <p:spPr>
          <a:xfrm>
            <a:off x="624000" y="406725"/>
            <a:ext cx="2912100" cy="3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Formato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05" name="Shape 2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6" name="Google Shape;2506;g7457111804_0_1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6425" y="838200"/>
            <a:ext cx="1504950" cy="352425"/>
          </a:xfrm>
          <a:prstGeom prst="rect">
            <a:avLst/>
          </a:prstGeom>
          <a:noFill/>
          <a:ln>
            <a:noFill/>
          </a:ln>
        </p:spPr>
      </p:pic>
      <p:sp>
        <p:nvSpPr>
          <p:cNvPr id="2507" name="Google Shape;2507;g7457111804_0_135"/>
          <p:cNvSpPr txBox="1"/>
          <p:nvPr>
            <p:ph type="title"/>
          </p:nvPr>
        </p:nvSpPr>
        <p:spPr>
          <a:xfrm>
            <a:off x="346525" y="1184075"/>
            <a:ext cx="5276700" cy="14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3600"/>
              <a:buNone/>
            </a:pPr>
            <a:r>
              <a:rPr lang="en-US" sz="2200">
                <a:latin typeface="Lato"/>
                <a:ea typeface="Lato"/>
                <a:cs typeface="Lato"/>
                <a:sym typeface="Lato"/>
              </a:rPr>
              <a:t>Gracias</a:t>
            </a:r>
            <a:endParaRPr sz="1800"/>
          </a:p>
        </p:txBody>
      </p:sp>
      <p:sp>
        <p:nvSpPr>
          <p:cNvPr id="2508" name="Google Shape;2508;g7457111804_0_135"/>
          <p:cNvSpPr txBox="1"/>
          <p:nvPr/>
        </p:nvSpPr>
        <p:spPr>
          <a:xfrm>
            <a:off x="346525" y="3153900"/>
            <a:ext cx="5276700" cy="71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Process Improvement</a:t>
            </a:r>
            <a:endParaRPr b="1" i="0" sz="14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Operaciones Centralizadas</a:t>
            </a:r>
            <a:endParaRPr b="1" i="0" sz="14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86377b961a_0_323"/>
          <p:cNvSpPr txBox="1"/>
          <p:nvPr>
            <p:ph type="title"/>
          </p:nvPr>
        </p:nvSpPr>
        <p:spPr>
          <a:xfrm>
            <a:off x="449263" y="1533678"/>
            <a:ext cx="1350600" cy="4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200"/>
              <a:buFont typeface="Arial"/>
              <a:buNone/>
            </a:pPr>
            <a:r>
              <a:rPr lang="en-US" sz="2400"/>
              <a:t>Índice</a:t>
            </a:r>
            <a:endParaRPr sz="2400"/>
          </a:p>
        </p:txBody>
      </p:sp>
      <p:sp>
        <p:nvSpPr>
          <p:cNvPr id="185" name="Google Shape;185;g86377b961a_0_323"/>
          <p:cNvSpPr txBox="1"/>
          <p:nvPr/>
        </p:nvSpPr>
        <p:spPr>
          <a:xfrm>
            <a:off x="586423" y="2113667"/>
            <a:ext cx="338700" cy="2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2000" u="none" cap="small" strike="noStrike">
                <a:solidFill>
                  <a:schemeClr val="accent3"/>
                </a:solidFill>
                <a:latin typeface="Lato Light"/>
                <a:ea typeface="Lato Light"/>
                <a:cs typeface="Lato Light"/>
                <a:sym typeface="Lato Light"/>
              </a:rPr>
              <a:t>01</a:t>
            </a:r>
            <a:endParaRPr>
              <a:solidFill>
                <a:schemeClr val="accent3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86" name="Google Shape;186;g86377b961a_0_323"/>
          <p:cNvSpPr txBox="1"/>
          <p:nvPr/>
        </p:nvSpPr>
        <p:spPr>
          <a:xfrm>
            <a:off x="586423" y="2571740"/>
            <a:ext cx="365400" cy="2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2000" u="none" cap="small" strike="noStrike">
                <a:solidFill>
                  <a:schemeClr val="accent3"/>
                </a:solidFill>
                <a:latin typeface="Lato Light"/>
                <a:ea typeface="Lato Light"/>
                <a:cs typeface="Lato Light"/>
                <a:sym typeface="Lato Light"/>
              </a:rPr>
              <a:t>02</a:t>
            </a:r>
            <a:endParaRPr>
              <a:solidFill>
                <a:schemeClr val="accent3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87" name="Google Shape;187;g86377b961a_0_323"/>
          <p:cNvSpPr txBox="1"/>
          <p:nvPr/>
        </p:nvSpPr>
        <p:spPr>
          <a:xfrm>
            <a:off x="586423" y="3045731"/>
            <a:ext cx="367200" cy="27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00" u="none" cap="small" strike="noStrike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03</a:t>
            </a:r>
            <a:endParaRPr b="1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8" name="Google Shape;188;g86377b961a_0_323"/>
          <p:cNvSpPr txBox="1"/>
          <p:nvPr/>
        </p:nvSpPr>
        <p:spPr>
          <a:xfrm>
            <a:off x="1102072" y="2138425"/>
            <a:ext cx="2485500" cy="2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Planning</a:t>
            </a:r>
            <a:endParaRPr i="0" sz="18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9" name="Google Shape;189;g86377b961a_0_323"/>
          <p:cNvSpPr txBox="1"/>
          <p:nvPr/>
        </p:nvSpPr>
        <p:spPr>
          <a:xfrm>
            <a:off x="1102075" y="2594250"/>
            <a:ext cx="2485500" cy="2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Trabajo pendiente</a:t>
            </a:r>
            <a:endParaRPr i="0" sz="18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0" name="Google Shape;190;g86377b961a_0_323"/>
          <p:cNvSpPr txBox="1"/>
          <p:nvPr/>
        </p:nvSpPr>
        <p:spPr>
          <a:xfrm>
            <a:off x="1102069" y="3062067"/>
            <a:ext cx="2485500" cy="2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Trabajo realizado</a:t>
            </a:r>
            <a:endParaRPr b="1"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91" name="Google Shape;191;g86377b961a_0_323"/>
          <p:cNvPicPr preferRelativeResize="0"/>
          <p:nvPr/>
        </p:nvPicPr>
        <p:blipFill rotWithShape="1">
          <a:blip r:embed="rId3">
            <a:alphaModFix/>
          </a:blip>
          <a:srcRect b="0" l="10847" r="891" t="0"/>
          <a:stretch/>
        </p:blipFill>
        <p:spPr>
          <a:xfrm>
            <a:off x="3787300" y="0"/>
            <a:ext cx="8070300" cy="5143500"/>
          </a:xfrm>
          <a:prstGeom prst="trapezoid">
            <a:avLst>
              <a:gd fmla="val 52148" name="adj"/>
            </a:avLst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7fd39747aa_0_8"/>
          <p:cNvSpPr txBox="1"/>
          <p:nvPr>
            <p:ph type="title"/>
          </p:nvPr>
        </p:nvSpPr>
        <p:spPr>
          <a:xfrm>
            <a:off x="625410" y="406726"/>
            <a:ext cx="6884100" cy="34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Situación actual de Servicios jurídicos</a:t>
            </a:r>
            <a:endParaRPr/>
          </a:p>
        </p:txBody>
      </p:sp>
      <p:grpSp>
        <p:nvGrpSpPr>
          <p:cNvPr id="197" name="Google Shape;197;g7fd39747aa_0_8"/>
          <p:cNvGrpSpPr/>
          <p:nvPr/>
        </p:nvGrpSpPr>
        <p:grpSpPr>
          <a:xfrm>
            <a:off x="6837125" y="0"/>
            <a:ext cx="2307000" cy="375381"/>
            <a:chOff x="6837125" y="0"/>
            <a:chExt cx="2307000" cy="375381"/>
          </a:xfrm>
        </p:grpSpPr>
        <p:sp>
          <p:nvSpPr>
            <p:cNvPr id="198" name="Google Shape;198;g7fd39747aa_0_8"/>
            <p:cNvSpPr/>
            <p:nvPr/>
          </p:nvSpPr>
          <p:spPr>
            <a:xfrm>
              <a:off x="6837125" y="0"/>
              <a:ext cx="2307000" cy="2667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99" name="Google Shape;199;g7fd39747aa_0_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8706977" y="108682"/>
              <a:ext cx="267173" cy="2666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00" name="Google Shape;200;g7fd39747aa_0_8"/>
          <p:cNvSpPr txBox="1"/>
          <p:nvPr/>
        </p:nvSpPr>
        <p:spPr>
          <a:xfrm>
            <a:off x="482650" y="804025"/>
            <a:ext cx="59250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Lato"/>
                <a:ea typeface="Lato"/>
                <a:cs typeface="Lato"/>
                <a:sym typeface="Lato"/>
              </a:rPr>
              <a:t>Auditoría con vencimiento en Setiembre por la volumetría pendiente de Oficios</a:t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1" name="Google Shape;201;g7fd39747aa_0_8"/>
          <p:cNvSpPr txBox="1"/>
          <p:nvPr/>
        </p:nvSpPr>
        <p:spPr>
          <a:xfrm>
            <a:off x="458700" y="4188725"/>
            <a:ext cx="6270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ato"/>
              <a:buChar char="-"/>
            </a:pPr>
            <a:r>
              <a:rPr lang="en-US" sz="1000">
                <a:latin typeface="Lato"/>
                <a:ea typeface="Lato"/>
                <a:cs typeface="Lato"/>
                <a:sym typeface="Lato"/>
              </a:rPr>
              <a:t>Asegurar la calidad de la información</a:t>
            </a:r>
            <a:endParaRPr sz="1000">
              <a:latin typeface="Lato"/>
              <a:ea typeface="Lato"/>
              <a:cs typeface="Lato"/>
              <a:sym typeface="Lato"/>
            </a:endParaRPr>
          </a:p>
          <a:p>
            <a:pPr indent="-2921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ato"/>
              <a:buChar char="-"/>
            </a:pPr>
            <a:r>
              <a:rPr lang="en-US" sz="1000">
                <a:latin typeface="Lato"/>
                <a:ea typeface="Lato"/>
                <a:cs typeface="Lato"/>
                <a:sym typeface="Lato"/>
              </a:rPr>
              <a:t>Facilitar el control de pendientes mediante DataStudio</a:t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2" name="Google Shape;202;g7fd39747aa_0_8"/>
          <p:cNvSpPr txBox="1"/>
          <p:nvPr/>
        </p:nvSpPr>
        <p:spPr>
          <a:xfrm>
            <a:off x="0" y="4863825"/>
            <a:ext cx="8157000" cy="2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Lato"/>
                <a:ea typeface="Lato"/>
                <a:cs typeface="Lato"/>
                <a:sym typeface="Lato"/>
              </a:rPr>
              <a:t>Fuente: https://datastudio.google.com/open/1JgZNvQQJ4yovv6ik3Eoa4Eq1e72alVmg</a:t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03" name="Google Shape;203;g7fd39747aa_0_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2650" y="1661575"/>
            <a:ext cx="7863851" cy="2559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g7fd39747aa_0_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82350" y="727825"/>
            <a:ext cx="963234" cy="136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g7fd39747aa_0_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68039" y="735599"/>
            <a:ext cx="922486" cy="1360900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g7fd39747aa_0_8"/>
          <p:cNvSpPr txBox="1"/>
          <p:nvPr/>
        </p:nvSpPr>
        <p:spPr>
          <a:xfrm>
            <a:off x="5512127" y="270625"/>
            <a:ext cx="15654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rgbClr val="004481"/>
                </a:solidFill>
                <a:latin typeface="Lato"/>
                <a:ea typeface="Lato"/>
                <a:cs typeface="Lato"/>
                <a:sym typeface="Lato"/>
              </a:rPr>
              <a:t>Desde </a:t>
            </a:r>
            <a:br>
              <a:rPr b="1" lang="en-US" sz="1000">
                <a:solidFill>
                  <a:srgbClr val="004481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b="1" lang="en-US" sz="1000">
                <a:solidFill>
                  <a:srgbClr val="004481"/>
                </a:solidFill>
                <a:latin typeface="Lato"/>
                <a:ea typeface="Lato"/>
                <a:cs typeface="Lato"/>
                <a:sym typeface="Lato"/>
              </a:rPr>
              <a:t>Setiembre 2019</a:t>
            </a:r>
            <a:endParaRPr b="1" sz="1000">
              <a:solidFill>
                <a:srgbClr val="00448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7" name="Google Shape;207;g7fd39747aa_0_8"/>
          <p:cNvSpPr txBox="1"/>
          <p:nvPr/>
        </p:nvSpPr>
        <p:spPr>
          <a:xfrm>
            <a:off x="7126763" y="270625"/>
            <a:ext cx="13224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rgbClr val="004481"/>
                </a:solidFill>
                <a:latin typeface="Lato"/>
                <a:ea typeface="Lato"/>
                <a:cs typeface="Lato"/>
                <a:sym typeface="Lato"/>
              </a:rPr>
              <a:t>Desde </a:t>
            </a:r>
            <a:br>
              <a:rPr b="1" lang="en-US" sz="1000">
                <a:solidFill>
                  <a:srgbClr val="004481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b="1" lang="en-US" sz="1000">
                <a:solidFill>
                  <a:srgbClr val="004481"/>
                </a:solidFill>
                <a:latin typeface="Lato"/>
                <a:ea typeface="Lato"/>
                <a:cs typeface="Lato"/>
                <a:sym typeface="Lato"/>
              </a:rPr>
              <a:t>Enero 2020</a:t>
            </a:r>
            <a:endParaRPr b="1" sz="1000">
              <a:solidFill>
                <a:srgbClr val="00448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8" name="Google Shape;208;g7fd39747aa_0_8"/>
          <p:cNvSpPr txBox="1"/>
          <p:nvPr/>
        </p:nvSpPr>
        <p:spPr>
          <a:xfrm>
            <a:off x="452075" y="1159275"/>
            <a:ext cx="42177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91425" spcFirstLastPara="1" rIns="91425" wrap="square" tIns="90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-US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Cantidad de oficios según estado de atención</a:t>
            </a:r>
            <a:endParaRPr b="0" i="0" sz="1400" u="none" cap="none" strike="noStrike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09" name="Google Shape;209;g7fd39747aa_0_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80825" y="1137213"/>
            <a:ext cx="389250" cy="38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7fd39747aa_0_314"/>
          <p:cNvSpPr txBox="1"/>
          <p:nvPr>
            <p:ph type="title"/>
          </p:nvPr>
        </p:nvSpPr>
        <p:spPr>
          <a:xfrm>
            <a:off x="625410" y="406726"/>
            <a:ext cx="6884100" cy="34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Análisis de BD de Informes judiciales</a:t>
            </a:r>
            <a:endParaRPr/>
          </a:p>
        </p:txBody>
      </p:sp>
      <p:grpSp>
        <p:nvGrpSpPr>
          <p:cNvPr id="215" name="Google Shape;215;g7fd39747aa_0_314"/>
          <p:cNvGrpSpPr/>
          <p:nvPr/>
        </p:nvGrpSpPr>
        <p:grpSpPr>
          <a:xfrm>
            <a:off x="6837125" y="0"/>
            <a:ext cx="2307000" cy="375381"/>
            <a:chOff x="6837125" y="0"/>
            <a:chExt cx="2307000" cy="375381"/>
          </a:xfrm>
        </p:grpSpPr>
        <p:sp>
          <p:nvSpPr>
            <p:cNvPr id="216" name="Google Shape;216;g7fd39747aa_0_314"/>
            <p:cNvSpPr/>
            <p:nvPr/>
          </p:nvSpPr>
          <p:spPr>
            <a:xfrm>
              <a:off x="6837125" y="0"/>
              <a:ext cx="2307000" cy="2667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" name="Google Shape;217;g7fd39747aa_0_31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8706977" y="108682"/>
              <a:ext cx="267173" cy="2666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18" name="Google Shape;218;g7fd39747aa_0_314"/>
          <p:cNvSpPr txBox="1"/>
          <p:nvPr/>
        </p:nvSpPr>
        <p:spPr>
          <a:xfrm>
            <a:off x="482680" y="974725"/>
            <a:ext cx="2325300" cy="31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00">
                <a:solidFill>
                  <a:srgbClr val="004481"/>
                </a:solidFill>
                <a:latin typeface="Lato"/>
                <a:ea typeface="Lato"/>
                <a:cs typeface="Lato"/>
                <a:sym typeface="Lato"/>
              </a:rPr>
              <a:t>Análisis Tmp y Vol. desde Delitos </a:t>
            </a:r>
            <a:endParaRPr b="1" sz="900">
              <a:solidFill>
                <a:srgbClr val="00448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19" name="Google Shape;219;g7fd39747aa_0_314"/>
          <p:cNvCxnSpPr/>
          <p:nvPr/>
        </p:nvCxnSpPr>
        <p:spPr>
          <a:xfrm>
            <a:off x="4642450" y="1066525"/>
            <a:ext cx="3300" cy="3450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0" name="Google Shape;220;g7fd39747aa_0_314"/>
          <p:cNvSpPr txBox="1"/>
          <p:nvPr/>
        </p:nvSpPr>
        <p:spPr>
          <a:xfrm>
            <a:off x="4902274" y="974725"/>
            <a:ext cx="2727900" cy="31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Análisis Tmp y Vol. desde Tipo de Oficio</a:t>
            </a:r>
            <a:endParaRPr b="1" sz="900">
              <a:solidFill>
                <a:srgbClr val="00448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21" name="Google Shape;221;g7fd39747aa_0_3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0125" y="1006930"/>
            <a:ext cx="249900" cy="2478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g7fd39747aa_0_3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82175" y="1006930"/>
            <a:ext cx="249900" cy="247878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g7fd39747aa_0_314"/>
          <p:cNvSpPr txBox="1"/>
          <p:nvPr/>
        </p:nvSpPr>
        <p:spPr>
          <a:xfrm>
            <a:off x="330275" y="3794125"/>
            <a:ext cx="4039500" cy="31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00">
                <a:solidFill>
                  <a:srgbClr val="004481"/>
                </a:solidFill>
                <a:latin typeface="Lato"/>
                <a:ea typeface="Lato"/>
                <a:cs typeface="Lato"/>
                <a:sym typeface="Lato"/>
              </a:rPr>
              <a:t>Los oficios con DELITOS por Corrupción, Peculiado, Cohecho y TID son los que demandan más tiempo.</a:t>
            </a:r>
            <a:endParaRPr b="1" sz="900">
              <a:solidFill>
                <a:srgbClr val="00448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00448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00">
                <a:solidFill>
                  <a:srgbClr val="004481"/>
                </a:solidFill>
                <a:latin typeface="Lato"/>
                <a:ea typeface="Lato"/>
                <a:cs typeface="Lato"/>
                <a:sym typeface="Lato"/>
              </a:rPr>
              <a:t>Los oficios con DELITOS por OTROS, Lavado de activos, y TID son los que tienen mayor volumetría.</a:t>
            </a:r>
            <a:endParaRPr b="1" sz="900">
              <a:solidFill>
                <a:srgbClr val="00448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00448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4" name="Google Shape;224;g7fd39747aa_0_314"/>
          <p:cNvSpPr txBox="1"/>
          <p:nvPr/>
        </p:nvSpPr>
        <p:spPr>
          <a:xfrm>
            <a:off x="4826075" y="3794125"/>
            <a:ext cx="4039500" cy="31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00">
                <a:solidFill>
                  <a:srgbClr val="004481"/>
                </a:solidFill>
                <a:latin typeface="Lato"/>
                <a:ea typeface="Lato"/>
                <a:cs typeface="Lato"/>
                <a:sym typeface="Lato"/>
              </a:rPr>
              <a:t>Los oficios con TIPO DE OFICIO por EECC Pedidos BLJ y Videos de seguridad son los que demandan más tiempo</a:t>
            </a:r>
            <a:endParaRPr b="1" sz="900">
              <a:solidFill>
                <a:srgbClr val="00448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00448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00">
                <a:solidFill>
                  <a:srgbClr val="004481"/>
                </a:solidFill>
                <a:latin typeface="Lato"/>
                <a:ea typeface="Lato"/>
                <a:cs typeface="Lato"/>
                <a:sym typeface="Lato"/>
              </a:rPr>
              <a:t>Los oficios con TIPO DE OFICIO en blanco y de videos de Seguridad son los que poseen mayor volumetría</a:t>
            </a:r>
            <a:endParaRPr b="1" sz="900">
              <a:solidFill>
                <a:srgbClr val="00448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00448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25" name="Google Shape;225;g7fd39747aa_0_314"/>
          <p:cNvPicPr preferRelativeResize="0"/>
          <p:nvPr/>
        </p:nvPicPr>
        <p:blipFill rotWithShape="1">
          <a:blip r:embed="rId5">
            <a:alphaModFix/>
          </a:blip>
          <a:srcRect b="0" l="0" r="-2396" t="0"/>
          <a:stretch/>
        </p:blipFill>
        <p:spPr>
          <a:xfrm>
            <a:off x="563975" y="1287025"/>
            <a:ext cx="3647026" cy="22797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26" name="Google Shape;226;g7fd39747aa_0_3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74483" y="1287025"/>
            <a:ext cx="3191767" cy="189491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27" name="Google Shape;227;g7fd39747aa_0_314"/>
          <p:cNvSpPr txBox="1"/>
          <p:nvPr/>
        </p:nvSpPr>
        <p:spPr>
          <a:xfrm>
            <a:off x="0" y="4834625"/>
            <a:ext cx="3846600" cy="31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004481"/>
                </a:solidFill>
                <a:latin typeface="Lato"/>
                <a:ea typeface="Lato"/>
                <a:cs typeface="Lato"/>
                <a:sym typeface="Lato"/>
              </a:rPr>
              <a:t>Data Oficios 2020 (Información completa)</a:t>
            </a:r>
            <a:endParaRPr sz="800">
              <a:solidFill>
                <a:srgbClr val="00448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7fd39747aa_0_382"/>
          <p:cNvSpPr txBox="1"/>
          <p:nvPr>
            <p:ph type="title"/>
          </p:nvPr>
        </p:nvSpPr>
        <p:spPr>
          <a:xfrm>
            <a:off x="625410" y="406726"/>
            <a:ext cx="6884100" cy="34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Análisis de BD de Informes judiciales</a:t>
            </a:r>
            <a:endParaRPr/>
          </a:p>
        </p:txBody>
      </p:sp>
      <p:grpSp>
        <p:nvGrpSpPr>
          <p:cNvPr id="233" name="Google Shape;233;g7fd39747aa_0_382"/>
          <p:cNvGrpSpPr/>
          <p:nvPr/>
        </p:nvGrpSpPr>
        <p:grpSpPr>
          <a:xfrm>
            <a:off x="6837125" y="0"/>
            <a:ext cx="2307000" cy="375381"/>
            <a:chOff x="6837125" y="0"/>
            <a:chExt cx="2307000" cy="375381"/>
          </a:xfrm>
        </p:grpSpPr>
        <p:sp>
          <p:nvSpPr>
            <p:cNvPr id="234" name="Google Shape;234;g7fd39747aa_0_382"/>
            <p:cNvSpPr/>
            <p:nvPr/>
          </p:nvSpPr>
          <p:spPr>
            <a:xfrm>
              <a:off x="6837125" y="0"/>
              <a:ext cx="2307000" cy="2667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35" name="Google Shape;235;g7fd39747aa_0_38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8706977" y="108682"/>
              <a:ext cx="267173" cy="2666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36" name="Google Shape;236;g7fd39747aa_0_382"/>
          <p:cNvSpPr txBox="1"/>
          <p:nvPr/>
        </p:nvSpPr>
        <p:spPr>
          <a:xfrm>
            <a:off x="482680" y="974725"/>
            <a:ext cx="2325300" cy="31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00">
                <a:solidFill>
                  <a:srgbClr val="004481"/>
                </a:solidFill>
                <a:latin typeface="Lato"/>
                <a:ea typeface="Lato"/>
                <a:cs typeface="Lato"/>
                <a:sym typeface="Lato"/>
              </a:rPr>
              <a:t>Análisis Tmp y Vol. desde Entidad</a:t>
            </a:r>
            <a:endParaRPr b="1" sz="900">
              <a:solidFill>
                <a:srgbClr val="00448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37" name="Google Shape;237;g7fd39747aa_0_382"/>
          <p:cNvCxnSpPr/>
          <p:nvPr/>
        </p:nvCxnSpPr>
        <p:spPr>
          <a:xfrm>
            <a:off x="4642450" y="1066525"/>
            <a:ext cx="3300" cy="3450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8" name="Google Shape;238;g7fd39747aa_0_382"/>
          <p:cNvSpPr txBox="1"/>
          <p:nvPr/>
        </p:nvSpPr>
        <p:spPr>
          <a:xfrm>
            <a:off x="4902274" y="974725"/>
            <a:ext cx="2727900" cy="31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Conclusiones</a:t>
            </a:r>
            <a:endParaRPr b="1" sz="900">
              <a:solidFill>
                <a:srgbClr val="00448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39" name="Google Shape;239;g7fd39747aa_0_38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0125" y="1006930"/>
            <a:ext cx="249900" cy="2478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g7fd39747aa_0_38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82175" y="1006930"/>
            <a:ext cx="249900" cy="247878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g7fd39747aa_0_382"/>
          <p:cNvSpPr txBox="1"/>
          <p:nvPr/>
        </p:nvSpPr>
        <p:spPr>
          <a:xfrm>
            <a:off x="330275" y="3794125"/>
            <a:ext cx="4039500" cy="31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00">
                <a:solidFill>
                  <a:srgbClr val="004481"/>
                </a:solidFill>
                <a:latin typeface="Lato"/>
                <a:ea typeface="Lato"/>
                <a:cs typeface="Lato"/>
                <a:sym typeface="Lato"/>
              </a:rPr>
              <a:t>Los oficios con ENTIDAD por PNP y otros son los que demandan más tiempo</a:t>
            </a:r>
            <a:endParaRPr b="1" sz="900">
              <a:solidFill>
                <a:srgbClr val="00448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00448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00">
                <a:solidFill>
                  <a:srgbClr val="004481"/>
                </a:solidFill>
                <a:latin typeface="Lato"/>
                <a:ea typeface="Lato"/>
                <a:cs typeface="Lato"/>
                <a:sym typeface="Lato"/>
              </a:rPr>
              <a:t>Los oficios con ENTIDAD por PJ y MP son los que poseen más volumetría</a:t>
            </a:r>
            <a:endParaRPr b="1" sz="900">
              <a:solidFill>
                <a:srgbClr val="00448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00448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00448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2" name="Google Shape;242;g7fd39747aa_0_382"/>
          <p:cNvSpPr txBox="1"/>
          <p:nvPr/>
        </p:nvSpPr>
        <p:spPr>
          <a:xfrm>
            <a:off x="4826075" y="1279525"/>
            <a:ext cx="4039500" cy="31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00">
                <a:solidFill>
                  <a:srgbClr val="004481"/>
                </a:solidFill>
                <a:latin typeface="Lato"/>
                <a:ea typeface="Lato"/>
                <a:cs typeface="Lato"/>
                <a:sym typeface="Lato"/>
              </a:rPr>
              <a:t>Se revisarán los oficios vinculados a Delitos por Cohecho, Peculiado y Corrupción.</a:t>
            </a:r>
            <a:endParaRPr b="1" sz="900">
              <a:solidFill>
                <a:srgbClr val="00448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00448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00">
                <a:solidFill>
                  <a:srgbClr val="004481"/>
                </a:solidFill>
                <a:latin typeface="Lato"/>
                <a:ea typeface="Lato"/>
                <a:cs typeface="Lato"/>
                <a:sym typeface="Lato"/>
              </a:rPr>
              <a:t>Se revisarán los oficios vinculados a Tipos de Oficio por ECC Pedidos BLJ y Videos de Seguridad</a:t>
            </a:r>
            <a:endParaRPr b="1" sz="900">
              <a:solidFill>
                <a:srgbClr val="00448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00448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00">
                <a:solidFill>
                  <a:srgbClr val="004481"/>
                </a:solidFill>
                <a:latin typeface="Lato"/>
                <a:ea typeface="Lato"/>
                <a:cs typeface="Lato"/>
                <a:sym typeface="Lato"/>
              </a:rPr>
              <a:t>Se revisarán los oficios vinculados a PNP y se intentará indagar en un mayor desglose sobre Otros.</a:t>
            </a:r>
            <a:endParaRPr b="1" sz="900">
              <a:solidFill>
                <a:srgbClr val="00448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00448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00">
                <a:solidFill>
                  <a:srgbClr val="004481"/>
                </a:solidFill>
                <a:latin typeface="Lato"/>
                <a:ea typeface="Lato"/>
                <a:cs typeface="Lato"/>
                <a:sym typeface="Lato"/>
              </a:rPr>
              <a:t>La información todavía presenta un sesgo producto de información faltante en los campos de Tipo de Oficio (Videos, LSB, EECC, otros), Entidad y buen llenado de las columnas de fecha (atención antes que recepción, atención vacío, etc)</a:t>
            </a:r>
            <a:endParaRPr b="1" sz="900">
              <a:solidFill>
                <a:srgbClr val="00448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00448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00448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43" name="Google Shape;243;g7fd39747aa_0_38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3600" y="1287025"/>
            <a:ext cx="3429875" cy="2050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44" name="Google Shape;244;g7fd39747aa_0_382"/>
          <p:cNvSpPr txBox="1"/>
          <p:nvPr/>
        </p:nvSpPr>
        <p:spPr>
          <a:xfrm>
            <a:off x="0" y="4834625"/>
            <a:ext cx="3846600" cy="31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004481"/>
                </a:solidFill>
                <a:latin typeface="Lato"/>
                <a:ea typeface="Lato"/>
                <a:cs typeface="Lato"/>
                <a:sym typeface="Lato"/>
              </a:rPr>
              <a:t>Data Oficios 2020 (Información completa)</a:t>
            </a:r>
            <a:endParaRPr sz="800">
              <a:solidFill>
                <a:srgbClr val="00448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NB_BBVA Banca empresas Plantilla PowerPoint_BBVA Benton Sans_16-9">
  <a:themeElements>
    <a:clrScheme name="BBVA CORONITA">
      <a:dk1>
        <a:srgbClr val="004481"/>
      </a:dk1>
      <a:lt1>
        <a:srgbClr val="FFFFFF"/>
      </a:lt1>
      <a:dk2>
        <a:srgbClr val="1464A5"/>
      </a:dk2>
      <a:lt2>
        <a:srgbClr val="121212"/>
      </a:lt2>
      <a:accent1>
        <a:srgbClr val="1973B8"/>
      </a:accent1>
      <a:accent2>
        <a:srgbClr val="5BBEFF"/>
      </a:accent2>
      <a:accent3>
        <a:srgbClr val="2DCCCD"/>
      </a:accent3>
      <a:accent4>
        <a:srgbClr val="072146"/>
      </a:accent4>
      <a:accent5>
        <a:srgbClr val="D8BE75"/>
      </a:accent5>
      <a:accent6>
        <a:srgbClr val="F7893B"/>
      </a:accent6>
      <a:hlink>
        <a:srgbClr val="004481"/>
      </a:hlink>
      <a:folHlink>
        <a:srgbClr val="0721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